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buFont typeface="Arial" pitchFamily="34" charset="0"/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44" userDrawn="1">
          <p15:clr>
            <a:srgbClr val="A4A3A4"/>
          </p15:clr>
        </p15:guide>
        <p15:guide id="2" pos="3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94660"/>
  </p:normalViewPr>
  <p:slideViewPr>
    <p:cSldViewPr>
      <p:cViewPr varScale="1">
        <p:scale>
          <a:sx n="103" d="100"/>
          <a:sy n="103" d="100"/>
        </p:scale>
        <p:origin x="114" y="216"/>
      </p:cViewPr>
      <p:guideLst>
        <p:guide orient="horz" pos="2244"/>
        <p:guide pos="3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3" cy="45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17F9A3-DF22-4240-AC65-5ABDEF57F2C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224E4-C012-4131-BB84-2F65E76816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F589A-0F6B-4C4C-9716-C23FC8B07B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91C77-D4CB-4832-9747-C7C4AADE6D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FB2BD-148A-4279-B92A-31CA7B6EC2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5024C-7B70-4CE2-BA3F-B2BF4E2948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7E17-6216-4377-92C7-4C03E1C24D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AF244-FFFD-442E-96CA-5FD2EA4FA41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CEF03-1627-454A-8B1E-FA6B8BAEAA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4AFBD-C7C1-4234-81D9-B1C3E51F22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7DE5C-210A-4815-8CD8-6AF280BBCA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7431E-A340-4D78-8095-A5DEF93AC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CDD99-D48D-412D-9EAF-648E99CA09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BC0001-16F6-44AC-AA6C-29ECAABFED82}"/>
              </a:ext>
            </a:extLst>
          </p:cNvPr>
          <p:cNvSpPr txBox="1"/>
          <p:nvPr/>
        </p:nvSpPr>
        <p:spPr>
          <a:xfrm>
            <a:off x="609600" y="6096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8F1BDA7-463E-4C90-8D83-994BA83E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04822"/>
              </p:ext>
            </p:extLst>
          </p:nvPr>
        </p:nvGraphicFramePr>
        <p:xfrm>
          <a:off x="2663541" y="2057400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story of the car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and chemical changes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E187A0B-1394-42DB-AFF6-504FF083BAE6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BCAEA07-F36B-4496-9832-77685B5487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842" y="6270743"/>
            <a:ext cx="1049691" cy="46357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EB9F62-3A40-4B60-9B7F-8DB4781FC730}"/>
              </a:ext>
            </a:extLst>
          </p:cNvPr>
          <p:cNvSpPr txBox="1"/>
          <p:nvPr/>
        </p:nvSpPr>
        <p:spPr>
          <a:xfrm>
            <a:off x="8001000" y="6237312"/>
            <a:ext cx="4127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Nerissa Lea and has been adapted for EAL Nexus. </a:t>
            </a:r>
          </a:p>
        </p:txBody>
      </p:sp>
    </p:spTree>
    <p:extLst>
      <p:ext uri="{BB962C8B-B14F-4D97-AF65-F5344CB8AC3E}">
        <p14:creationId xmlns:p14="http://schemas.microsoft.com/office/powerpoint/2010/main" val="101296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known Shape"/>
          <p:cNvSpPr>
            <a:spLocks/>
          </p:cNvSpPr>
          <p:nvPr/>
        </p:nvSpPr>
        <p:spPr bwMode="auto">
          <a:xfrm>
            <a:off x="4953000" y="3200400"/>
            <a:ext cx="2514600" cy="12192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5181600" y="4267200"/>
            <a:ext cx="685800" cy="6096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rot="16200000">
            <a:off x="5867400" y="3124200"/>
            <a:ext cx="381000" cy="6858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553200" y="4267200"/>
            <a:ext cx="685800" cy="6096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0" y="3429000"/>
            <a:ext cx="0" cy="990600"/>
          </a:xfrm>
          <a:prstGeom prst="line">
            <a:avLst/>
          </a:prstGeom>
          <a:noFill/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858000" y="44958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800600" y="2362200"/>
            <a:ext cx="152400" cy="1905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343400" y="3352800"/>
            <a:ext cx="152400" cy="1905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696200" y="2286000"/>
            <a:ext cx="15240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696200" y="3276600"/>
            <a:ext cx="228600" cy="2286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7239000" y="2743200"/>
            <a:ext cx="190500" cy="152400"/>
          </a:xfrm>
          <a:prstGeom prst="star4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  <a:latin typeface="Comic Sans MS" pitchFamily="66" charset="0"/>
              </a:rPr>
              <a:t>This is a brand new car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070351" y="1989139"/>
            <a:ext cx="4411663" cy="3195637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55" y="818826"/>
            <a:ext cx="7365237" cy="609600"/>
          </a:xfrm>
        </p:spPr>
        <p:txBody>
          <a:bodyPr/>
          <a:lstStyle/>
          <a:p>
            <a:pPr algn="l"/>
            <a:r>
              <a:rPr lang="en-GB" dirty="0">
                <a:latin typeface="Comic Sans MS" pitchFamily="66" charset="0"/>
              </a:rPr>
              <a:t>The owner decides to paint it a new colour.</a:t>
            </a:r>
            <a:r>
              <a:rPr lang="en-GB" dirty="0"/>
              <a:t>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640264" y="2057400"/>
          <a:ext cx="123507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000000" imgH="905001" progId="PBrush">
                  <p:embed/>
                </p:oleObj>
              </mc:Choice>
              <mc:Fallback>
                <p:oleObj r:id="rId2" imgW="1000000" imgH="905001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4" y="2057400"/>
                        <a:ext cx="123507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Unknown Shape"/>
          <p:cNvSpPr>
            <a:spLocks/>
          </p:cNvSpPr>
          <p:nvPr/>
        </p:nvSpPr>
        <p:spPr bwMode="auto">
          <a:xfrm>
            <a:off x="5562600" y="2362200"/>
            <a:ext cx="2133600" cy="9906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6934200" y="3276600"/>
            <a:ext cx="533400" cy="4572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5791200" y="3276600"/>
            <a:ext cx="533400" cy="4572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7162800" y="34290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6019800" y="34290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 flipV="1">
            <a:off x="6172201" y="2362201"/>
            <a:ext cx="455613" cy="123825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16200000">
            <a:off x="6400800" y="2438400"/>
            <a:ext cx="304800" cy="6096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553200" y="2667000"/>
            <a:ext cx="0" cy="685800"/>
          </a:xfrm>
          <a:prstGeom prst="line">
            <a:avLst/>
          </a:prstGeom>
          <a:noFill/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114801" y="39624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133600" y="480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This is a </a:t>
            </a:r>
            <a:r>
              <a:rPr lang="en-GB" sz="3600" u="sng" dirty="0">
                <a:solidFill>
                  <a:schemeClr val="tx2"/>
                </a:solidFill>
                <a:latin typeface="Comic Sans MS" pitchFamily="66" charset="0"/>
              </a:rPr>
              <a:t>physical</a:t>
            </a:r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 change because the paint can be separated from the car.</a:t>
            </a:r>
            <a:r>
              <a:rPr lang="en-GB" sz="44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430714" y="1944688"/>
            <a:ext cx="3602037" cy="2114550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15748" y="609600"/>
            <a:ext cx="7666452" cy="1143000"/>
          </a:xfrm>
        </p:spPr>
        <p:txBody>
          <a:bodyPr/>
          <a:lstStyle/>
          <a:p>
            <a:pPr algn="l"/>
            <a:r>
              <a:rPr lang="en-GB" dirty="0">
                <a:latin typeface="Comic Sans MS" pitchFamily="66" charset="0"/>
              </a:rPr>
              <a:t>One night, a puddle near the car freezes.</a:t>
            </a:r>
            <a:r>
              <a:rPr lang="en-GB" dirty="0"/>
              <a:t> </a:t>
            </a:r>
          </a:p>
        </p:txBody>
      </p:sp>
      <p:sp>
        <p:nvSpPr>
          <p:cNvPr id="6147" name="Unknown Shape" descr="White marble"/>
          <p:cNvSpPr>
            <a:spLocks/>
          </p:cNvSpPr>
          <p:nvPr/>
        </p:nvSpPr>
        <p:spPr bwMode="auto">
          <a:xfrm>
            <a:off x="7162800" y="3429000"/>
            <a:ext cx="1600200" cy="990600"/>
          </a:xfrm>
          <a:custGeom>
            <a:avLst/>
            <a:gdLst/>
            <a:ahLst/>
            <a:cxnLst>
              <a:cxn ang="0">
                <a:pos x="390" y="210"/>
              </a:cxn>
              <a:cxn ang="0">
                <a:pos x="570" y="210"/>
              </a:cxn>
              <a:cxn ang="0">
                <a:pos x="930" y="30"/>
              </a:cxn>
              <a:cxn ang="0">
                <a:pos x="1290" y="30"/>
              </a:cxn>
              <a:cxn ang="0">
                <a:pos x="2190" y="210"/>
              </a:cxn>
              <a:cxn ang="0">
                <a:pos x="2010" y="750"/>
              </a:cxn>
              <a:cxn ang="0">
                <a:pos x="1470" y="750"/>
              </a:cxn>
              <a:cxn ang="0">
                <a:pos x="1110" y="750"/>
              </a:cxn>
              <a:cxn ang="0">
                <a:pos x="750" y="930"/>
              </a:cxn>
              <a:cxn ang="0">
                <a:pos x="210" y="750"/>
              </a:cxn>
              <a:cxn ang="0">
                <a:pos x="30" y="390"/>
              </a:cxn>
              <a:cxn ang="0">
                <a:pos x="390" y="210"/>
              </a:cxn>
            </a:cxnLst>
            <a:rect l="0" t="0" r="r" b="b"/>
            <a:pathLst>
              <a:path w="2310" h="930">
                <a:moveTo>
                  <a:pt x="390" y="210"/>
                </a:moveTo>
                <a:cubicBezTo>
                  <a:pt x="480" y="180"/>
                  <a:pt x="480" y="240"/>
                  <a:pt x="570" y="210"/>
                </a:cubicBezTo>
                <a:cubicBezTo>
                  <a:pt x="660" y="180"/>
                  <a:pt x="810" y="60"/>
                  <a:pt x="930" y="30"/>
                </a:cubicBezTo>
                <a:cubicBezTo>
                  <a:pt x="1050" y="0"/>
                  <a:pt x="1080" y="0"/>
                  <a:pt x="1290" y="30"/>
                </a:cubicBezTo>
                <a:cubicBezTo>
                  <a:pt x="1500" y="60"/>
                  <a:pt x="2070" y="90"/>
                  <a:pt x="2190" y="210"/>
                </a:cubicBezTo>
                <a:cubicBezTo>
                  <a:pt x="2310" y="330"/>
                  <a:pt x="2130" y="660"/>
                  <a:pt x="2010" y="750"/>
                </a:cubicBezTo>
                <a:cubicBezTo>
                  <a:pt x="1890" y="840"/>
                  <a:pt x="1620" y="750"/>
                  <a:pt x="1470" y="750"/>
                </a:cubicBezTo>
                <a:cubicBezTo>
                  <a:pt x="1320" y="750"/>
                  <a:pt x="1230" y="720"/>
                  <a:pt x="1110" y="750"/>
                </a:cubicBezTo>
                <a:cubicBezTo>
                  <a:pt x="990" y="780"/>
                  <a:pt x="900" y="930"/>
                  <a:pt x="750" y="930"/>
                </a:cubicBezTo>
                <a:cubicBezTo>
                  <a:pt x="600" y="930"/>
                  <a:pt x="330" y="840"/>
                  <a:pt x="210" y="750"/>
                </a:cubicBezTo>
                <a:cubicBezTo>
                  <a:pt x="90" y="660"/>
                  <a:pt x="0" y="480"/>
                  <a:pt x="30" y="390"/>
                </a:cubicBezTo>
                <a:cubicBezTo>
                  <a:pt x="60" y="300"/>
                  <a:pt x="300" y="240"/>
                  <a:pt x="390" y="210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114800" y="2209800"/>
          <a:ext cx="144780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85714" imgH="428798" progId="PBrush">
                  <p:embed/>
                </p:oleObj>
              </mc:Choice>
              <mc:Fallback>
                <p:oleObj r:id="rId3" imgW="685714" imgH="428798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09800"/>
                        <a:ext cx="144780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15000" y="3124200"/>
            <a:ext cx="1447800" cy="609600"/>
          </a:xfrm>
          <a:prstGeom prst="line">
            <a:avLst/>
          </a:prstGeom>
          <a:noFill/>
          <a:ln w="34925" cmpd="sng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6477000" y="2438400"/>
          <a:ext cx="7953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847619" imgH="3048426" progId="PBrush">
                  <p:embed/>
                </p:oleObj>
              </mc:Choice>
              <mc:Fallback>
                <p:oleObj r:id="rId5" imgW="2847619" imgH="3048426" progId="PBrush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7953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AutoShape 7" descr="White marble"/>
          <p:cNvSpPr>
            <a:spLocks noChangeArrowheads="1"/>
          </p:cNvSpPr>
          <p:nvPr/>
        </p:nvSpPr>
        <p:spPr bwMode="auto">
          <a:xfrm>
            <a:off x="7848600" y="3810000"/>
            <a:ext cx="419100" cy="304800"/>
          </a:xfrm>
          <a:prstGeom prst="irregularSeal2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2" name="AutoShape 8" descr="White marble"/>
          <p:cNvSpPr>
            <a:spLocks noChangeArrowheads="1"/>
          </p:cNvSpPr>
          <p:nvPr/>
        </p:nvSpPr>
        <p:spPr bwMode="auto">
          <a:xfrm>
            <a:off x="7772400" y="3733800"/>
            <a:ext cx="342900" cy="228600"/>
          </a:xfrm>
          <a:prstGeom prst="irregularSeal2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3" name="AutoShape 9" descr="White marble"/>
          <p:cNvSpPr>
            <a:spLocks noChangeArrowheads="1"/>
          </p:cNvSpPr>
          <p:nvPr/>
        </p:nvSpPr>
        <p:spPr bwMode="auto">
          <a:xfrm>
            <a:off x="7620000" y="3810000"/>
            <a:ext cx="342900" cy="228600"/>
          </a:xfrm>
          <a:prstGeom prst="irregularSeal2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86000" y="4724400"/>
            <a:ext cx="777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This is a </a:t>
            </a:r>
            <a:r>
              <a:rPr lang="en-GB" sz="3600" u="sng" dirty="0">
                <a:solidFill>
                  <a:schemeClr val="tx2"/>
                </a:solidFill>
                <a:latin typeface="Comic Sans MS" pitchFamily="66" charset="0"/>
              </a:rPr>
              <a:t>physical</a:t>
            </a:r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 change because even though it h</a:t>
            </a:r>
            <a:r>
              <a:rPr lang="en-GB" sz="3600" dirty="0">
                <a:latin typeface="Comic Sans MS" pitchFamily="66" charset="0"/>
              </a:rPr>
              <a:t>as changed from liquid to solid, it is still H</a:t>
            </a:r>
            <a:r>
              <a:rPr lang="en-GB" sz="3600" baseline="-25000" dirty="0">
                <a:latin typeface="Comic Sans MS" pitchFamily="66" charset="0"/>
              </a:rPr>
              <a:t>2</a:t>
            </a:r>
            <a:r>
              <a:rPr lang="en-GB" sz="3600" dirty="0">
                <a:latin typeface="Comic Sans MS" pitchFamily="66" charset="0"/>
              </a:rPr>
              <a:t>O.</a:t>
            </a:r>
            <a:r>
              <a:rPr lang="en-GB" dirty="0"/>
              <a:t>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937001" y="2035175"/>
            <a:ext cx="4860925" cy="2520950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known Shape" descr="White marble"/>
          <p:cNvSpPr>
            <a:spLocks/>
          </p:cNvSpPr>
          <p:nvPr/>
        </p:nvSpPr>
        <p:spPr bwMode="auto">
          <a:xfrm>
            <a:off x="4953001" y="3886200"/>
            <a:ext cx="931863" cy="381000"/>
          </a:xfrm>
          <a:custGeom>
            <a:avLst/>
            <a:gdLst/>
            <a:ahLst/>
            <a:cxnLst>
              <a:cxn ang="0">
                <a:pos x="390" y="210"/>
              </a:cxn>
              <a:cxn ang="0">
                <a:pos x="570" y="210"/>
              </a:cxn>
              <a:cxn ang="0">
                <a:pos x="930" y="30"/>
              </a:cxn>
              <a:cxn ang="0">
                <a:pos x="1290" y="30"/>
              </a:cxn>
              <a:cxn ang="0">
                <a:pos x="2190" y="210"/>
              </a:cxn>
              <a:cxn ang="0">
                <a:pos x="2010" y="750"/>
              </a:cxn>
              <a:cxn ang="0">
                <a:pos x="1470" y="750"/>
              </a:cxn>
              <a:cxn ang="0">
                <a:pos x="1110" y="750"/>
              </a:cxn>
              <a:cxn ang="0">
                <a:pos x="750" y="930"/>
              </a:cxn>
              <a:cxn ang="0">
                <a:pos x="210" y="750"/>
              </a:cxn>
              <a:cxn ang="0">
                <a:pos x="30" y="390"/>
              </a:cxn>
              <a:cxn ang="0">
                <a:pos x="390" y="210"/>
              </a:cxn>
            </a:cxnLst>
            <a:rect l="0" t="0" r="r" b="b"/>
            <a:pathLst>
              <a:path w="2310" h="930">
                <a:moveTo>
                  <a:pt x="390" y="210"/>
                </a:moveTo>
                <a:cubicBezTo>
                  <a:pt x="480" y="180"/>
                  <a:pt x="480" y="240"/>
                  <a:pt x="570" y="210"/>
                </a:cubicBezTo>
                <a:cubicBezTo>
                  <a:pt x="660" y="180"/>
                  <a:pt x="810" y="60"/>
                  <a:pt x="930" y="30"/>
                </a:cubicBezTo>
                <a:cubicBezTo>
                  <a:pt x="1050" y="0"/>
                  <a:pt x="1080" y="0"/>
                  <a:pt x="1290" y="30"/>
                </a:cubicBezTo>
                <a:cubicBezTo>
                  <a:pt x="1500" y="60"/>
                  <a:pt x="2070" y="90"/>
                  <a:pt x="2190" y="210"/>
                </a:cubicBezTo>
                <a:cubicBezTo>
                  <a:pt x="2310" y="330"/>
                  <a:pt x="2130" y="660"/>
                  <a:pt x="2010" y="750"/>
                </a:cubicBezTo>
                <a:cubicBezTo>
                  <a:pt x="1890" y="840"/>
                  <a:pt x="1620" y="750"/>
                  <a:pt x="1470" y="750"/>
                </a:cubicBezTo>
                <a:cubicBezTo>
                  <a:pt x="1320" y="750"/>
                  <a:pt x="1230" y="720"/>
                  <a:pt x="1110" y="750"/>
                </a:cubicBezTo>
                <a:cubicBezTo>
                  <a:pt x="990" y="780"/>
                  <a:pt x="900" y="930"/>
                  <a:pt x="750" y="930"/>
                </a:cubicBezTo>
                <a:cubicBezTo>
                  <a:pt x="600" y="930"/>
                  <a:pt x="330" y="840"/>
                  <a:pt x="210" y="750"/>
                </a:cubicBezTo>
                <a:cubicBezTo>
                  <a:pt x="90" y="660"/>
                  <a:pt x="0" y="480"/>
                  <a:pt x="30" y="390"/>
                </a:cubicBezTo>
                <a:cubicBezTo>
                  <a:pt x="60" y="300"/>
                  <a:pt x="300" y="240"/>
                  <a:pt x="390" y="210"/>
                </a:cubicBez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1" name="AutoShape 3" descr="White marble"/>
          <p:cNvSpPr>
            <a:spLocks noChangeArrowheads="1"/>
          </p:cNvSpPr>
          <p:nvPr/>
        </p:nvSpPr>
        <p:spPr bwMode="auto">
          <a:xfrm>
            <a:off x="5181600" y="3810000"/>
            <a:ext cx="342900" cy="228600"/>
          </a:xfrm>
          <a:prstGeom prst="irregularSeal2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 rot="9931704">
            <a:off x="6324600" y="3276600"/>
            <a:ext cx="571500" cy="420688"/>
          </a:xfrm>
          <a:prstGeom prst="lightningBolt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The car skids on the puddle, hits a post and gets a dent.</a:t>
            </a:r>
            <a:r>
              <a:rPr lang="en-GB"/>
              <a:t> </a:t>
            </a:r>
          </a:p>
        </p:txBody>
      </p:sp>
      <p:sp>
        <p:nvSpPr>
          <p:cNvPr id="7174" name="Unknown Shape"/>
          <p:cNvSpPr>
            <a:spLocks/>
          </p:cNvSpPr>
          <p:nvPr/>
        </p:nvSpPr>
        <p:spPr bwMode="auto">
          <a:xfrm>
            <a:off x="5105400" y="2819400"/>
            <a:ext cx="1752600" cy="9144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solidFill>
            <a:srgbClr val="80808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543800" y="2895600"/>
            <a:ext cx="152400" cy="914400"/>
          </a:xfrm>
          <a:prstGeom prst="rect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16200000">
            <a:off x="5699125" y="2835275"/>
            <a:ext cx="336550" cy="4572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5334000" y="3657600"/>
            <a:ext cx="457200" cy="4572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324600" y="38100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5486400" y="38100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867400" y="3048000"/>
            <a:ext cx="0" cy="685800"/>
          </a:xfrm>
          <a:prstGeom prst="line">
            <a:avLst/>
          </a:prstGeom>
          <a:noFill/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Unknown Shape"/>
          <p:cNvSpPr>
            <a:spLocks/>
          </p:cNvSpPr>
          <p:nvPr/>
        </p:nvSpPr>
        <p:spPr bwMode="auto">
          <a:xfrm>
            <a:off x="7315200" y="3657600"/>
            <a:ext cx="457200" cy="381000"/>
          </a:xfrm>
          <a:custGeom>
            <a:avLst/>
            <a:gdLst/>
            <a:ahLst/>
            <a:cxnLst>
              <a:cxn ang="0">
                <a:pos x="540" y="360"/>
              </a:cxn>
              <a:cxn ang="0">
                <a:pos x="720" y="180"/>
              </a:cxn>
              <a:cxn ang="0">
                <a:pos x="360" y="360"/>
              </a:cxn>
              <a:cxn ang="0">
                <a:pos x="360" y="180"/>
              </a:cxn>
              <a:cxn ang="0">
                <a:pos x="360" y="360"/>
              </a:cxn>
              <a:cxn ang="0">
                <a:pos x="360" y="180"/>
              </a:cxn>
              <a:cxn ang="0">
                <a:pos x="180" y="360"/>
              </a:cxn>
              <a:cxn ang="0">
                <a:pos x="180" y="0"/>
              </a:cxn>
              <a:cxn ang="0">
                <a:pos x="360" y="360"/>
              </a:cxn>
              <a:cxn ang="0">
                <a:pos x="0" y="180"/>
              </a:cxn>
              <a:cxn ang="0">
                <a:pos x="180" y="360"/>
              </a:cxn>
              <a:cxn ang="0">
                <a:pos x="0" y="360"/>
              </a:cxn>
              <a:cxn ang="0">
                <a:pos x="360" y="360"/>
              </a:cxn>
              <a:cxn ang="0">
                <a:pos x="540" y="0"/>
              </a:cxn>
              <a:cxn ang="0">
                <a:pos x="360" y="180"/>
              </a:cxn>
            </a:cxnLst>
            <a:rect l="0" t="0" r="r" b="b"/>
            <a:pathLst>
              <a:path w="720" h="360">
                <a:moveTo>
                  <a:pt x="540" y="360"/>
                </a:moveTo>
                <a:lnTo>
                  <a:pt x="720" y="180"/>
                </a:lnTo>
                <a:lnTo>
                  <a:pt x="360" y="360"/>
                </a:lnTo>
                <a:lnTo>
                  <a:pt x="360" y="180"/>
                </a:lnTo>
                <a:lnTo>
                  <a:pt x="360" y="360"/>
                </a:lnTo>
                <a:lnTo>
                  <a:pt x="360" y="180"/>
                </a:lnTo>
                <a:lnTo>
                  <a:pt x="180" y="360"/>
                </a:lnTo>
                <a:lnTo>
                  <a:pt x="180" y="0"/>
                </a:lnTo>
                <a:lnTo>
                  <a:pt x="360" y="360"/>
                </a:lnTo>
                <a:lnTo>
                  <a:pt x="0" y="180"/>
                </a:lnTo>
                <a:lnTo>
                  <a:pt x="180" y="360"/>
                </a:lnTo>
                <a:lnTo>
                  <a:pt x="0" y="360"/>
                </a:lnTo>
                <a:lnTo>
                  <a:pt x="360" y="360"/>
                </a:lnTo>
                <a:lnTo>
                  <a:pt x="540" y="0"/>
                </a:lnTo>
                <a:lnTo>
                  <a:pt x="360" y="180"/>
                </a:lnTo>
              </a:path>
            </a:pathLst>
          </a:custGeom>
          <a:solidFill>
            <a:srgbClr val="C0C0C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2" name="Unknown Shape"/>
          <p:cNvSpPr>
            <a:spLocks/>
          </p:cNvSpPr>
          <p:nvPr/>
        </p:nvSpPr>
        <p:spPr bwMode="auto">
          <a:xfrm>
            <a:off x="7467600" y="3733800"/>
            <a:ext cx="457200" cy="488950"/>
          </a:xfrm>
          <a:custGeom>
            <a:avLst/>
            <a:gdLst/>
            <a:ahLst/>
            <a:cxnLst>
              <a:cxn ang="0">
                <a:pos x="435" y="274"/>
              </a:cxn>
              <a:cxn ang="0">
                <a:pos x="450" y="109"/>
              </a:cxn>
              <a:cxn ang="0">
                <a:pos x="495" y="49"/>
              </a:cxn>
              <a:cxn ang="0">
                <a:pos x="420" y="154"/>
              </a:cxn>
              <a:cxn ang="0">
                <a:pos x="405" y="199"/>
              </a:cxn>
              <a:cxn ang="0">
                <a:pos x="360" y="169"/>
              </a:cxn>
              <a:cxn ang="0">
                <a:pos x="345" y="109"/>
              </a:cxn>
              <a:cxn ang="0">
                <a:pos x="315" y="49"/>
              </a:cxn>
              <a:cxn ang="0">
                <a:pos x="255" y="64"/>
              </a:cxn>
              <a:cxn ang="0">
                <a:pos x="240" y="124"/>
              </a:cxn>
              <a:cxn ang="0">
                <a:pos x="195" y="154"/>
              </a:cxn>
              <a:cxn ang="0">
                <a:pos x="105" y="94"/>
              </a:cxn>
              <a:cxn ang="0">
                <a:pos x="60" y="64"/>
              </a:cxn>
              <a:cxn ang="0">
                <a:pos x="435" y="274"/>
              </a:cxn>
            </a:cxnLst>
            <a:rect l="0" t="0" r="r" b="b"/>
            <a:pathLst>
              <a:path w="540" h="409">
                <a:moveTo>
                  <a:pt x="435" y="274"/>
                </a:moveTo>
                <a:cubicBezTo>
                  <a:pt x="440" y="219"/>
                  <a:pt x="429" y="160"/>
                  <a:pt x="450" y="109"/>
                </a:cubicBezTo>
                <a:cubicBezTo>
                  <a:pt x="495" y="0"/>
                  <a:pt x="540" y="183"/>
                  <a:pt x="495" y="49"/>
                </a:cubicBezTo>
                <a:cubicBezTo>
                  <a:pt x="420" y="74"/>
                  <a:pt x="455" y="49"/>
                  <a:pt x="420" y="154"/>
                </a:cubicBezTo>
                <a:cubicBezTo>
                  <a:pt x="415" y="169"/>
                  <a:pt x="405" y="199"/>
                  <a:pt x="405" y="199"/>
                </a:cubicBezTo>
                <a:cubicBezTo>
                  <a:pt x="390" y="189"/>
                  <a:pt x="370" y="184"/>
                  <a:pt x="360" y="169"/>
                </a:cubicBezTo>
                <a:cubicBezTo>
                  <a:pt x="349" y="152"/>
                  <a:pt x="352" y="128"/>
                  <a:pt x="345" y="109"/>
                </a:cubicBezTo>
                <a:cubicBezTo>
                  <a:pt x="337" y="88"/>
                  <a:pt x="325" y="69"/>
                  <a:pt x="315" y="49"/>
                </a:cubicBezTo>
                <a:cubicBezTo>
                  <a:pt x="295" y="54"/>
                  <a:pt x="270" y="49"/>
                  <a:pt x="255" y="64"/>
                </a:cubicBezTo>
                <a:cubicBezTo>
                  <a:pt x="240" y="79"/>
                  <a:pt x="251" y="107"/>
                  <a:pt x="240" y="124"/>
                </a:cubicBezTo>
                <a:cubicBezTo>
                  <a:pt x="230" y="139"/>
                  <a:pt x="210" y="144"/>
                  <a:pt x="195" y="154"/>
                </a:cubicBezTo>
                <a:cubicBezTo>
                  <a:pt x="110" y="69"/>
                  <a:pt x="192" y="137"/>
                  <a:pt x="105" y="94"/>
                </a:cubicBezTo>
                <a:cubicBezTo>
                  <a:pt x="89" y="86"/>
                  <a:pt x="60" y="64"/>
                  <a:pt x="60" y="64"/>
                </a:cubicBezTo>
                <a:cubicBezTo>
                  <a:pt x="83" y="409"/>
                  <a:pt x="0" y="292"/>
                  <a:pt x="435" y="274"/>
                </a:cubicBezTo>
                <a:close/>
              </a:path>
            </a:pathLst>
          </a:custGeom>
          <a:solidFill>
            <a:srgbClr val="C0C0C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 rot="8100000">
            <a:off x="7364413" y="2401888"/>
            <a:ext cx="152400" cy="609600"/>
          </a:xfrm>
          <a:prstGeom prst="rect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4" name="AutoShape 16" descr="White marble"/>
          <p:cNvSpPr>
            <a:spLocks noChangeArrowheads="1"/>
          </p:cNvSpPr>
          <p:nvPr/>
        </p:nvSpPr>
        <p:spPr bwMode="auto">
          <a:xfrm>
            <a:off x="5638800" y="3962400"/>
            <a:ext cx="342900" cy="228600"/>
          </a:xfrm>
          <a:prstGeom prst="irregularSeal2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6705600" y="3048001"/>
            <a:ext cx="1588" cy="307975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144963" y="2754313"/>
            <a:ext cx="201136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/>
              <a:t> </a:t>
            </a:r>
            <a:endParaRPr lang="en-GB" sz="1200"/>
          </a:p>
          <a:p>
            <a:pPr algn="l" eaLnBrk="0" hangingPunct="0"/>
            <a:endParaRPr lang="en-GB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6172200" y="3657600"/>
            <a:ext cx="457200" cy="4572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6324600" y="38100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514600" y="4876801"/>
            <a:ext cx="7239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This is a </a:t>
            </a:r>
            <a:r>
              <a:rPr lang="en-GB" sz="3600" u="sng" dirty="0">
                <a:solidFill>
                  <a:schemeClr val="tx2"/>
                </a:solidFill>
                <a:latin typeface="Comic Sans MS" pitchFamily="66" charset="0"/>
              </a:rPr>
              <a:t>physical</a:t>
            </a:r>
            <a:r>
              <a:rPr lang="en-GB" sz="3600" dirty="0">
                <a:solidFill>
                  <a:schemeClr val="tx2"/>
                </a:solidFill>
                <a:latin typeface="Comic Sans MS" pitchFamily="66" charset="0"/>
              </a:rPr>
              <a:t> change because o</a:t>
            </a:r>
            <a:r>
              <a:rPr lang="en-GB" sz="3600" dirty="0">
                <a:latin typeface="Comic Sans MS" pitchFamily="66" charset="0"/>
              </a:rPr>
              <a:t>nly the shape has changed.</a:t>
            </a:r>
            <a:r>
              <a:rPr lang="en-GB" sz="3600" dirty="0"/>
              <a:t> 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476750" y="2214563"/>
            <a:ext cx="3689350" cy="2386012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85766" y="457200"/>
            <a:ext cx="7396434" cy="1143000"/>
          </a:xfrm>
        </p:spPr>
        <p:txBody>
          <a:bodyPr/>
          <a:lstStyle/>
          <a:p>
            <a:pPr algn="l"/>
            <a:r>
              <a:rPr lang="en-GB" dirty="0">
                <a:latin typeface="Comic Sans MS" pitchFamily="66" charset="0"/>
              </a:rPr>
              <a:t>Left outside in the rain, the car begins to rust.</a:t>
            </a:r>
            <a:r>
              <a:rPr lang="en-GB" dirty="0"/>
              <a:t> </a:t>
            </a:r>
          </a:p>
        </p:txBody>
      </p:sp>
      <p:sp>
        <p:nvSpPr>
          <p:cNvPr id="8195" name="AutoShape 3" descr="Brown marble"/>
          <p:cNvSpPr>
            <a:spLocks noChangeArrowheads="1"/>
          </p:cNvSpPr>
          <p:nvPr/>
        </p:nvSpPr>
        <p:spPr bwMode="auto">
          <a:xfrm rot="9931704">
            <a:off x="6934200" y="3352800"/>
            <a:ext cx="457200" cy="457200"/>
          </a:xfrm>
          <a:prstGeom prst="lightningBol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6" name="Unknown Shape" descr="Brown marble"/>
          <p:cNvSpPr>
            <a:spLocks/>
          </p:cNvSpPr>
          <p:nvPr/>
        </p:nvSpPr>
        <p:spPr bwMode="auto">
          <a:xfrm>
            <a:off x="5410200" y="3048000"/>
            <a:ext cx="1981200" cy="8382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16200000">
            <a:off x="6156325" y="3063875"/>
            <a:ext cx="336550" cy="4572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324600" y="3276600"/>
            <a:ext cx="0" cy="571500"/>
          </a:xfrm>
          <a:prstGeom prst="line">
            <a:avLst/>
          </a:prstGeom>
          <a:noFill/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591300" y="2124075"/>
          <a:ext cx="990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57143" imgH="809738" progId="PBrush">
                  <p:embed/>
                </p:oleObj>
              </mc:Choice>
              <mc:Fallback>
                <p:oleObj r:id="rId3" imgW="857143" imgH="809738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2124075"/>
                        <a:ext cx="9906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24000" y="2903538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/>
              <a:t> </a:t>
            </a:r>
            <a:endParaRPr lang="en-GB" sz="1200"/>
          </a:p>
          <a:p>
            <a:pPr algn="l" eaLnBrk="0" hangingPunct="0"/>
            <a:endParaRPr lang="en-GB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524000" y="281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24000" y="2903538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/>
              <a:t> </a:t>
            </a:r>
            <a:endParaRPr lang="en-GB" sz="1200"/>
          </a:p>
          <a:p>
            <a:pPr algn="l" eaLnBrk="0" hangingPunct="0"/>
            <a:endParaRPr lang="en-GB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6629400" y="3810000"/>
            <a:ext cx="419100" cy="3810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5715000" y="3810000"/>
            <a:ext cx="419100" cy="381000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6781800" y="39624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5867400" y="3962400"/>
            <a:ext cx="114300" cy="114300"/>
          </a:xfrm>
          <a:prstGeom prst="ellipse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09800" y="46482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 dirty="0">
                <a:latin typeface="Comic Sans MS" pitchFamily="66" charset="0"/>
              </a:rPr>
              <a:t>This is a </a:t>
            </a:r>
            <a:r>
              <a:rPr lang="en-GB" sz="3600" u="sng" dirty="0">
                <a:latin typeface="Comic Sans MS" pitchFamily="66" charset="0"/>
              </a:rPr>
              <a:t>chemical</a:t>
            </a:r>
            <a:r>
              <a:rPr lang="en-GB" sz="3600" dirty="0">
                <a:latin typeface="Comic Sans MS" pitchFamily="66" charset="0"/>
              </a:rPr>
              <a:t> change because the iron has become iron oxide; there has been a colour change.</a:t>
            </a:r>
            <a:r>
              <a:rPr lang="en-GB" dirty="0"/>
              <a:t> 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565650" y="2035176"/>
            <a:ext cx="3240088" cy="2474913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763" y="609600"/>
            <a:ext cx="7441437" cy="1143000"/>
          </a:xfrm>
        </p:spPr>
        <p:txBody>
          <a:bodyPr/>
          <a:lstStyle/>
          <a:p>
            <a:pPr algn="l"/>
            <a:r>
              <a:rPr lang="en-GB" dirty="0">
                <a:latin typeface="Comic Sans MS" pitchFamily="66" charset="0"/>
              </a:rPr>
              <a:t>Someone comes along and sets fire to the car.</a:t>
            </a:r>
            <a:r>
              <a:rPr lang="en-GB" dirty="0"/>
              <a:t> </a:t>
            </a:r>
          </a:p>
        </p:txBody>
      </p:sp>
      <p:sp>
        <p:nvSpPr>
          <p:cNvPr id="9219" name="Unknown Shape" descr="Brown marble"/>
          <p:cNvSpPr>
            <a:spLocks/>
          </p:cNvSpPr>
          <p:nvPr/>
        </p:nvSpPr>
        <p:spPr bwMode="auto">
          <a:xfrm>
            <a:off x="5334000" y="2819400"/>
            <a:ext cx="1676400" cy="8382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9220" name="Picture 4" descr="MCj04348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00400"/>
            <a:ext cx="80168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MCj04348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200400"/>
            <a:ext cx="80168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2895600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/>
              <a:t> </a:t>
            </a:r>
            <a:endParaRPr lang="en-GB" sz="1200"/>
          </a:p>
          <a:p>
            <a:pPr algn="l" eaLnBrk="0" hangingPunct="0"/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0" y="281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524000" y="2819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 rot="16200000">
            <a:off x="5927725" y="2911475"/>
            <a:ext cx="336550" cy="4572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9226" name="Picture 10" descr="MCj04348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124200"/>
            <a:ext cx="80168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405754" y="4648200"/>
            <a:ext cx="7728846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 dirty="0">
                <a:latin typeface="Comic Sans MS" pitchFamily="66" charset="0"/>
              </a:rPr>
              <a:t>This is a </a:t>
            </a:r>
            <a:r>
              <a:rPr lang="en-GB" sz="3600" u="sng" dirty="0">
                <a:latin typeface="Comic Sans MS" pitchFamily="66" charset="0"/>
              </a:rPr>
              <a:t>chemical</a:t>
            </a:r>
            <a:r>
              <a:rPr lang="en-GB" sz="3600" dirty="0">
                <a:latin typeface="Comic Sans MS" pitchFamily="66" charset="0"/>
              </a:rPr>
              <a:t> change because the metal has reacted with oxygen to make a new substance.</a:t>
            </a:r>
            <a:r>
              <a:rPr lang="en-GB" dirty="0"/>
              <a:t> </a:t>
            </a:r>
          </a:p>
        </p:txBody>
      </p:sp>
      <p:pic>
        <p:nvPicPr>
          <p:cNvPr id="9228" name="Picture 12" descr="MCj04348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200400"/>
            <a:ext cx="801688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837113" y="2484439"/>
            <a:ext cx="2609850" cy="1800225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Brown marble"/>
          <p:cNvSpPr>
            <a:spLocks noChangeArrowheads="1"/>
          </p:cNvSpPr>
          <p:nvPr/>
        </p:nvSpPr>
        <p:spPr bwMode="auto">
          <a:xfrm>
            <a:off x="7175501" y="3698875"/>
            <a:ext cx="574675" cy="463550"/>
          </a:xfrm>
          <a:prstGeom prst="cube">
            <a:avLst>
              <a:gd name="adj" fmla="val 25000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3" name="Unknown Shape" descr="Brown marble"/>
          <p:cNvSpPr>
            <a:spLocks/>
          </p:cNvSpPr>
          <p:nvPr/>
        </p:nvSpPr>
        <p:spPr bwMode="auto">
          <a:xfrm>
            <a:off x="7131050" y="3609975"/>
            <a:ext cx="668338" cy="488950"/>
          </a:xfrm>
          <a:custGeom>
            <a:avLst/>
            <a:gdLst/>
            <a:ahLst/>
            <a:cxnLst>
              <a:cxn ang="0">
                <a:pos x="476" y="1062"/>
              </a:cxn>
              <a:cxn ang="0">
                <a:pos x="161" y="777"/>
              </a:cxn>
              <a:cxn ang="0">
                <a:pos x="311" y="582"/>
              </a:cxn>
              <a:cxn ang="0">
                <a:pos x="596" y="582"/>
              </a:cxn>
              <a:cxn ang="0">
                <a:pos x="1121" y="282"/>
              </a:cxn>
              <a:cxn ang="0">
                <a:pos x="926" y="402"/>
              </a:cxn>
              <a:cxn ang="0">
                <a:pos x="971" y="747"/>
              </a:cxn>
              <a:cxn ang="0">
                <a:pos x="1061" y="882"/>
              </a:cxn>
              <a:cxn ang="0">
                <a:pos x="1136" y="792"/>
              </a:cxn>
              <a:cxn ang="0">
                <a:pos x="236" y="432"/>
              </a:cxn>
              <a:cxn ang="0">
                <a:pos x="296" y="462"/>
              </a:cxn>
              <a:cxn ang="0">
                <a:pos x="386" y="282"/>
              </a:cxn>
              <a:cxn ang="0">
                <a:pos x="596" y="132"/>
              </a:cxn>
              <a:cxn ang="0">
                <a:pos x="851" y="372"/>
              </a:cxn>
              <a:cxn ang="0">
                <a:pos x="326" y="387"/>
              </a:cxn>
              <a:cxn ang="0">
                <a:pos x="461" y="477"/>
              </a:cxn>
              <a:cxn ang="0">
                <a:pos x="806" y="357"/>
              </a:cxn>
              <a:cxn ang="0">
                <a:pos x="671" y="327"/>
              </a:cxn>
              <a:cxn ang="0">
                <a:pos x="986" y="477"/>
              </a:cxn>
              <a:cxn ang="0">
                <a:pos x="1106" y="342"/>
              </a:cxn>
              <a:cxn ang="0">
                <a:pos x="1271" y="462"/>
              </a:cxn>
              <a:cxn ang="0">
                <a:pos x="986" y="687"/>
              </a:cxn>
              <a:cxn ang="0">
                <a:pos x="1301" y="507"/>
              </a:cxn>
              <a:cxn ang="0">
                <a:pos x="1241" y="837"/>
              </a:cxn>
              <a:cxn ang="0">
                <a:pos x="1031" y="987"/>
              </a:cxn>
              <a:cxn ang="0">
                <a:pos x="1166" y="387"/>
              </a:cxn>
              <a:cxn ang="0">
                <a:pos x="761" y="1152"/>
              </a:cxn>
              <a:cxn ang="0">
                <a:pos x="671" y="897"/>
              </a:cxn>
              <a:cxn ang="0">
                <a:pos x="311" y="882"/>
              </a:cxn>
              <a:cxn ang="0">
                <a:pos x="431" y="942"/>
              </a:cxn>
              <a:cxn ang="0">
                <a:pos x="116" y="1047"/>
              </a:cxn>
              <a:cxn ang="0">
                <a:pos x="71" y="882"/>
              </a:cxn>
              <a:cxn ang="0">
                <a:pos x="206" y="957"/>
              </a:cxn>
              <a:cxn ang="0">
                <a:pos x="326" y="1092"/>
              </a:cxn>
              <a:cxn ang="0">
                <a:pos x="416" y="1197"/>
              </a:cxn>
              <a:cxn ang="0">
                <a:pos x="536" y="1047"/>
              </a:cxn>
              <a:cxn ang="0">
                <a:pos x="791" y="1047"/>
              </a:cxn>
              <a:cxn ang="0">
                <a:pos x="881" y="987"/>
              </a:cxn>
              <a:cxn ang="0">
                <a:pos x="431" y="747"/>
              </a:cxn>
              <a:cxn ang="0">
                <a:pos x="146" y="717"/>
              </a:cxn>
              <a:cxn ang="0">
                <a:pos x="551" y="402"/>
              </a:cxn>
              <a:cxn ang="0">
                <a:pos x="626" y="342"/>
              </a:cxn>
              <a:cxn ang="0">
                <a:pos x="971" y="462"/>
              </a:cxn>
              <a:cxn ang="0">
                <a:pos x="1211" y="657"/>
              </a:cxn>
              <a:cxn ang="0">
                <a:pos x="1271" y="717"/>
              </a:cxn>
              <a:cxn ang="0">
                <a:pos x="1181" y="1002"/>
              </a:cxn>
              <a:cxn ang="0">
                <a:pos x="1076" y="1077"/>
              </a:cxn>
              <a:cxn ang="0">
                <a:pos x="701" y="1047"/>
              </a:cxn>
              <a:cxn ang="0">
                <a:pos x="446" y="1032"/>
              </a:cxn>
              <a:cxn ang="0">
                <a:pos x="776" y="477"/>
              </a:cxn>
              <a:cxn ang="0">
                <a:pos x="461" y="402"/>
              </a:cxn>
              <a:cxn ang="0">
                <a:pos x="701" y="672"/>
              </a:cxn>
              <a:cxn ang="0">
                <a:pos x="941" y="267"/>
              </a:cxn>
              <a:cxn ang="0">
                <a:pos x="896" y="477"/>
              </a:cxn>
            </a:cxnLst>
            <a:rect l="0" t="0" r="r" b="b"/>
            <a:pathLst>
              <a:path w="1410" h="1300">
                <a:moveTo>
                  <a:pt x="896" y="852"/>
                </a:moveTo>
                <a:cubicBezTo>
                  <a:pt x="891" y="787"/>
                  <a:pt x="909" y="716"/>
                  <a:pt x="881" y="657"/>
                </a:cubicBezTo>
                <a:cubicBezTo>
                  <a:pt x="868" y="628"/>
                  <a:pt x="791" y="627"/>
                  <a:pt x="791" y="627"/>
                </a:cubicBezTo>
                <a:cubicBezTo>
                  <a:pt x="761" y="637"/>
                  <a:pt x="720" y="632"/>
                  <a:pt x="701" y="657"/>
                </a:cubicBezTo>
                <a:cubicBezTo>
                  <a:pt x="648" y="727"/>
                  <a:pt x="612" y="761"/>
                  <a:pt x="536" y="807"/>
                </a:cubicBezTo>
                <a:cubicBezTo>
                  <a:pt x="471" y="894"/>
                  <a:pt x="432" y="941"/>
                  <a:pt x="476" y="1062"/>
                </a:cubicBezTo>
                <a:cubicBezTo>
                  <a:pt x="484" y="1083"/>
                  <a:pt x="594" y="1121"/>
                  <a:pt x="596" y="1122"/>
                </a:cubicBezTo>
                <a:cubicBezTo>
                  <a:pt x="616" y="1117"/>
                  <a:pt x="651" y="1127"/>
                  <a:pt x="656" y="1107"/>
                </a:cubicBezTo>
                <a:cubicBezTo>
                  <a:pt x="696" y="960"/>
                  <a:pt x="671" y="967"/>
                  <a:pt x="596" y="942"/>
                </a:cubicBezTo>
                <a:cubicBezTo>
                  <a:pt x="571" y="947"/>
                  <a:pt x="534" y="979"/>
                  <a:pt x="521" y="957"/>
                </a:cubicBezTo>
                <a:cubicBezTo>
                  <a:pt x="327" y="617"/>
                  <a:pt x="574" y="797"/>
                  <a:pt x="431" y="702"/>
                </a:cubicBezTo>
                <a:cubicBezTo>
                  <a:pt x="339" y="730"/>
                  <a:pt x="254" y="758"/>
                  <a:pt x="161" y="777"/>
                </a:cubicBezTo>
                <a:cubicBezTo>
                  <a:pt x="151" y="792"/>
                  <a:pt x="127" y="804"/>
                  <a:pt x="131" y="822"/>
                </a:cubicBezTo>
                <a:cubicBezTo>
                  <a:pt x="135" y="840"/>
                  <a:pt x="158" y="850"/>
                  <a:pt x="176" y="852"/>
                </a:cubicBezTo>
                <a:cubicBezTo>
                  <a:pt x="216" y="856"/>
                  <a:pt x="256" y="842"/>
                  <a:pt x="296" y="837"/>
                </a:cubicBezTo>
                <a:cubicBezTo>
                  <a:pt x="316" y="827"/>
                  <a:pt x="340" y="823"/>
                  <a:pt x="356" y="807"/>
                </a:cubicBezTo>
                <a:cubicBezTo>
                  <a:pt x="391" y="772"/>
                  <a:pt x="358" y="603"/>
                  <a:pt x="356" y="597"/>
                </a:cubicBezTo>
                <a:cubicBezTo>
                  <a:pt x="351" y="582"/>
                  <a:pt x="326" y="587"/>
                  <a:pt x="311" y="582"/>
                </a:cubicBezTo>
                <a:cubicBezTo>
                  <a:pt x="284" y="596"/>
                  <a:pt x="166" y="631"/>
                  <a:pt x="266" y="702"/>
                </a:cubicBezTo>
                <a:cubicBezTo>
                  <a:pt x="291" y="720"/>
                  <a:pt x="326" y="692"/>
                  <a:pt x="356" y="687"/>
                </a:cubicBezTo>
                <a:cubicBezTo>
                  <a:pt x="558" y="569"/>
                  <a:pt x="480" y="624"/>
                  <a:pt x="596" y="537"/>
                </a:cubicBezTo>
                <a:cubicBezTo>
                  <a:pt x="576" y="532"/>
                  <a:pt x="557" y="522"/>
                  <a:pt x="536" y="522"/>
                </a:cubicBezTo>
                <a:cubicBezTo>
                  <a:pt x="520" y="522"/>
                  <a:pt x="491" y="521"/>
                  <a:pt x="491" y="537"/>
                </a:cubicBezTo>
                <a:cubicBezTo>
                  <a:pt x="491" y="563"/>
                  <a:pt x="590" y="580"/>
                  <a:pt x="596" y="582"/>
                </a:cubicBezTo>
                <a:cubicBezTo>
                  <a:pt x="602" y="570"/>
                  <a:pt x="655" y="499"/>
                  <a:pt x="611" y="477"/>
                </a:cubicBezTo>
                <a:cubicBezTo>
                  <a:pt x="597" y="470"/>
                  <a:pt x="581" y="487"/>
                  <a:pt x="566" y="492"/>
                </a:cubicBezTo>
                <a:cubicBezTo>
                  <a:pt x="599" y="807"/>
                  <a:pt x="535" y="756"/>
                  <a:pt x="746" y="882"/>
                </a:cubicBezTo>
                <a:cubicBezTo>
                  <a:pt x="791" y="872"/>
                  <a:pt x="839" y="870"/>
                  <a:pt x="881" y="852"/>
                </a:cubicBezTo>
                <a:cubicBezTo>
                  <a:pt x="1044" y="781"/>
                  <a:pt x="1065" y="574"/>
                  <a:pt x="1136" y="432"/>
                </a:cubicBezTo>
                <a:cubicBezTo>
                  <a:pt x="1131" y="382"/>
                  <a:pt x="1152" y="322"/>
                  <a:pt x="1121" y="282"/>
                </a:cubicBezTo>
                <a:cubicBezTo>
                  <a:pt x="1102" y="258"/>
                  <a:pt x="1058" y="283"/>
                  <a:pt x="1031" y="297"/>
                </a:cubicBezTo>
                <a:cubicBezTo>
                  <a:pt x="943" y="341"/>
                  <a:pt x="905" y="390"/>
                  <a:pt x="851" y="462"/>
                </a:cubicBezTo>
                <a:cubicBezTo>
                  <a:pt x="840" y="476"/>
                  <a:pt x="829" y="491"/>
                  <a:pt x="821" y="507"/>
                </a:cubicBezTo>
                <a:cubicBezTo>
                  <a:pt x="814" y="521"/>
                  <a:pt x="790" y="549"/>
                  <a:pt x="806" y="552"/>
                </a:cubicBezTo>
                <a:cubicBezTo>
                  <a:pt x="865" y="563"/>
                  <a:pt x="926" y="542"/>
                  <a:pt x="986" y="537"/>
                </a:cubicBezTo>
                <a:cubicBezTo>
                  <a:pt x="1006" y="458"/>
                  <a:pt x="1011" y="430"/>
                  <a:pt x="926" y="402"/>
                </a:cubicBezTo>
                <a:cubicBezTo>
                  <a:pt x="834" y="471"/>
                  <a:pt x="842" y="504"/>
                  <a:pt x="806" y="612"/>
                </a:cubicBezTo>
                <a:cubicBezTo>
                  <a:pt x="812" y="633"/>
                  <a:pt x="832" y="786"/>
                  <a:pt x="896" y="807"/>
                </a:cubicBezTo>
                <a:cubicBezTo>
                  <a:pt x="911" y="812"/>
                  <a:pt x="926" y="797"/>
                  <a:pt x="941" y="792"/>
                </a:cubicBezTo>
                <a:cubicBezTo>
                  <a:pt x="1035" y="675"/>
                  <a:pt x="983" y="744"/>
                  <a:pt x="1091" y="582"/>
                </a:cubicBezTo>
                <a:cubicBezTo>
                  <a:pt x="1101" y="567"/>
                  <a:pt x="1071" y="612"/>
                  <a:pt x="1061" y="627"/>
                </a:cubicBezTo>
                <a:cubicBezTo>
                  <a:pt x="1033" y="669"/>
                  <a:pt x="1000" y="707"/>
                  <a:pt x="971" y="747"/>
                </a:cubicBezTo>
                <a:cubicBezTo>
                  <a:pt x="920" y="818"/>
                  <a:pt x="866" y="987"/>
                  <a:pt x="866" y="987"/>
                </a:cubicBezTo>
                <a:cubicBezTo>
                  <a:pt x="871" y="1012"/>
                  <a:pt x="861" y="1047"/>
                  <a:pt x="881" y="1062"/>
                </a:cubicBezTo>
                <a:cubicBezTo>
                  <a:pt x="895" y="1073"/>
                  <a:pt x="911" y="1042"/>
                  <a:pt x="926" y="1032"/>
                </a:cubicBezTo>
                <a:cubicBezTo>
                  <a:pt x="946" y="1017"/>
                  <a:pt x="968" y="1005"/>
                  <a:pt x="986" y="987"/>
                </a:cubicBezTo>
                <a:cubicBezTo>
                  <a:pt x="1004" y="969"/>
                  <a:pt x="1016" y="947"/>
                  <a:pt x="1031" y="927"/>
                </a:cubicBezTo>
                <a:cubicBezTo>
                  <a:pt x="1041" y="912"/>
                  <a:pt x="1073" y="869"/>
                  <a:pt x="1061" y="882"/>
                </a:cubicBezTo>
                <a:cubicBezTo>
                  <a:pt x="1009" y="940"/>
                  <a:pt x="958" y="1000"/>
                  <a:pt x="911" y="1062"/>
                </a:cubicBezTo>
                <a:cubicBezTo>
                  <a:pt x="896" y="1082"/>
                  <a:pt x="866" y="1097"/>
                  <a:pt x="866" y="1122"/>
                </a:cubicBezTo>
                <a:cubicBezTo>
                  <a:pt x="866" y="1140"/>
                  <a:pt x="897" y="1104"/>
                  <a:pt x="911" y="1092"/>
                </a:cubicBezTo>
                <a:cubicBezTo>
                  <a:pt x="938" y="1069"/>
                  <a:pt x="960" y="1041"/>
                  <a:pt x="986" y="1017"/>
                </a:cubicBezTo>
                <a:cubicBezTo>
                  <a:pt x="1069" y="941"/>
                  <a:pt x="1087" y="922"/>
                  <a:pt x="1151" y="837"/>
                </a:cubicBezTo>
                <a:cubicBezTo>
                  <a:pt x="1146" y="822"/>
                  <a:pt x="1152" y="792"/>
                  <a:pt x="1136" y="792"/>
                </a:cubicBezTo>
                <a:cubicBezTo>
                  <a:pt x="1080" y="792"/>
                  <a:pt x="975" y="894"/>
                  <a:pt x="926" y="927"/>
                </a:cubicBezTo>
                <a:cubicBezTo>
                  <a:pt x="931" y="947"/>
                  <a:pt x="923" y="976"/>
                  <a:pt x="941" y="987"/>
                </a:cubicBezTo>
                <a:cubicBezTo>
                  <a:pt x="980" y="1010"/>
                  <a:pt x="1071" y="917"/>
                  <a:pt x="1091" y="897"/>
                </a:cubicBezTo>
                <a:cubicBezTo>
                  <a:pt x="1124" y="799"/>
                  <a:pt x="1072" y="768"/>
                  <a:pt x="986" y="747"/>
                </a:cubicBezTo>
                <a:cubicBezTo>
                  <a:pt x="811" y="766"/>
                  <a:pt x="635" y="813"/>
                  <a:pt x="506" y="942"/>
                </a:cubicBezTo>
                <a:cubicBezTo>
                  <a:pt x="465" y="714"/>
                  <a:pt x="476" y="512"/>
                  <a:pt x="236" y="432"/>
                </a:cubicBezTo>
                <a:cubicBezTo>
                  <a:pt x="130" y="517"/>
                  <a:pt x="85" y="539"/>
                  <a:pt x="41" y="672"/>
                </a:cubicBezTo>
                <a:cubicBezTo>
                  <a:pt x="51" y="707"/>
                  <a:pt x="38" y="761"/>
                  <a:pt x="71" y="777"/>
                </a:cubicBezTo>
                <a:cubicBezTo>
                  <a:pt x="158" y="821"/>
                  <a:pt x="285" y="664"/>
                  <a:pt x="326" y="612"/>
                </a:cubicBezTo>
                <a:cubicBezTo>
                  <a:pt x="360" y="509"/>
                  <a:pt x="320" y="637"/>
                  <a:pt x="356" y="492"/>
                </a:cubicBezTo>
                <a:cubicBezTo>
                  <a:pt x="360" y="477"/>
                  <a:pt x="385" y="454"/>
                  <a:pt x="371" y="447"/>
                </a:cubicBezTo>
                <a:cubicBezTo>
                  <a:pt x="348" y="436"/>
                  <a:pt x="321" y="457"/>
                  <a:pt x="296" y="462"/>
                </a:cubicBezTo>
                <a:cubicBezTo>
                  <a:pt x="257" y="578"/>
                  <a:pt x="237" y="564"/>
                  <a:pt x="341" y="522"/>
                </a:cubicBezTo>
                <a:cubicBezTo>
                  <a:pt x="402" y="461"/>
                  <a:pt x="444" y="408"/>
                  <a:pt x="476" y="327"/>
                </a:cubicBezTo>
                <a:cubicBezTo>
                  <a:pt x="471" y="292"/>
                  <a:pt x="492" y="239"/>
                  <a:pt x="461" y="222"/>
                </a:cubicBezTo>
                <a:cubicBezTo>
                  <a:pt x="425" y="202"/>
                  <a:pt x="378" y="234"/>
                  <a:pt x="341" y="252"/>
                </a:cubicBezTo>
                <a:cubicBezTo>
                  <a:pt x="325" y="260"/>
                  <a:pt x="296" y="287"/>
                  <a:pt x="311" y="297"/>
                </a:cubicBezTo>
                <a:cubicBezTo>
                  <a:pt x="332" y="311"/>
                  <a:pt x="361" y="287"/>
                  <a:pt x="386" y="282"/>
                </a:cubicBezTo>
                <a:cubicBezTo>
                  <a:pt x="534" y="183"/>
                  <a:pt x="504" y="243"/>
                  <a:pt x="536" y="147"/>
                </a:cubicBezTo>
                <a:cubicBezTo>
                  <a:pt x="521" y="137"/>
                  <a:pt x="509" y="113"/>
                  <a:pt x="491" y="117"/>
                </a:cubicBezTo>
                <a:cubicBezTo>
                  <a:pt x="473" y="121"/>
                  <a:pt x="469" y="146"/>
                  <a:pt x="461" y="162"/>
                </a:cubicBezTo>
                <a:cubicBezTo>
                  <a:pt x="454" y="176"/>
                  <a:pt x="430" y="204"/>
                  <a:pt x="446" y="207"/>
                </a:cubicBezTo>
                <a:cubicBezTo>
                  <a:pt x="477" y="213"/>
                  <a:pt x="506" y="187"/>
                  <a:pt x="536" y="177"/>
                </a:cubicBezTo>
                <a:cubicBezTo>
                  <a:pt x="556" y="162"/>
                  <a:pt x="580" y="151"/>
                  <a:pt x="596" y="132"/>
                </a:cubicBezTo>
                <a:cubicBezTo>
                  <a:pt x="604" y="123"/>
                  <a:pt x="633" y="0"/>
                  <a:pt x="596" y="147"/>
                </a:cubicBezTo>
                <a:cubicBezTo>
                  <a:pt x="630" y="333"/>
                  <a:pt x="587" y="309"/>
                  <a:pt x="731" y="357"/>
                </a:cubicBezTo>
                <a:cubicBezTo>
                  <a:pt x="859" y="325"/>
                  <a:pt x="914" y="319"/>
                  <a:pt x="956" y="192"/>
                </a:cubicBezTo>
                <a:cubicBezTo>
                  <a:pt x="941" y="182"/>
                  <a:pt x="929" y="164"/>
                  <a:pt x="911" y="162"/>
                </a:cubicBezTo>
                <a:cubicBezTo>
                  <a:pt x="808" y="151"/>
                  <a:pt x="759" y="229"/>
                  <a:pt x="731" y="312"/>
                </a:cubicBezTo>
                <a:cubicBezTo>
                  <a:pt x="758" y="394"/>
                  <a:pt x="770" y="392"/>
                  <a:pt x="851" y="372"/>
                </a:cubicBezTo>
                <a:cubicBezTo>
                  <a:pt x="861" y="357"/>
                  <a:pt x="885" y="345"/>
                  <a:pt x="881" y="327"/>
                </a:cubicBezTo>
                <a:cubicBezTo>
                  <a:pt x="877" y="309"/>
                  <a:pt x="854" y="297"/>
                  <a:pt x="836" y="297"/>
                </a:cubicBezTo>
                <a:cubicBezTo>
                  <a:pt x="817" y="297"/>
                  <a:pt x="721" y="347"/>
                  <a:pt x="701" y="357"/>
                </a:cubicBezTo>
                <a:cubicBezTo>
                  <a:pt x="699" y="364"/>
                  <a:pt x="653" y="463"/>
                  <a:pt x="731" y="432"/>
                </a:cubicBezTo>
                <a:cubicBezTo>
                  <a:pt x="753" y="423"/>
                  <a:pt x="770" y="361"/>
                  <a:pt x="776" y="342"/>
                </a:cubicBezTo>
                <a:cubicBezTo>
                  <a:pt x="637" y="314"/>
                  <a:pt x="420" y="246"/>
                  <a:pt x="326" y="387"/>
                </a:cubicBezTo>
                <a:cubicBezTo>
                  <a:pt x="341" y="397"/>
                  <a:pt x="353" y="421"/>
                  <a:pt x="371" y="417"/>
                </a:cubicBezTo>
                <a:cubicBezTo>
                  <a:pt x="389" y="413"/>
                  <a:pt x="401" y="390"/>
                  <a:pt x="401" y="372"/>
                </a:cubicBezTo>
                <a:cubicBezTo>
                  <a:pt x="401" y="248"/>
                  <a:pt x="397" y="261"/>
                  <a:pt x="326" y="237"/>
                </a:cubicBezTo>
                <a:cubicBezTo>
                  <a:pt x="306" y="242"/>
                  <a:pt x="282" y="239"/>
                  <a:pt x="266" y="252"/>
                </a:cubicBezTo>
                <a:cubicBezTo>
                  <a:pt x="220" y="289"/>
                  <a:pt x="293" y="460"/>
                  <a:pt x="296" y="462"/>
                </a:cubicBezTo>
                <a:cubicBezTo>
                  <a:pt x="338" y="498"/>
                  <a:pt x="406" y="472"/>
                  <a:pt x="461" y="477"/>
                </a:cubicBezTo>
                <a:cubicBezTo>
                  <a:pt x="631" y="409"/>
                  <a:pt x="573" y="455"/>
                  <a:pt x="656" y="372"/>
                </a:cubicBezTo>
                <a:cubicBezTo>
                  <a:pt x="636" y="291"/>
                  <a:pt x="653" y="275"/>
                  <a:pt x="536" y="357"/>
                </a:cubicBezTo>
                <a:cubicBezTo>
                  <a:pt x="516" y="371"/>
                  <a:pt x="506" y="397"/>
                  <a:pt x="491" y="417"/>
                </a:cubicBezTo>
                <a:cubicBezTo>
                  <a:pt x="481" y="432"/>
                  <a:pt x="443" y="462"/>
                  <a:pt x="461" y="462"/>
                </a:cubicBezTo>
                <a:cubicBezTo>
                  <a:pt x="528" y="462"/>
                  <a:pt x="592" y="436"/>
                  <a:pt x="656" y="417"/>
                </a:cubicBezTo>
                <a:cubicBezTo>
                  <a:pt x="708" y="401"/>
                  <a:pt x="854" y="333"/>
                  <a:pt x="806" y="357"/>
                </a:cubicBezTo>
                <a:cubicBezTo>
                  <a:pt x="786" y="367"/>
                  <a:pt x="766" y="377"/>
                  <a:pt x="746" y="387"/>
                </a:cubicBezTo>
                <a:cubicBezTo>
                  <a:pt x="689" y="462"/>
                  <a:pt x="705" y="430"/>
                  <a:pt x="671" y="522"/>
                </a:cubicBezTo>
                <a:cubicBezTo>
                  <a:pt x="665" y="537"/>
                  <a:pt x="641" y="563"/>
                  <a:pt x="656" y="567"/>
                </a:cubicBezTo>
                <a:cubicBezTo>
                  <a:pt x="682" y="574"/>
                  <a:pt x="706" y="547"/>
                  <a:pt x="731" y="537"/>
                </a:cubicBezTo>
                <a:cubicBezTo>
                  <a:pt x="726" y="472"/>
                  <a:pt x="734" y="405"/>
                  <a:pt x="716" y="342"/>
                </a:cubicBezTo>
                <a:cubicBezTo>
                  <a:pt x="712" y="327"/>
                  <a:pt x="686" y="323"/>
                  <a:pt x="671" y="327"/>
                </a:cubicBezTo>
                <a:cubicBezTo>
                  <a:pt x="643" y="334"/>
                  <a:pt x="621" y="357"/>
                  <a:pt x="596" y="372"/>
                </a:cubicBezTo>
                <a:cubicBezTo>
                  <a:pt x="586" y="397"/>
                  <a:pt x="580" y="424"/>
                  <a:pt x="566" y="447"/>
                </a:cubicBezTo>
                <a:cubicBezTo>
                  <a:pt x="522" y="517"/>
                  <a:pt x="462" y="478"/>
                  <a:pt x="536" y="612"/>
                </a:cubicBezTo>
                <a:cubicBezTo>
                  <a:pt x="546" y="630"/>
                  <a:pt x="576" y="622"/>
                  <a:pt x="596" y="627"/>
                </a:cubicBezTo>
                <a:cubicBezTo>
                  <a:pt x="631" y="622"/>
                  <a:pt x="667" y="623"/>
                  <a:pt x="701" y="612"/>
                </a:cubicBezTo>
                <a:cubicBezTo>
                  <a:pt x="717" y="607"/>
                  <a:pt x="973" y="487"/>
                  <a:pt x="986" y="477"/>
                </a:cubicBezTo>
                <a:cubicBezTo>
                  <a:pt x="1037" y="438"/>
                  <a:pt x="1121" y="342"/>
                  <a:pt x="1121" y="342"/>
                </a:cubicBezTo>
                <a:cubicBezTo>
                  <a:pt x="1128" y="306"/>
                  <a:pt x="1152" y="244"/>
                  <a:pt x="1121" y="207"/>
                </a:cubicBezTo>
                <a:cubicBezTo>
                  <a:pt x="1107" y="190"/>
                  <a:pt x="1082" y="184"/>
                  <a:pt x="1061" y="177"/>
                </a:cubicBezTo>
                <a:cubicBezTo>
                  <a:pt x="1022" y="164"/>
                  <a:pt x="941" y="147"/>
                  <a:pt x="941" y="147"/>
                </a:cubicBezTo>
                <a:cubicBezTo>
                  <a:pt x="892" y="159"/>
                  <a:pt x="818" y="157"/>
                  <a:pt x="896" y="252"/>
                </a:cubicBezTo>
                <a:cubicBezTo>
                  <a:pt x="959" y="329"/>
                  <a:pt x="1023" y="328"/>
                  <a:pt x="1106" y="342"/>
                </a:cubicBezTo>
                <a:cubicBezTo>
                  <a:pt x="1141" y="337"/>
                  <a:pt x="1179" y="343"/>
                  <a:pt x="1211" y="327"/>
                </a:cubicBezTo>
                <a:cubicBezTo>
                  <a:pt x="1225" y="320"/>
                  <a:pt x="1226" y="298"/>
                  <a:pt x="1226" y="282"/>
                </a:cubicBezTo>
                <a:cubicBezTo>
                  <a:pt x="1226" y="173"/>
                  <a:pt x="1208" y="161"/>
                  <a:pt x="1121" y="132"/>
                </a:cubicBezTo>
                <a:cubicBezTo>
                  <a:pt x="1106" y="152"/>
                  <a:pt x="1083" y="168"/>
                  <a:pt x="1076" y="192"/>
                </a:cubicBezTo>
                <a:cubicBezTo>
                  <a:pt x="1048" y="289"/>
                  <a:pt x="1168" y="200"/>
                  <a:pt x="1181" y="192"/>
                </a:cubicBezTo>
                <a:cubicBezTo>
                  <a:pt x="1204" y="284"/>
                  <a:pt x="1248" y="368"/>
                  <a:pt x="1271" y="462"/>
                </a:cubicBezTo>
                <a:cubicBezTo>
                  <a:pt x="1276" y="407"/>
                  <a:pt x="1302" y="350"/>
                  <a:pt x="1286" y="297"/>
                </a:cubicBezTo>
                <a:cubicBezTo>
                  <a:pt x="1280" y="277"/>
                  <a:pt x="1243" y="300"/>
                  <a:pt x="1226" y="312"/>
                </a:cubicBezTo>
                <a:cubicBezTo>
                  <a:pt x="1206" y="327"/>
                  <a:pt x="1181" y="347"/>
                  <a:pt x="1181" y="372"/>
                </a:cubicBezTo>
                <a:cubicBezTo>
                  <a:pt x="1181" y="393"/>
                  <a:pt x="1211" y="342"/>
                  <a:pt x="1226" y="327"/>
                </a:cubicBezTo>
                <a:cubicBezTo>
                  <a:pt x="1197" y="442"/>
                  <a:pt x="1235" y="335"/>
                  <a:pt x="1151" y="447"/>
                </a:cubicBezTo>
                <a:cubicBezTo>
                  <a:pt x="1085" y="535"/>
                  <a:pt x="1062" y="611"/>
                  <a:pt x="986" y="687"/>
                </a:cubicBezTo>
                <a:cubicBezTo>
                  <a:pt x="986" y="688"/>
                  <a:pt x="919" y="837"/>
                  <a:pt x="971" y="852"/>
                </a:cubicBezTo>
                <a:cubicBezTo>
                  <a:pt x="1003" y="861"/>
                  <a:pt x="1031" y="822"/>
                  <a:pt x="1061" y="807"/>
                </a:cubicBezTo>
                <a:cubicBezTo>
                  <a:pt x="1235" y="598"/>
                  <a:pt x="1180" y="699"/>
                  <a:pt x="1256" y="522"/>
                </a:cubicBezTo>
                <a:cubicBezTo>
                  <a:pt x="1251" y="502"/>
                  <a:pt x="1261" y="465"/>
                  <a:pt x="1241" y="462"/>
                </a:cubicBezTo>
                <a:cubicBezTo>
                  <a:pt x="1192" y="454"/>
                  <a:pt x="1156" y="521"/>
                  <a:pt x="1136" y="552"/>
                </a:cubicBezTo>
                <a:cubicBezTo>
                  <a:pt x="1218" y="585"/>
                  <a:pt x="1266" y="611"/>
                  <a:pt x="1301" y="507"/>
                </a:cubicBezTo>
                <a:cubicBezTo>
                  <a:pt x="1286" y="497"/>
                  <a:pt x="1274" y="474"/>
                  <a:pt x="1256" y="477"/>
                </a:cubicBezTo>
                <a:cubicBezTo>
                  <a:pt x="1206" y="484"/>
                  <a:pt x="1170" y="565"/>
                  <a:pt x="1151" y="597"/>
                </a:cubicBezTo>
                <a:cubicBezTo>
                  <a:pt x="1142" y="641"/>
                  <a:pt x="1117" y="720"/>
                  <a:pt x="1151" y="762"/>
                </a:cubicBezTo>
                <a:cubicBezTo>
                  <a:pt x="1161" y="774"/>
                  <a:pt x="1181" y="752"/>
                  <a:pt x="1196" y="747"/>
                </a:cubicBezTo>
                <a:cubicBezTo>
                  <a:pt x="1201" y="762"/>
                  <a:pt x="1204" y="778"/>
                  <a:pt x="1211" y="792"/>
                </a:cubicBezTo>
                <a:cubicBezTo>
                  <a:pt x="1219" y="808"/>
                  <a:pt x="1235" y="820"/>
                  <a:pt x="1241" y="837"/>
                </a:cubicBezTo>
                <a:cubicBezTo>
                  <a:pt x="1251" y="864"/>
                  <a:pt x="1269" y="1001"/>
                  <a:pt x="1271" y="1017"/>
                </a:cubicBezTo>
                <a:cubicBezTo>
                  <a:pt x="1301" y="972"/>
                  <a:pt x="1316" y="927"/>
                  <a:pt x="1346" y="882"/>
                </a:cubicBezTo>
                <a:cubicBezTo>
                  <a:pt x="1308" y="769"/>
                  <a:pt x="1214" y="839"/>
                  <a:pt x="1121" y="867"/>
                </a:cubicBezTo>
                <a:cubicBezTo>
                  <a:pt x="1076" y="902"/>
                  <a:pt x="1000" y="917"/>
                  <a:pt x="986" y="972"/>
                </a:cubicBezTo>
                <a:cubicBezTo>
                  <a:pt x="981" y="992"/>
                  <a:pt x="951" y="1025"/>
                  <a:pt x="971" y="1032"/>
                </a:cubicBezTo>
                <a:cubicBezTo>
                  <a:pt x="995" y="1040"/>
                  <a:pt x="1011" y="1002"/>
                  <a:pt x="1031" y="987"/>
                </a:cubicBezTo>
                <a:cubicBezTo>
                  <a:pt x="1046" y="957"/>
                  <a:pt x="1058" y="925"/>
                  <a:pt x="1076" y="897"/>
                </a:cubicBezTo>
                <a:cubicBezTo>
                  <a:pt x="1103" y="855"/>
                  <a:pt x="1142" y="821"/>
                  <a:pt x="1166" y="777"/>
                </a:cubicBezTo>
                <a:cubicBezTo>
                  <a:pt x="1178" y="755"/>
                  <a:pt x="1174" y="726"/>
                  <a:pt x="1181" y="702"/>
                </a:cubicBezTo>
                <a:cubicBezTo>
                  <a:pt x="1194" y="661"/>
                  <a:pt x="1211" y="622"/>
                  <a:pt x="1226" y="582"/>
                </a:cubicBezTo>
                <a:cubicBezTo>
                  <a:pt x="1216" y="532"/>
                  <a:pt x="1211" y="481"/>
                  <a:pt x="1196" y="432"/>
                </a:cubicBezTo>
                <a:cubicBezTo>
                  <a:pt x="1191" y="415"/>
                  <a:pt x="1183" y="392"/>
                  <a:pt x="1166" y="387"/>
                </a:cubicBezTo>
                <a:cubicBezTo>
                  <a:pt x="1141" y="380"/>
                  <a:pt x="1116" y="397"/>
                  <a:pt x="1091" y="402"/>
                </a:cubicBezTo>
                <a:cubicBezTo>
                  <a:pt x="1059" y="445"/>
                  <a:pt x="1023" y="488"/>
                  <a:pt x="1001" y="537"/>
                </a:cubicBezTo>
                <a:cubicBezTo>
                  <a:pt x="988" y="566"/>
                  <a:pt x="989" y="601"/>
                  <a:pt x="971" y="627"/>
                </a:cubicBezTo>
                <a:cubicBezTo>
                  <a:pt x="900" y="734"/>
                  <a:pt x="844" y="848"/>
                  <a:pt x="776" y="957"/>
                </a:cubicBezTo>
                <a:cubicBezTo>
                  <a:pt x="766" y="992"/>
                  <a:pt x="749" y="1026"/>
                  <a:pt x="746" y="1062"/>
                </a:cubicBezTo>
                <a:cubicBezTo>
                  <a:pt x="744" y="1092"/>
                  <a:pt x="731" y="1156"/>
                  <a:pt x="761" y="1152"/>
                </a:cubicBezTo>
                <a:cubicBezTo>
                  <a:pt x="807" y="1145"/>
                  <a:pt x="823" y="1084"/>
                  <a:pt x="851" y="1047"/>
                </a:cubicBezTo>
                <a:cubicBezTo>
                  <a:pt x="888" y="999"/>
                  <a:pt x="921" y="947"/>
                  <a:pt x="956" y="897"/>
                </a:cubicBezTo>
                <a:cubicBezTo>
                  <a:pt x="994" y="842"/>
                  <a:pt x="1046" y="717"/>
                  <a:pt x="1046" y="717"/>
                </a:cubicBezTo>
                <a:cubicBezTo>
                  <a:pt x="931" y="679"/>
                  <a:pt x="801" y="769"/>
                  <a:pt x="686" y="792"/>
                </a:cubicBezTo>
                <a:cubicBezTo>
                  <a:pt x="676" y="807"/>
                  <a:pt x="659" y="819"/>
                  <a:pt x="656" y="837"/>
                </a:cubicBezTo>
                <a:cubicBezTo>
                  <a:pt x="653" y="857"/>
                  <a:pt x="683" y="880"/>
                  <a:pt x="671" y="897"/>
                </a:cubicBezTo>
                <a:cubicBezTo>
                  <a:pt x="637" y="943"/>
                  <a:pt x="581" y="967"/>
                  <a:pt x="536" y="1002"/>
                </a:cubicBezTo>
                <a:cubicBezTo>
                  <a:pt x="487" y="1040"/>
                  <a:pt x="448" y="1114"/>
                  <a:pt x="416" y="1167"/>
                </a:cubicBezTo>
                <a:cubicBezTo>
                  <a:pt x="452" y="917"/>
                  <a:pt x="400" y="1200"/>
                  <a:pt x="476" y="972"/>
                </a:cubicBezTo>
                <a:cubicBezTo>
                  <a:pt x="494" y="919"/>
                  <a:pt x="495" y="862"/>
                  <a:pt x="506" y="807"/>
                </a:cubicBezTo>
                <a:cubicBezTo>
                  <a:pt x="491" y="797"/>
                  <a:pt x="479" y="779"/>
                  <a:pt x="461" y="777"/>
                </a:cubicBezTo>
                <a:cubicBezTo>
                  <a:pt x="382" y="767"/>
                  <a:pt x="348" y="827"/>
                  <a:pt x="311" y="882"/>
                </a:cubicBezTo>
                <a:cubicBezTo>
                  <a:pt x="326" y="887"/>
                  <a:pt x="354" y="881"/>
                  <a:pt x="356" y="897"/>
                </a:cubicBezTo>
                <a:cubicBezTo>
                  <a:pt x="360" y="928"/>
                  <a:pt x="336" y="957"/>
                  <a:pt x="326" y="987"/>
                </a:cubicBezTo>
                <a:cubicBezTo>
                  <a:pt x="303" y="1056"/>
                  <a:pt x="295" y="1035"/>
                  <a:pt x="386" y="1017"/>
                </a:cubicBezTo>
                <a:cubicBezTo>
                  <a:pt x="416" y="1002"/>
                  <a:pt x="447" y="989"/>
                  <a:pt x="476" y="972"/>
                </a:cubicBezTo>
                <a:cubicBezTo>
                  <a:pt x="497" y="959"/>
                  <a:pt x="557" y="941"/>
                  <a:pt x="536" y="927"/>
                </a:cubicBezTo>
                <a:cubicBezTo>
                  <a:pt x="507" y="907"/>
                  <a:pt x="466" y="937"/>
                  <a:pt x="431" y="942"/>
                </a:cubicBezTo>
                <a:cubicBezTo>
                  <a:pt x="365" y="995"/>
                  <a:pt x="315" y="1021"/>
                  <a:pt x="236" y="1047"/>
                </a:cubicBezTo>
                <a:cubicBezTo>
                  <a:pt x="231" y="1122"/>
                  <a:pt x="257" y="1206"/>
                  <a:pt x="221" y="1272"/>
                </a:cubicBezTo>
                <a:cubicBezTo>
                  <a:pt x="206" y="1300"/>
                  <a:pt x="131" y="1242"/>
                  <a:pt x="131" y="1242"/>
                </a:cubicBezTo>
                <a:cubicBezTo>
                  <a:pt x="100" y="1219"/>
                  <a:pt x="0" y="1163"/>
                  <a:pt x="56" y="1107"/>
                </a:cubicBezTo>
                <a:cubicBezTo>
                  <a:pt x="67" y="1096"/>
                  <a:pt x="86" y="1097"/>
                  <a:pt x="101" y="1092"/>
                </a:cubicBezTo>
                <a:cubicBezTo>
                  <a:pt x="106" y="1077"/>
                  <a:pt x="102" y="1054"/>
                  <a:pt x="116" y="1047"/>
                </a:cubicBezTo>
                <a:cubicBezTo>
                  <a:pt x="130" y="1040"/>
                  <a:pt x="158" y="1046"/>
                  <a:pt x="161" y="1062"/>
                </a:cubicBezTo>
                <a:cubicBezTo>
                  <a:pt x="170" y="1106"/>
                  <a:pt x="151" y="1152"/>
                  <a:pt x="146" y="1197"/>
                </a:cubicBezTo>
                <a:cubicBezTo>
                  <a:pt x="71" y="1172"/>
                  <a:pt x="83" y="1140"/>
                  <a:pt x="41" y="1077"/>
                </a:cubicBezTo>
                <a:cubicBezTo>
                  <a:pt x="36" y="1057"/>
                  <a:pt x="26" y="1038"/>
                  <a:pt x="26" y="1017"/>
                </a:cubicBezTo>
                <a:cubicBezTo>
                  <a:pt x="26" y="957"/>
                  <a:pt x="22" y="894"/>
                  <a:pt x="41" y="837"/>
                </a:cubicBezTo>
                <a:cubicBezTo>
                  <a:pt x="47" y="820"/>
                  <a:pt x="61" y="867"/>
                  <a:pt x="71" y="882"/>
                </a:cubicBezTo>
                <a:cubicBezTo>
                  <a:pt x="109" y="936"/>
                  <a:pt x="145" y="986"/>
                  <a:pt x="191" y="1032"/>
                </a:cubicBezTo>
                <a:cubicBezTo>
                  <a:pt x="196" y="1047"/>
                  <a:pt x="206" y="1093"/>
                  <a:pt x="206" y="1077"/>
                </a:cubicBezTo>
                <a:cubicBezTo>
                  <a:pt x="206" y="1056"/>
                  <a:pt x="199" y="1036"/>
                  <a:pt x="191" y="1017"/>
                </a:cubicBezTo>
                <a:cubicBezTo>
                  <a:pt x="184" y="1000"/>
                  <a:pt x="171" y="987"/>
                  <a:pt x="161" y="972"/>
                </a:cubicBezTo>
                <a:cubicBezTo>
                  <a:pt x="166" y="952"/>
                  <a:pt x="156" y="919"/>
                  <a:pt x="176" y="912"/>
                </a:cubicBezTo>
                <a:cubicBezTo>
                  <a:pt x="193" y="906"/>
                  <a:pt x="194" y="943"/>
                  <a:pt x="206" y="957"/>
                </a:cubicBezTo>
                <a:cubicBezTo>
                  <a:pt x="220" y="973"/>
                  <a:pt x="236" y="987"/>
                  <a:pt x="251" y="1002"/>
                </a:cubicBezTo>
                <a:cubicBezTo>
                  <a:pt x="256" y="1017"/>
                  <a:pt x="282" y="1047"/>
                  <a:pt x="266" y="1047"/>
                </a:cubicBezTo>
                <a:cubicBezTo>
                  <a:pt x="229" y="1047"/>
                  <a:pt x="171" y="982"/>
                  <a:pt x="146" y="957"/>
                </a:cubicBezTo>
                <a:cubicBezTo>
                  <a:pt x="136" y="972"/>
                  <a:pt x="116" y="984"/>
                  <a:pt x="116" y="1002"/>
                </a:cubicBezTo>
                <a:cubicBezTo>
                  <a:pt x="116" y="1067"/>
                  <a:pt x="238" y="1098"/>
                  <a:pt x="281" y="1107"/>
                </a:cubicBezTo>
                <a:cubicBezTo>
                  <a:pt x="296" y="1102"/>
                  <a:pt x="318" y="1106"/>
                  <a:pt x="326" y="1092"/>
                </a:cubicBezTo>
                <a:cubicBezTo>
                  <a:pt x="341" y="1066"/>
                  <a:pt x="314" y="1016"/>
                  <a:pt x="341" y="1002"/>
                </a:cubicBezTo>
                <a:cubicBezTo>
                  <a:pt x="364" y="991"/>
                  <a:pt x="345" y="1054"/>
                  <a:pt x="356" y="1077"/>
                </a:cubicBezTo>
                <a:cubicBezTo>
                  <a:pt x="365" y="1096"/>
                  <a:pt x="386" y="1107"/>
                  <a:pt x="401" y="1122"/>
                </a:cubicBezTo>
                <a:cubicBezTo>
                  <a:pt x="406" y="1137"/>
                  <a:pt x="407" y="1180"/>
                  <a:pt x="416" y="1167"/>
                </a:cubicBezTo>
                <a:cubicBezTo>
                  <a:pt x="433" y="1142"/>
                  <a:pt x="431" y="1047"/>
                  <a:pt x="431" y="1077"/>
                </a:cubicBezTo>
                <a:cubicBezTo>
                  <a:pt x="431" y="1117"/>
                  <a:pt x="421" y="1157"/>
                  <a:pt x="416" y="1197"/>
                </a:cubicBezTo>
                <a:cubicBezTo>
                  <a:pt x="345" y="1149"/>
                  <a:pt x="377" y="1184"/>
                  <a:pt x="341" y="1077"/>
                </a:cubicBezTo>
                <a:cubicBezTo>
                  <a:pt x="336" y="1062"/>
                  <a:pt x="326" y="1032"/>
                  <a:pt x="326" y="1032"/>
                </a:cubicBezTo>
                <a:cubicBezTo>
                  <a:pt x="311" y="1042"/>
                  <a:pt x="281" y="1044"/>
                  <a:pt x="281" y="1062"/>
                </a:cubicBezTo>
                <a:cubicBezTo>
                  <a:pt x="281" y="1078"/>
                  <a:pt x="310" y="1080"/>
                  <a:pt x="326" y="1077"/>
                </a:cubicBezTo>
                <a:cubicBezTo>
                  <a:pt x="373" y="1069"/>
                  <a:pt x="461" y="1032"/>
                  <a:pt x="461" y="1032"/>
                </a:cubicBezTo>
                <a:cubicBezTo>
                  <a:pt x="486" y="1037"/>
                  <a:pt x="518" y="1029"/>
                  <a:pt x="536" y="1047"/>
                </a:cubicBezTo>
                <a:cubicBezTo>
                  <a:pt x="554" y="1065"/>
                  <a:pt x="533" y="1104"/>
                  <a:pt x="551" y="1122"/>
                </a:cubicBezTo>
                <a:cubicBezTo>
                  <a:pt x="562" y="1133"/>
                  <a:pt x="556" y="1089"/>
                  <a:pt x="566" y="1077"/>
                </a:cubicBezTo>
                <a:cubicBezTo>
                  <a:pt x="577" y="1063"/>
                  <a:pt x="596" y="1057"/>
                  <a:pt x="611" y="1047"/>
                </a:cubicBezTo>
                <a:cubicBezTo>
                  <a:pt x="616" y="1062"/>
                  <a:pt x="616" y="1080"/>
                  <a:pt x="626" y="1092"/>
                </a:cubicBezTo>
                <a:cubicBezTo>
                  <a:pt x="675" y="1153"/>
                  <a:pt x="680" y="1109"/>
                  <a:pt x="731" y="1077"/>
                </a:cubicBezTo>
                <a:cubicBezTo>
                  <a:pt x="750" y="1065"/>
                  <a:pt x="771" y="1057"/>
                  <a:pt x="791" y="1047"/>
                </a:cubicBezTo>
                <a:cubicBezTo>
                  <a:pt x="804" y="1067"/>
                  <a:pt x="833" y="1122"/>
                  <a:pt x="866" y="1122"/>
                </a:cubicBezTo>
                <a:cubicBezTo>
                  <a:pt x="888" y="1122"/>
                  <a:pt x="905" y="1101"/>
                  <a:pt x="926" y="1092"/>
                </a:cubicBezTo>
                <a:cubicBezTo>
                  <a:pt x="941" y="1086"/>
                  <a:pt x="956" y="1082"/>
                  <a:pt x="971" y="1077"/>
                </a:cubicBezTo>
                <a:cubicBezTo>
                  <a:pt x="1009" y="1133"/>
                  <a:pt x="1036" y="1154"/>
                  <a:pt x="986" y="1242"/>
                </a:cubicBezTo>
                <a:cubicBezTo>
                  <a:pt x="978" y="1256"/>
                  <a:pt x="956" y="1232"/>
                  <a:pt x="941" y="1227"/>
                </a:cubicBezTo>
                <a:cubicBezTo>
                  <a:pt x="913" y="1144"/>
                  <a:pt x="895" y="1073"/>
                  <a:pt x="881" y="987"/>
                </a:cubicBezTo>
                <a:cubicBezTo>
                  <a:pt x="876" y="1017"/>
                  <a:pt x="889" y="1057"/>
                  <a:pt x="866" y="1077"/>
                </a:cubicBezTo>
                <a:cubicBezTo>
                  <a:pt x="839" y="1100"/>
                  <a:pt x="795" y="1084"/>
                  <a:pt x="761" y="1092"/>
                </a:cubicBezTo>
                <a:cubicBezTo>
                  <a:pt x="730" y="1099"/>
                  <a:pt x="701" y="1112"/>
                  <a:pt x="671" y="1122"/>
                </a:cubicBezTo>
                <a:cubicBezTo>
                  <a:pt x="621" y="1117"/>
                  <a:pt x="568" y="1124"/>
                  <a:pt x="521" y="1107"/>
                </a:cubicBezTo>
                <a:cubicBezTo>
                  <a:pt x="506" y="1102"/>
                  <a:pt x="507" y="1078"/>
                  <a:pt x="506" y="1062"/>
                </a:cubicBezTo>
                <a:cubicBezTo>
                  <a:pt x="478" y="738"/>
                  <a:pt x="591" y="787"/>
                  <a:pt x="431" y="747"/>
                </a:cubicBezTo>
                <a:cubicBezTo>
                  <a:pt x="365" y="703"/>
                  <a:pt x="365" y="686"/>
                  <a:pt x="296" y="732"/>
                </a:cubicBezTo>
                <a:cubicBezTo>
                  <a:pt x="281" y="727"/>
                  <a:pt x="260" y="730"/>
                  <a:pt x="251" y="717"/>
                </a:cubicBezTo>
                <a:cubicBezTo>
                  <a:pt x="233" y="691"/>
                  <a:pt x="231" y="657"/>
                  <a:pt x="221" y="627"/>
                </a:cubicBezTo>
                <a:cubicBezTo>
                  <a:pt x="212" y="601"/>
                  <a:pt x="201" y="577"/>
                  <a:pt x="191" y="552"/>
                </a:cubicBezTo>
                <a:cubicBezTo>
                  <a:pt x="151" y="565"/>
                  <a:pt x="116" y="565"/>
                  <a:pt x="116" y="627"/>
                </a:cubicBezTo>
                <a:cubicBezTo>
                  <a:pt x="116" y="659"/>
                  <a:pt x="146" y="717"/>
                  <a:pt x="146" y="717"/>
                </a:cubicBezTo>
                <a:cubicBezTo>
                  <a:pt x="188" y="655"/>
                  <a:pt x="223" y="587"/>
                  <a:pt x="176" y="507"/>
                </a:cubicBezTo>
                <a:cubicBezTo>
                  <a:pt x="158" y="476"/>
                  <a:pt x="86" y="447"/>
                  <a:pt x="86" y="447"/>
                </a:cubicBezTo>
                <a:cubicBezTo>
                  <a:pt x="121" y="442"/>
                  <a:pt x="158" y="445"/>
                  <a:pt x="191" y="432"/>
                </a:cubicBezTo>
                <a:cubicBezTo>
                  <a:pt x="259" y="405"/>
                  <a:pt x="223" y="376"/>
                  <a:pt x="251" y="327"/>
                </a:cubicBezTo>
                <a:cubicBezTo>
                  <a:pt x="269" y="296"/>
                  <a:pt x="312" y="271"/>
                  <a:pt x="341" y="252"/>
                </a:cubicBezTo>
                <a:cubicBezTo>
                  <a:pt x="410" y="309"/>
                  <a:pt x="477" y="353"/>
                  <a:pt x="551" y="402"/>
                </a:cubicBezTo>
                <a:cubicBezTo>
                  <a:pt x="566" y="397"/>
                  <a:pt x="589" y="401"/>
                  <a:pt x="596" y="387"/>
                </a:cubicBezTo>
                <a:cubicBezTo>
                  <a:pt x="623" y="332"/>
                  <a:pt x="598" y="231"/>
                  <a:pt x="641" y="177"/>
                </a:cubicBezTo>
                <a:cubicBezTo>
                  <a:pt x="652" y="163"/>
                  <a:pt x="671" y="157"/>
                  <a:pt x="686" y="147"/>
                </a:cubicBezTo>
                <a:cubicBezTo>
                  <a:pt x="711" y="152"/>
                  <a:pt x="740" y="148"/>
                  <a:pt x="761" y="162"/>
                </a:cubicBezTo>
                <a:cubicBezTo>
                  <a:pt x="798" y="187"/>
                  <a:pt x="762" y="251"/>
                  <a:pt x="746" y="267"/>
                </a:cubicBezTo>
                <a:cubicBezTo>
                  <a:pt x="713" y="300"/>
                  <a:pt x="665" y="316"/>
                  <a:pt x="626" y="342"/>
                </a:cubicBezTo>
                <a:cubicBezTo>
                  <a:pt x="616" y="327"/>
                  <a:pt x="593" y="315"/>
                  <a:pt x="596" y="297"/>
                </a:cubicBezTo>
                <a:cubicBezTo>
                  <a:pt x="605" y="245"/>
                  <a:pt x="686" y="243"/>
                  <a:pt x="716" y="237"/>
                </a:cubicBezTo>
                <a:cubicBezTo>
                  <a:pt x="746" y="242"/>
                  <a:pt x="778" y="240"/>
                  <a:pt x="806" y="252"/>
                </a:cubicBezTo>
                <a:cubicBezTo>
                  <a:pt x="857" y="275"/>
                  <a:pt x="852" y="318"/>
                  <a:pt x="881" y="357"/>
                </a:cubicBezTo>
                <a:cubicBezTo>
                  <a:pt x="898" y="380"/>
                  <a:pt x="923" y="396"/>
                  <a:pt x="941" y="417"/>
                </a:cubicBezTo>
                <a:cubicBezTo>
                  <a:pt x="953" y="431"/>
                  <a:pt x="964" y="446"/>
                  <a:pt x="971" y="462"/>
                </a:cubicBezTo>
                <a:cubicBezTo>
                  <a:pt x="984" y="491"/>
                  <a:pt x="1001" y="552"/>
                  <a:pt x="1001" y="552"/>
                </a:cubicBezTo>
                <a:cubicBezTo>
                  <a:pt x="1006" y="527"/>
                  <a:pt x="995" y="491"/>
                  <a:pt x="1016" y="477"/>
                </a:cubicBezTo>
                <a:cubicBezTo>
                  <a:pt x="1060" y="448"/>
                  <a:pt x="1167" y="560"/>
                  <a:pt x="1196" y="582"/>
                </a:cubicBezTo>
                <a:cubicBezTo>
                  <a:pt x="1223" y="662"/>
                  <a:pt x="1229" y="984"/>
                  <a:pt x="1181" y="792"/>
                </a:cubicBezTo>
                <a:cubicBezTo>
                  <a:pt x="1186" y="762"/>
                  <a:pt x="1189" y="732"/>
                  <a:pt x="1196" y="702"/>
                </a:cubicBezTo>
                <a:cubicBezTo>
                  <a:pt x="1199" y="687"/>
                  <a:pt x="1197" y="664"/>
                  <a:pt x="1211" y="657"/>
                </a:cubicBezTo>
                <a:cubicBezTo>
                  <a:pt x="1225" y="650"/>
                  <a:pt x="1241" y="667"/>
                  <a:pt x="1256" y="672"/>
                </a:cubicBezTo>
                <a:cubicBezTo>
                  <a:pt x="1342" y="801"/>
                  <a:pt x="1227" y="649"/>
                  <a:pt x="1331" y="732"/>
                </a:cubicBezTo>
                <a:cubicBezTo>
                  <a:pt x="1345" y="743"/>
                  <a:pt x="1351" y="762"/>
                  <a:pt x="1361" y="777"/>
                </a:cubicBezTo>
                <a:cubicBezTo>
                  <a:pt x="1361" y="778"/>
                  <a:pt x="1410" y="901"/>
                  <a:pt x="1331" y="822"/>
                </a:cubicBezTo>
                <a:cubicBezTo>
                  <a:pt x="1315" y="806"/>
                  <a:pt x="1312" y="781"/>
                  <a:pt x="1301" y="762"/>
                </a:cubicBezTo>
                <a:cubicBezTo>
                  <a:pt x="1292" y="746"/>
                  <a:pt x="1278" y="733"/>
                  <a:pt x="1271" y="717"/>
                </a:cubicBezTo>
                <a:cubicBezTo>
                  <a:pt x="1258" y="688"/>
                  <a:pt x="1241" y="627"/>
                  <a:pt x="1241" y="627"/>
                </a:cubicBezTo>
                <a:cubicBezTo>
                  <a:pt x="1236" y="712"/>
                  <a:pt x="1239" y="798"/>
                  <a:pt x="1226" y="882"/>
                </a:cubicBezTo>
                <a:cubicBezTo>
                  <a:pt x="1223" y="900"/>
                  <a:pt x="1199" y="909"/>
                  <a:pt x="1196" y="927"/>
                </a:cubicBezTo>
                <a:cubicBezTo>
                  <a:pt x="1193" y="943"/>
                  <a:pt x="1224" y="963"/>
                  <a:pt x="1211" y="972"/>
                </a:cubicBezTo>
                <a:cubicBezTo>
                  <a:pt x="1194" y="983"/>
                  <a:pt x="1171" y="962"/>
                  <a:pt x="1151" y="957"/>
                </a:cubicBezTo>
                <a:cubicBezTo>
                  <a:pt x="1161" y="972"/>
                  <a:pt x="1185" y="985"/>
                  <a:pt x="1181" y="1002"/>
                </a:cubicBezTo>
                <a:cubicBezTo>
                  <a:pt x="1172" y="1039"/>
                  <a:pt x="1100" y="1005"/>
                  <a:pt x="1091" y="1002"/>
                </a:cubicBezTo>
                <a:cubicBezTo>
                  <a:pt x="1086" y="1017"/>
                  <a:pt x="1069" y="1033"/>
                  <a:pt x="1076" y="1047"/>
                </a:cubicBezTo>
                <a:cubicBezTo>
                  <a:pt x="1087" y="1069"/>
                  <a:pt x="1120" y="1073"/>
                  <a:pt x="1136" y="1092"/>
                </a:cubicBezTo>
                <a:cubicBezTo>
                  <a:pt x="1146" y="1104"/>
                  <a:pt x="1162" y="1126"/>
                  <a:pt x="1151" y="1137"/>
                </a:cubicBezTo>
                <a:cubicBezTo>
                  <a:pt x="1140" y="1148"/>
                  <a:pt x="1121" y="1127"/>
                  <a:pt x="1106" y="1122"/>
                </a:cubicBezTo>
                <a:cubicBezTo>
                  <a:pt x="1096" y="1107"/>
                  <a:pt x="1091" y="1087"/>
                  <a:pt x="1076" y="1077"/>
                </a:cubicBezTo>
                <a:cubicBezTo>
                  <a:pt x="1049" y="1060"/>
                  <a:pt x="986" y="1047"/>
                  <a:pt x="986" y="1047"/>
                </a:cubicBezTo>
                <a:cubicBezTo>
                  <a:pt x="966" y="1052"/>
                  <a:pt x="938" y="1046"/>
                  <a:pt x="926" y="1062"/>
                </a:cubicBezTo>
                <a:cubicBezTo>
                  <a:pt x="917" y="1075"/>
                  <a:pt x="930" y="1096"/>
                  <a:pt x="941" y="1107"/>
                </a:cubicBezTo>
                <a:cubicBezTo>
                  <a:pt x="952" y="1118"/>
                  <a:pt x="997" y="1133"/>
                  <a:pt x="986" y="1122"/>
                </a:cubicBezTo>
                <a:cubicBezTo>
                  <a:pt x="959" y="1095"/>
                  <a:pt x="810" y="1056"/>
                  <a:pt x="761" y="1032"/>
                </a:cubicBezTo>
                <a:cubicBezTo>
                  <a:pt x="741" y="1037"/>
                  <a:pt x="717" y="1034"/>
                  <a:pt x="701" y="1047"/>
                </a:cubicBezTo>
                <a:cubicBezTo>
                  <a:pt x="695" y="1052"/>
                  <a:pt x="674" y="1140"/>
                  <a:pt x="671" y="1152"/>
                </a:cubicBezTo>
                <a:cubicBezTo>
                  <a:pt x="550" y="1132"/>
                  <a:pt x="610" y="1147"/>
                  <a:pt x="491" y="1107"/>
                </a:cubicBezTo>
                <a:cubicBezTo>
                  <a:pt x="476" y="1102"/>
                  <a:pt x="461" y="1097"/>
                  <a:pt x="446" y="1092"/>
                </a:cubicBezTo>
                <a:cubicBezTo>
                  <a:pt x="431" y="1087"/>
                  <a:pt x="401" y="1077"/>
                  <a:pt x="401" y="1077"/>
                </a:cubicBezTo>
                <a:cubicBezTo>
                  <a:pt x="406" y="1092"/>
                  <a:pt x="405" y="1133"/>
                  <a:pt x="416" y="1122"/>
                </a:cubicBezTo>
                <a:cubicBezTo>
                  <a:pt x="438" y="1100"/>
                  <a:pt x="432" y="1060"/>
                  <a:pt x="446" y="1032"/>
                </a:cubicBezTo>
                <a:cubicBezTo>
                  <a:pt x="496" y="932"/>
                  <a:pt x="532" y="925"/>
                  <a:pt x="611" y="837"/>
                </a:cubicBezTo>
                <a:cubicBezTo>
                  <a:pt x="623" y="824"/>
                  <a:pt x="632" y="808"/>
                  <a:pt x="641" y="792"/>
                </a:cubicBezTo>
                <a:cubicBezTo>
                  <a:pt x="657" y="763"/>
                  <a:pt x="664" y="727"/>
                  <a:pt x="686" y="702"/>
                </a:cubicBezTo>
                <a:cubicBezTo>
                  <a:pt x="701" y="685"/>
                  <a:pt x="726" y="682"/>
                  <a:pt x="746" y="672"/>
                </a:cubicBezTo>
                <a:cubicBezTo>
                  <a:pt x="796" y="609"/>
                  <a:pt x="853" y="571"/>
                  <a:pt x="896" y="507"/>
                </a:cubicBezTo>
                <a:cubicBezTo>
                  <a:pt x="856" y="497"/>
                  <a:pt x="810" y="500"/>
                  <a:pt x="776" y="477"/>
                </a:cubicBezTo>
                <a:cubicBezTo>
                  <a:pt x="718" y="438"/>
                  <a:pt x="748" y="453"/>
                  <a:pt x="686" y="432"/>
                </a:cubicBezTo>
                <a:cubicBezTo>
                  <a:pt x="664" y="400"/>
                  <a:pt x="632" y="375"/>
                  <a:pt x="611" y="342"/>
                </a:cubicBezTo>
                <a:cubicBezTo>
                  <a:pt x="597" y="319"/>
                  <a:pt x="595" y="290"/>
                  <a:pt x="581" y="267"/>
                </a:cubicBezTo>
                <a:cubicBezTo>
                  <a:pt x="570" y="249"/>
                  <a:pt x="548" y="239"/>
                  <a:pt x="536" y="222"/>
                </a:cubicBezTo>
                <a:cubicBezTo>
                  <a:pt x="523" y="204"/>
                  <a:pt x="516" y="182"/>
                  <a:pt x="506" y="162"/>
                </a:cubicBezTo>
                <a:cubicBezTo>
                  <a:pt x="480" y="240"/>
                  <a:pt x="473" y="321"/>
                  <a:pt x="461" y="402"/>
                </a:cubicBezTo>
                <a:cubicBezTo>
                  <a:pt x="395" y="385"/>
                  <a:pt x="376" y="365"/>
                  <a:pt x="311" y="387"/>
                </a:cubicBezTo>
                <a:cubicBezTo>
                  <a:pt x="276" y="491"/>
                  <a:pt x="234" y="646"/>
                  <a:pt x="356" y="687"/>
                </a:cubicBezTo>
                <a:cubicBezTo>
                  <a:pt x="381" y="682"/>
                  <a:pt x="407" y="681"/>
                  <a:pt x="431" y="672"/>
                </a:cubicBezTo>
                <a:cubicBezTo>
                  <a:pt x="448" y="666"/>
                  <a:pt x="458" y="644"/>
                  <a:pt x="476" y="642"/>
                </a:cubicBezTo>
                <a:cubicBezTo>
                  <a:pt x="506" y="639"/>
                  <a:pt x="536" y="653"/>
                  <a:pt x="566" y="657"/>
                </a:cubicBezTo>
                <a:cubicBezTo>
                  <a:pt x="611" y="663"/>
                  <a:pt x="656" y="667"/>
                  <a:pt x="701" y="672"/>
                </a:cubicBezTo>
                <a:cubicBezTo>
                  <a:pt x="721" y="667"/>
                  <a:pt x="757" y="677"/>
                  <a:pt x="761" y="657"/>
                </a:cubicBezTo>
                <a:cubicBezTo>
                  <a:pt x="766" y="632"/>
                  <a:pt x="728" y="619"/>
                  <a:pt x="716" y="597"/>
                </a:cubicBezTo>
                <a:cubicBezTo>
                  <a:pt x="685" y="541"/>
                  <a:pt x="670" y="460"/>
                  <a:pt x="656" y="402"/>
                </a:cubicBezTo>
                <a:cubicBezTo>
                  <a:pt x="668" y="333"/>
                  <a:pt x="664" y="190"/>
                  <a:pt x="731" y="177"/>
                </a:cubicBezTo>
                <a:cubicBezTo>
                  <a:pt x="766" y="170"/>
                  <a:pt x="801" y="187"/>
                  <a:pt x="836" y="192"/>
                </a:cubicBezTo>
                <a:cubicBezTo>
                  <a:pt x="871" y="217"/>
                  <a:pt x="909" y="238"/>
                  <a:pt x="941" y="267"/>
                </a:cubicBezTo>
                <a:cubicBezTo>
                  <a:pt x="999" y="319"/>
                  <a:pt x="1106" y="432"/>
                  <a:pt x="1106" y="432"/>
                </a:cubicBezTo>
                <a:cubicBezTo>
                  <a:pt x="1148" y="558"/>
                  <a:pt x="1106" y="417"/>
                  <a:pt x="1091" y="432"/>
                </a:cubicBezTo>
                <a:cubicBezTo>
                  <a:pt x="1069" y="454"/>
                  <a:pt x="1081" y="492"/>
                  <a:pt x="1076" y="522"/>
                </a:cubicBezTo>
                <a:cubicBezTo>
                  <a:pt x="1061" y="502"/>
                  <a:pt x="1044" y="483"/>
                  <a:pt x="1031" y="462"/>
                </a:cubicBezTo>
                <a:cubicBezTo>
                  <a:pt x="1019" y="443"/>
                  <a:pt x="1022" y="409"/>
                  <a:pt x="1001" y="402"/>
                </a:cubicBezTo>
                <a:cubicBezTo>
                  <a:pt x="971" y="392"/>
                  <a:pt x="910" y="463"/>
                  <a:pt x="896" y="477"/>
                </a:cubicBezTo>
                <a:cubicBezTo>
                  <a:pt x="871" y="472"/>
                  <a:pt x="797" y="454"/>
                  <a:pt x="821" y="462"/>
                </a:cubicBezTo>
                <a:cubicBezTo>
                  <a:pt x="860" y="475"/>
                  <a:pt x="905" y="472"/>
                  <a:pt x="941" y="492"/>
                </a:cubicBezTo>
                <a:cubicBezTo>
                  <a:pt x="955" y="500"/>
                  <a:pt x="949" y="523"/>
                  <a:pt x="956" y="537"/>
                </a:cubicBezTo>
                <a:cubicBezTo>
                  <a:pt x="964" y="553"/>
                  <a:pt x="994" y="566"/>
                  <a:pt x="986" y="582"/>
                </a:cubicBezTo>
                <a:cubicBezTo>
                  <a:pt x="977" y="600"/>
                  <a:pt x="947" y="567"/>
                  <a:pt x="926" y="567"/>
                </a:cubicBez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2225742" y="504825"/>
            <a:ext cx="8097771" cy="1143000"/>
          </a:xfrm>
        </p:spPr>
        <p:txBody>
          <a:bodyPr/>
          <a:lstStyle/>
          <a:p>
            <a:pPr algn="l"/>
            <a:r>
              <a:rPr lang="en-GB" sz="4000" dirty="0">
                <a:latin typeface="Comic Sans MS" pitchFamily="66" charset="0"/>
              </a:rPr>
              <a:t>Finally, someone takes the car away and crushes it into a small cube.</a:t>
            </a:r>
            <a:r>
              <a:rPr lang="en-GB" sz="4000" dirty="0"/>
              <a:t> 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334000" y="2362200"/>
          <a:ext cx="9906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38264" imgH="590476" progId="PBrush">
                  <p:embed/>
                </p:oleObj>
              </mc:Choice>
              <mc:Fallback>
                <p:oleObj r:id="rId3" imgW="638264" imgH="590476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62200"/>
                        <a:ext cx="990600" cy="91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524000" y="312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7" name="Unknown Shape" descr="Brown marble"/>
          <p:cNvSpPr>
            <a:spLocks/>
          </p:cNvSpPr>
          <p:nvPr/>
        </p:nvSpPr>
        <p:spPr bwMode="auto">
          <a:xfrm rot="2220000">
            <a:off x="5173663" y="2994025"/>
            <a:ext cx="1066800" cy="609600"/>
          </a:xfrm>
          <a:custGeom>
            <a:avLst/>
            <a:gdLst/>
            <a:ahLst/>
            <a:cxnLst>
              <a:cxn ang="0">
                <a:pos x="0" y="1080"/>
              </a:cxn>
              <a:cxn ang="0">
                <a:pos x="1980" y="1080"/>
              </a:cxn>
              <a:cxn ang="0">
                <a:pos x="1980" y="900"/>
              </a:cxn>
              <a:cxn ang="0">
                <a:pos x="1620" y="720"/>
              </a:cxn>
              <a:cxn ang="0">
                <a:pos x="1260" y="0"/>
              </a:cxn>
              <a:cxn ang="0">
                <a:pos x="540" y="0"/>
              </a:cxn>
              <a:cxn ang="0">
                <a:pos x="180" y="540"/>
              </a:cxn>
              <a:cxn ang="0">
                <a:pos x="0" y="540"/>
              </a:cxn>
              <a:cxn ang="0">
                <a:pos x="0" y="1080"/>
              </a:cxn>
            </a:cxnLst>
            <a:rect l="0" t="0" r="r" b="b"/>
            <a:pathLst>
              <a:path w="1980" h="1080">
                <a:moveTo>
                  <a:pt x="0" y="1080"/>
                </a:moveTo>
                <a:lnTo>
                  <a:pt x="1980" y="1080"/>
                </a:lnTo>
                <a:lnTo>
                  <a:pt x="1980" y="900"/>
                </a:lnTo>
                <a:lnTo>
                  <a:pt x="1620" y="720"/>
                </a:lnTo>
                <a:lnTo>
                  <a:pt x="1260" y="0"/>
                </a:lnTo>
                <a:lnTo>
                  <a:pt x="540" y="0"/>
                </a:lnTo>
                <a:lnTo>
                  <a:pt x="180" y="540"/>
                </a:lnTo>
                <a:lnTo>
                  <a:pt x="0" y="540"/>
                </a:lnTo>
                <a:lnTo>
                  <a:pt x="0" y="1080"/>
                </a:lnTo>
                <a:close/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18240000">
            <a:off x="5685631" y="3001169"/>
            <a:ext cx="134938" cy="228600"/>
          </a:xfrm>
          <a:prstGeom prst="flowChartDelay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562600" y="3581401"/>
            <a:ext cx="114300" cy="117475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257800" y="3352801"/>
            <a:ext cx="114300" cy="117475"/>
          </a:xfrm>
          <a:prstGeom prst="ellipse">
            <a:avLst/>
          </a:prstGeom>
          <a:solidFill>
            <a:srgbClr val="000000"/>
          </a:solidFill>
          <a:ln w="952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1" name="Unknown Shape" descr="Brown marble"/>
          <p:cNvSpPr>
            <a:spLocks/>
          </p:cNvSpPr>
          <p:nvPr/>
        </p:nvSpPr>
        <p:spPr bwMode="auto">
          <a:xfrm>
            <a:off x="7175500" y="3654425"/>
            <a:ext cx="660400" cy="573088"/>
          </a:xfrm>
          <a:custGeom>
            <a:avLst/>
            <a:gdLst/>
            <a:ahLst/>
            <a:cxnLst>
              <a:cxn ang="0">
                <a:pos x="662" y="1170"/>
              </a:cxn>
              <a:cxn ang="0">
                <a:pos x="422" y="1155"/>
              </a:cxn>
              <a:cxn ang="0">
                <a:pos x="932" y="1140"/>
              </a:cxn>
              <a:cxn ang="0">
                <a:pos x="527" y="900"/>
              </a:cxn>
              <a:cxn ang="0">
                <a:pos x="137" y="840"/>
              </a:cxn>
              <a:cxn ang="0">
                <a:pos x="317" y="795"/>
              </a:cxn>
              <a:cxn ang="0">
                <a:pos x="317" y="600"/>
              </a:cxn>
              <a:cxn ang="0">
                <a:pos x="62" y="420"/>
              </a:cxn>
              <a:cxn ang="0">
                <a:pos x="467" y="420"/>
              </a:cxn>
              <a:cxn ang="0">
                <a:pos x="242" y="465"/>
              </a:cxn>
              <a:cxn ang="0">
                <a:pos x="452" y="135"/>
              </a:cxn>
              <a:cxn ang="0">
                <a:pos x="872" y="105"/>
              </a:cxn>
              <a:cxn ang="0">
                <a:pos x="1007" y="150"/>
              </a:cxn>
              <a:cxn ang="0">
                <a:pos x="1127" y="90"/>
              </a:cxn>
              <a:cxn ang="0">
                <a:pos x="947" y="240"/>
              </a:cxn>
              <a:cxn ang="0">
                <a:pos x="1217" y="285"/>
              </a:cxn>
              <a:cxn ang="0">
                <a:pos x="1397" y="285"/>
              </a:cxn>
              <a:cxn ang="0">
                <a:pos x="1217" y="195"/>
              </a:cxn>
              <a:cxn ang="0">
                <a:pos x="1187" y="285"/>
              </a:cxn>
              <a:cxn ang="0">
                <a:pos x="1277" y="420"/>
              </a:cxn>
              <a:cxn ang="0">
                <a:pos x="1397" y="465"/>
              </a:cxn>
              <a:cxn ang="0">
                <a:pos x="1382" y="645"/>
              </a:cxn>
              <a:cxn ang="0">
                <a:pos x="1187" y="690"/>
              </a:cxn>
              <a:cxn ang="0">
                <a:pos x="1307" y="555"/>
              </a:cxn>
              <a:cxn ang="0">
                <a:pos x="1337" y="870"/>
              </a:cxn>
              <a:cxn ang="0">
                <a:pos x="1202" y="1020"/>
              </a:cxn>
              <a:cxn ang="0">
                <a:pos x="647" y="825"/>
              </a:cxn>
              <a:cxn ang="0">
                <a:pos x="722" y="675"/>
              </a:cxn>
              <a:cxn ang="0">
                <a:pos x="782" y="720"/>
              </a:cxn>
              <a:cxn ang="0">
                <a:pos x="782" y="690"/>
              </a:cxn>
              <a:cxn ang="0">
                <a:pos x="1052" y="555"/>
              </a:cxn>
              <a:cxn ang="0">
                <a:pos x="1082" y="540"/>
              </a:cxn>
              <a:cxn ang="0">
                <a:pos x="797" y="705"/>
              </a:cxn>
              <a:cxn ang="0">
                <a:pos x="797" y="735"/>
              </a:cxn>
              <a:cxn ang="0">
                <a:pos x="377" y="690"/>
              </a:cxn>
              <a:cxn ang="0">
                <a:pos x="272" y="855"/>
              </a:cxn>
              <a:cxn ang="0">
                <a:pos x="872" y="480"/>
              </a:cxn>
              <a:cxn ang="0">
                <a:pos x="812" y="645"/>
              </a:cxn>
              <a:cxn ang="0">
                <a:pos x="857" y="690"/>
              </a:cxn>
              <a:cxn ang="0">
                <a:pos x="617" y="705"/>
              </a:cxn>
              <a:cxn ang="0">
                <a:pos x="1082" y="720"/>
              </a:cxn>
              <a:cxn ang="0">
                <a:pos x="647" y="465"/>
              </a:cxn>
              <a:cxn ang="0">
                <a:pos x="962" y="645"/>
              </a:cxn>
              <a:cxn ang="0">
                <a:pos x="1112" y="255"/>
              </a:cxn>
              <a:cxn ang="0">
                <a:pos x="722" y="345"/>
              </a:cxn>
              <a:cxn ang="0">
                <a:pos x="632" y="330"/>
              </a:cxn>
              <a:cxn ang="0">
                <a:pos x="317" y="300"/>
              </a:cxn>
              <a:cxn ang="0">
                <a:pos x="512" y="240"/>
              </a:cxn>
              <a:cxn ang="0">
                <a:pos x="302" y="435"/>
              </a:cxn>
              <a:cxn ang="0">
                <a:pos x="557" y="300"/>
              </a:cxn>
              <a:cxn ang="0">
                <a:pos x="752" y="285"/>
              </a:cxn>
              <a:cxn ang="0">
                <a:pos x="1157" y="180"/>
              </a:cxn>
              <a:cxn ang="0">
                <a:pos x="782" y="405"/>
              </a:cxn>
              <a:cxn ang="0">
                <a:pos x="1007" y="765"/>
              </a:cxn>
              <a:cxn ang="0">
                <a:pos x="812" y="960"/>
              </a:cxn>
              <a:cxn ang="0">
                <a:pos x="302" y="870"/>
              </a:cxn>
            </a:cxnLst>
            <a:rect l="0" t="0" r="r" b="b"/>
            <a:pathLst>
              <a:path w="1577" h="1254">
                <a:moveTo>
                  <a:pt x="677" y="1185"/>
                </a:moveTo>
                <a:cubicBezTo>
                  <a:pt x="742" y="1163"/>
                  <a:pt x="760" y="1162"/>
                  <a:pt x="782" y="1095"/>
                </a:cubicBezTo>
                <a:cubicBezTo>
                  <a:pt x="781" y="1091"/>
                  <a:pt x="788" y="949"/>
                  <a:pt x="722" y="960"/>
                </a:cubicBezTo>
                <a:cubicBezTo>
                  <a:pt x="701" y="963"/>
                  <a:pt x="692" y="990"/>
                  <a:pt x="677" y="1005"/>
                </a:cubicBezTo>
                <a:cubicBezTo>
                  <a:pt x="639" y="1119"/>
                  <a:pt x="641" y="1064"/>
                  <a:pt x="662" y="1170"/>
                </a:cubicBezTo>
                <a:cubicBezTo>
                  <a:pt x="722" y="1165"/>
                  <a:pt x="797" y="1196"/>
                  <a:pt x="842" y="1155"/>
                </a:cubicBezTo>
                <a:cubicBezTo>
                  <a:pt x="876" y="1125"/>
                  <a:pt x="834" y="1065"/>
                  <a:pt x="827" y="1020"/>
                </a:cubicBezTo>
                <a:cubicBezTo>
                  <a:pt x="810" y="917"/>
                  <a:pt x="720" y="904"/>
                  <a:pt x="647" y="855"/>
                </a:cubicBezTo>
                <a:cubicBezTo>
                  <a:pt x="575" y="962"/>
                  <a:pt x="596" y="1063"/>
                  <a:pt x="587" y="1200"/>
                </a:cubicBezTo>
                <a:cubicBezTo>
                  <a:pt x="516" y="1191"/>
                  <a:pt x="471" y="1204"/>
                  <a:pt x="422" y="1155"/>
                </a:cubicBezTo>
                <a:cubicBezTo>
                  <a:pt x="398" y="1131"/>
                  <a:pt x="401" y="1089"/>
                  <a:pt x="377" y="1065"/>
                </a:cubicBezTo>
                <a:cubicBezTo>
                  <a:pt x="366" y="1054"/>
                  <a:pt x="347" y="1055"/>
                  <a:pt x="332" y="1050"/>
                </a:cubicBezTo>
                <a:cubicBezTo>
                  <a:pt x="315" y="1061"/>
                  <a:pt x="257" y="1087"/>
                  <a:pt x="272" y="1125"/>
                </a:cubicBezTo>
                <a:cubicBezTo>
                  <a:pt x="279" y="1142"/>
                  <a:pt x="302" y="1145"/>
                  <a:pt x="317" y="1155"/>
                </a:cubicBezTo>
                <a:cubicBezTo>
                  <a:pt x="522" y="1150"/>
                  <a:pt x="732" y="1185"/>
                  <a:pt x="932" y="1140"/>
                </a:cubicBezTo>
                <a:cubicBezTo>
                  <a:pt x="971" y="1131"/>
                  <a:pt x="952" y="1039"/>
                  <a:pt x="917" y="1020"/>
                </a:cubicBezTo>
                <a:cubicBezTo>
                  <a:pt x="864" y="991"/>
                  <a:pt x="797" y="1030"/>
                  <a:pt x="737" y="1035"/>
                </a:cubicBezTo>
                <a:cubicBezTo>
                  <a:pt x="685" y="1070"/>
                  <a:pt x="667" y="1096"/>
                  <a:pt x="647" y="1155"/>
                </a:cubicBezTo>
                <a:cubicBezTo>
                  <a:pt x="714" y="1199"/>
                  <a:pt x="772" y="1254"/>
                  <a:pt x="662" y="1020"/>
                </a:cubicBezTo>
                <a:cubicBezTo>
                  <a:pt x="653" y="1001"/>
                  <a:pt x="567" y="918"/>
                  <a:pt x="527" y="900"/>
                </a:cubicBezTo>
                <a:cubicBezTo>
                  <a:pt x="498" y="887"/>
                  <a:pt x="437" y="870"/>
                  <a:pt x="437" y="870"/>
                </a:cubicBezTo>
                <a:cubicBezTo>
                  <a:pt x="282" y="887"/>
                  <a:pt x="209" y="876"/>
                  <a:pt x="137" y="1020"/>
                </a:cubicBezTo>
                <a:cubicBezTo>
                  <a:pt x="152" y="1030"/>
                  <a:pt x="165" y="1054"/>
                  <a:pt x="182" y="1050"/>
                </a:cubicBezTo>
                <a:cubicBezTo>
                  <a:pt x="197" y="1046"/>
                  <a:pt x="200" y="1021"/>
                  <a:pt x="197" y="1005"/>
                </a:cubicBezTo>
                <a:cubicBezTo>
                  <a:pt x="186" y="948"/>
                  <a:pt x="151" y="897"/>
                  <a:pt x="137" y="840"/>
                </a:cubicBezTo>
                <a:cubicBezTo>
                  <a:pt x="123" y="845"/>
                  <a:pt x="0" y="869"/>
                  <a:pt x="107" y="930"/>
                </a:cubicBezTo>
                <a:cubicBezTo>
                  <a:pt x="133" y="945"/>
                  <a:pt x="167" y="920"/>
                  <a:pt x="197" y="915"/>
                </a:cubicBezTo>
                <a:cubicBezTo>
                  <a:pt x="212" y="900"/>
                  <a:pt x="235" y="890"/>
                  <a:pt x="242" y="870"/>
                </a:cubicBezTo>
                <a:cubicBezTo>
                  <a:pt x="258" y="823"/>
                  <a:pt x="159" y="791"/>
                  <a:pt x="287" y="855"/>
                </a:cubicBezTo>
                <a:cubicBezTo>
                  <a:pt x="297" y="835"/>
                  <a:pt x="315" y="817"/>
                  <a:pt x="317" y="795"/>
                </a:cubicBezTo>
                <a:cubicBezTo>
                  <a:pt x="327" y="699"/>
                  <a:pt x="285" y="684"/>
                  <a:pt x="212" y="660"/>
                </a:cubicBezTo>
                <a:cubicBezTo>
                  <a:pt x="178" y="694"/>
                  <a:pt x="113" y="771"/>
                  <a:pt x="167" y="825"/>
                </a:cubicBezTo>
                <a:cubicBezTo>
                  <a:pt x="182" y="840"/>
                  <a:pt x="207" y="835"/>
                  <a:pt x="227" y="840"/>
                </a:cubicBezTo>
                <a:cubicBezTo>
                  <a:pt x="273" y="656"/>
                  <a:pt x="207" y="890"/>
                  <a:pt x="272" y="735"/>
                </a:cubicBezTo>
                <a:cubicBezTo>
                  <a:pt x="290" y="691"/>
                  <a:pt x="317" y="600"/>
                  <a:pt x="317" y="600"/>
                </a:cubicBezTo>
                <a:cubicBezTo>
                  <a:pt x="312" y="560"/>
                  <a:pt x="324" y="514"/>
                  <a:pt x="302" y="480"/>
                </a:cubicBezTo>
                <a:cubicBezTo>
                  <a:pt x="292" y="465"/>
                  <a:pt x="269" y="496"/>
                  <a:pt x="257" y="510"/>
                </a:cubicBezTo>
                <a:cubicBezTo>
                  <a:pt x="221" y="551"/>
                  <a:pt x="197" y="600"/>
                  <a:pt x="167" y="645"/>
                </a:cubicBezTo>
                <a:cubicBezTo>
                  <a:pt x="158" y="658"/>
                  <a:pt x="177" y="615"/>
                  <a:pt x="182" y="600"/>
                </a:cubicBezTo>
                <a:cubicBezTo>
                  <a:pt x="150" y="458"/>
                  <a:pt x="180" y="459"/>
                  <a:pt x="62" y="420"/>
                </a:cubicBezTo>
                <a:cubicBezTo>
                  <a:pt x="57" y="435"/>
                  <a:pt x="44" y="449"/>
                  <a:pt x="47" y="465"/>
                </a:cubicBezTo>
                <a:cubicBezTo>
                  <a:pt x="62" y="552"/>
                  <a:pt x="161" y="501"/>
                  <a:pt x="212" y="495"/>
                </a:cubicBezTo>
                <a:cubicBezTo>
                  <a:pt x="271" y="436"/>
                  <a:pt x="317" y="383"/>
                  <a:pt x="362" y="315"/>
                </a:cubicBezTo>
                <a:cubicBezTo>
                  <a:pt x="366" y="347"/>
                  <a:pt x="344" y="463"/>
                  <a:pt x="422" y="450"/>
                </a:cubicBezTo>
                <a:cubicBezTo>
                  <a:pt x="440" y="447"/>
                  <a:pt x="452" y="430"/>
                  <a:pt x="467" y="420"/>
                </a:cubicBezTo>
                <a:cubicBezTo>
                  <a:pt x="485" y="348"/>
                  <a:pt x="530" y="265"/>
                  <a:pt x="437" y="225"/>
                </a:cubicBezTo>
                <a:cubicBezTo>
                  <a:pt x="418" y="217"/>
                  <a:pt x="397" y="215"/>
                  <a:pt x="377" y="210"/>
                </a:cubicBezTo>
                <a:cubicBezTo>
                  <a:pt x="347" y="220"/>
                  <a:pt x="312" y="221"/>
                  <a:pt x="287" y="240"/>
                </a:cubicBezTo>
                <a:cubicBezTo>
                  <a:pt x="275" y="249"/>
                  <a:pt x="229" y="370"/>
                  <a:pt x="227" y="375"/>
                </a:cubicBezTo>
                <a:cubicBezTo>
                  <a:pt x="232" y="405"/>
                  <a:pt x="227" y="439"/>
                  <a:pt x="242" y="465"/>
                </a:cubicBezTo>
                <a:cubicBezTo>
                  <a:pt x="250" y="479"/>
                  <a:pt x="271" y="481"/>
                  <a:pt x="287" y="480"/>
                </a:cubicBezTo>
                <a:cubicBezTo>
                  <a:pt x="333" y="476"/>
                  <a:pt x="377" y="460"/>
                  <a:pt x="422" y="450"/>
                </a:cubicBezTo>
                <a:cubicBezTo>
                  <a:pt x="511" y="406"/>
                  <a:pt x="552" y="338"/>
                  <a:pt x="602" y="255"/>
                </a:cubicBezTo>
                <a:cubicBezTo>
                  <a:pt x="597" y="215"/>
                  <a:pt x="609" y="169"/>
                  <a:pt x="587" y="135"/>
                </a:cubicBezTo>
                <a:cubicBezTo>
                  <a:pt x="563" y="98"/>
                  <a:pt x="480" y="128"/>
                  <a:pt x="452" y="135"/>
                </a:cubicBezTo>
                <a:cubicBezTo>
                  <a:pt x="380" y="244"/>
                  <a:pt x="376" y="193"/>
                  <a:pt x="422" y="285"/>
                </a:cubicBezTo>
                <a:cubicBezTo>
                  <a:pt x="522" y="270"/>
                  <a:pt x="623" y="259"/>
                  <a:pt x="722" y="240"/>
                </a:cubicBezTo>
                <a:cubicBezTo>
                  <a:pt x="753" y="234"/>
                  <a:pt x="812" y="210"/>
                  <a:pt x="812" y="210"/>
                </a:cubicBezTo>
                <a:cubicBezTo>
                  <a:pt x="837" y="190"/>
                  <a:pt x="871" y="178"/>
                  <a:pt x="887" y="150"/>
                </a:cubicBezTo>
                <a:cubicBezTo>
                  <a:pt x="895" y="136"/>
                  <a:pt x="887" y="111"/>
                  <a:pt x="872" y="105"/>
                </a:cubicBezTo>
                <a:cubicBezTo>
                  <a:pt x="853" y="97"/>
                  <a:pt x="832" y="115"/>
                  <a:pt x="812" y="120"/>
                </a:cubicBezTo>
                <a:cubicBezTo>
                  <a:pt x="798" y="161"/>
                  <a:pt x="771" y="197"/>
                  <a:pt x="767" y="240"/>
                </a:cubicBezTo>
                <a:cubicBezTo>
                  <a:pt x="764" y="265"/>
                  <a:pt x="777" y="290"/>
                  <a:pt x="782" y="315"/>
                </a:cubicBezTo>
                <a:cubicBezTo>
                  <a:pt x="891" y="297"/>
                  <a:pt x="882" y="316"/>
                  <a:pt x="962" y="210"/>
                </a:cubicBezTo>
                <a:cubicBezTo>
                  <a:pt x="977" y="190"/>
                  <a:pt x="1018" y="128"/>
                  <a:pt x="1007" y="150"/>
                </a:cubicBezTo>
                <a:cubicBezTo>
                  <a:pt x="986" y="192"/>
                  <a:pt x="932" y="270"/>
                  <a:pt x="932" y="270"/>
                </a:cubicBezTo>
                <a:cubicBezTo>
                  <a:pt x="952" y="275"/>
                  <a:pt x="973" y="292"/>
                  <a:pt x="992" y="285"/>
                </a:cubicBezTo>
                <a:cubicBezTo>
                  <a:pt x="1018" y="275"/>
                  <a:pt x="1031" y="244"/>
                  <a:pt x="1052" y="225"/>
                </a:cubicBezTo>
                <a:cubicBezTo>
                  <a:pt x="1121" y="164"/>
                  <a:pt x="1201" y="126"/>
                  <a:pt x="1277" y="75"/>
                </a:cubicBezTo>
                <a:cubicBezTo>
                  <a:pt x="1206" y="28"/>
                  <a:pt x="1194" y="45"/>
                  <a:pt x="1127" y="90"/>
                </a:cubicBezTo>
                <a:cubicBezTo>
                  <a:pt x="1122" y="105"/>
                  <a:pt x="1112" y="119"/>
                  <a:pt x="1112" y="135"/>
                </a:cubicBezTo>
                <a:cubicBezTo>
                  <a:pt x="1112" y="151"/>
                  <a:pt x="1111" y="180"/>
                  <a:pt x="1127" y="180"/>
                </a:cubicBezTo>
                <a:cubicBezTo>
                  <a:pt x="1143" y="180"/>
                  <a:pt x="1137" y="150"/>
                  <a:pt x="1142" y="135"/>
                </a:cubicBezTo>
                <a:cubicBezTo>
                  <a:pt x="1098" y="126"/>
                  <a:pt x="1036" y="104"/>
                  <a:pt x="992" y="135"/>
                </a:cubicBezTo>
                <a:cubicBezTo>
                  <a:pt x="976" y="147"/>
                  <a:pt x="954" y="218"/>
                  <a:pt x="947" y="240"/>
                </a:cubicBezTo>
                <a:cubicBezTo>
                  <a:pt x="1027" y="267"/>
                  <a:pt x="1037" y="277"/>
                  <a:pt x="1157" y="240"/>
                </a:cubicBezTo>
                <a:cubicBezTo>
                  <a:pt x="1174" y="235"/>
                  <a:pt x="1177" y="210"/>
                  <a:pt x="1187" y="195"/>
                </a:cubicBezTo>
                <a:cubicBezTo>
                  <a:pt x="1202" y="175"/>
                  <a:pt x="1214" y="153"/>
                  <a:pt x="1232" y="135"/>
                </a:cubicBezTo>
                <a:cubicBezTo>
                  <a:pt x="1245" y="122"/>
                  <a:pt x="1212" y="165"/>
                  <a:pt x="1202" y="180"/>
                </a:cubicBezTo>
                <a:cubicBezTo>
                  <a:pt x="1207" y="215"/>
                  <a:pt x="1198" y="255"/>
                  <a:pt x="1217" y="285"/>
                </a:cubicBezTo>
                <a:cubicBezTo>
                  <a:pt x="1228" y="302"/>
                  <a:pt x="1257" y="294"/>
                  <a:pt x="1277" y="300"/>
                </a:cubicBezTo>
                <a:cubicBezTo>
                  <a:pt x="1292" y="304"/>
                  <a:pt x="1307" y="310"/>
                  <a:pt x="1322" y="315"/>
                </a:cubicBezTo>
                <a:cubicBezTo>
                  <a:pt x="1444" y="291"/>
                  <a:pt x="1495" y="292"/>
                  <a:pt x="1577" y="210"/>
                </a:cubicBezTo>
                <a:cubicBezTo>
                  <a:pt x="1465" y="182"/>
                  <a:pt x="1563" y="187"/>
                  <a:pt x="1472" y="255"/>
                </a:cubicBezTo>
                <a:cubicBezTo>
                  <a:pt x="1450" y="271"/>
                  <a:pt x="1422" y="275"/>
                  <a:pt x="1397" y="285"/>
                </a:cubicBezTo>
                <a:cubicBezTo>
                  <a:pt x="1372" y="315"/>
                  <a:pt x="1351" y="349"/>
                  <a:pt x="1322" y="375"/>
                </a:cubicBezTo>
                <a:cubicBezTo>
                  <a:pt x="1206" y="476"/>
                  <a:pt x="1347" y="285"/>
                  <a:pt x="1247" y="435"/>
                </a:cubicBezTo>
                <a:cubicBezTo>
                  <a:pt x="1242" y="390"/>
                  <a:pt x="1256" y="338"/>
                  <a:pt x="1232" y="300"/>
                </a:cubicBezTo>
                <a:cubicBezTo>
                  <a:pt x="1201" y="250"/>
                  <a:pt x="1143" y="359"/>
                  <a:pt x="1142" y="360"/>
                </a:cubicBezTo>
                <a:cubicBezTo>
                  <a:pt x="1157" y="268"/>
                  <a:pt x="1143" y="244"/>
                  <a:pt x="1217" y="195"/>
                </a:cubicBezTo>
                <a:cubicBezTo>
                  <a:pt x="1237" y="200"/>
                  <a:pt x="1264" y="194"/>
                  <a:pt x="1277" y="210"/>
                </a:cubicBezTo>
                <a:cubicBezTo>
                  <a:pt x="1293" y="230"/>
                  <a:pt x="1281" y="262"/>
                  <a:pt x="1292" y="285"/>
                </a:cubicBezTo>
                <a:cubicBezTo>
                  <a:pt x="1301" y="304"/>
                  <a:pt x="1322" y="315"/>
                  <a:pt x="1337" y="330"/>
                </a:cubicBezTo>
                <a:cubicBezTo>
                  <a:pt x="1314" y="400"/>
                  <a:pt x="1305" y="414"/>
                  <a:pt x="1232" y="390"/>
                </a:cubicBezTo>
                <a:cubicBezTo>
                  <a:pt x="1221" y="373"/>
                  <a:pt x="1172" y="310"/>
                  <a:pt x="1187" y="285"/>
                </a:cubicBezTo>
                <a:cubicBezTo>
                  <a:pt x="1198" y="267"/>
                  <a:pt x="1227" y="275"/>
                  <a:pt x="1247" y="270"/>
                </a:cubicBezTo>
                <a:cubicBezTo>
                  <a:pt x="1294" y="317"/>
                  <a:pt x="1331" y="356"/>
                  <a:pt x="1352" y="420"/>
                </a:cubicBezTo>
                <a:cubicBezTo>
                  <a:pt x="1347" y="450"/>
                  <a:pt x="1354" y="485"/>
                  <a:pt x="1337" y="510"/>
                </a:cubicBezTo>
                <a:cubicBezTo>
                  <a:pt x="1328" y="523"/>
                  <a:pt x="1331" y="478"/>
                  <a:pt x="1322" y="465"/>
                </a:cubicBezTo>
                <a:cubicBezTo>
                  <a:pt x="1310" y="447"/>
                  <a:pt x="1291" y="436"/>
                  <a:pt x="1277" y="420"/>
                </a:cubicBezTo>
                <a:cubicBezTo>
                  <a:pt x="1234" y="369"/>
                  <a:pt x="1227" y="322"/>
                  <a:pt x="1202" y="255"/>
                </a:cubicBezTo>
                <a:cubicBezTo>
                  <a:pt x="1207" y="190"/>
                  <a:pt x="1190" y="119"/>
                  <a:pt x="1217" y="60"/>
                </a:cubicBezTo>
                <a:cubicBezTo>
                  <a:pt x="1226" y="40"/>
                  <a:pt x="1260" y="75"/>
                  <a:pt x="1277" y="90"/>
                </a:cubicBezTo>
                <a:cubicBezTo>
                  <a:pt x="1346" y="152"/>
                  <a:pt x="1358" y="191"/>
                  <a:pt x="1397" y="270"/>
                </a:cubicBezTo>
                <a:cubicBezTo>
                  <a:pt x="1407" y="322"/>
                  <a:pt x="1435" y="419"/>
                  <a:pt x="1397" y="465"/>
                </a:cubicBezTo>
                <a:cubicBezTo>
                  <a:pt x="1383" y="482"/>
                  <a:pt x="1355" y="449"/>
                  <a:pt x="1337" y="435"/>
                </a:cubicBezTo>
                <a:cubicBezTo>
                  <a:pt x="1276" y="388"/>
                  <a:pt x="1268" y="369"/>
                  <a:pt x="1232" y="315"/>
                </a:cubicBezTo>
                <a:cubicBezTo>
                  <a:pt x="1199" y="115"/>
                  <a:pt x="1187" y="194"/>
                  <a:pt x="1217" y="75"/>
                </a:cubicBezTo>
                <a:cubicBezTo>
                  <a:pt x="1386" y="244"/>
                  <a:pt x="1326" y="357"/>
                  <a:pt x="1397" y="570"/>
                </a:cubicBezTo>
                <a:cubicBezTo>
                  <a:pt x="1392" y="595"/>
                  <a:pt x="1400" y="627"/>
                  <a:pt x="1382" y="645"/>
                </a:cubicBezTo>
                <a:cubicBezTo>
                  <a:pt x="1365" y="662"/>
                  <a:pt x="1263" y="680"/>
                  <a:pt x="1232" y="690"/>
                </a:cubicBezTo>
                <a:cubicBezTo>
                  <a:pt x="1206" y="699"/>
                  <a:pt x="1181" y="708"/>
                  <a:pt x="1157" y="720"/>
                </a:cubicBezTo>
                <a:cubicBezTo>
                  <a:pt x="1141" y="728"/>
                  <a:pt x="1095" y="744"/>
                  <a:pt x="1112" y="750"/>
                </a:cubicBezTo>
                <a:cubicBezTo>
                  <a:pt x="1141" y="760"/>
                  <a:pt x="1172" y="740"/>
                  <a:pt x="1202" y="735"/>
                </a:cubicBezTo>
                <a:cubicBezTo>
                  <a:pt x="1197" y="720"/>
                  <a:pt x="1194" y="704"/>
                  <a:pt x="1187" y="690"/>
                </a:cubicBezTo>
                <a:cubicBezTo>
                  <a:pt x="1179" y="674"/>
                  <a:pt x="1159" y="663"/>
                  <a:pt x="1157" y="645"/>
                </a:cubicBezTo>
                <a:cubicBezTo>
                  <a:pt x="1153" y="605"/>
                  <a:pt x="1167" y="565"/>
                  <a:pt x="1172" y="525"/>
                </a:cubicBezTo>
                <a:cubicBezTo>
                  <a:pt x="1211" y="538"/>
                  <a:pt x="1255" y="537"/>
                  <a:pt x="1292" y="555"/>
                </a:cubicBezTo>
                <a:cubicBezTo>
                  <a:pt x="1311" y="564"/>
                  <a:pt x="1316" y="600"/>
                  <a:pt x="1337" y="600"/>
                </a:cubicBezTo>
                <a:cubicBezTo>
                  <a:pt x="1355" y="600"/>
                  <a:pt x="1314" y="571"/>
                  <a:pt x="1307" y="555"/>
                </a:cubicBezTo>
                <a:cubicBezTo>
                  <a:pt x="1294" y="526"/>
                  <a:pt x="1269" y="434"/>
                  <a:pt x="1277" y="465"/>
                </a:cubicBezTo>
                <a:cubicBezTo>
                  <a:pt x="1317" y="624"/>
                  <a:pt x="1263" y="437"/>
                  <a:pt x="1322" y="570"/>
                </a:cubicBezTo>
                <a:cubicBezTo>
                  <a:pt x="1341" y="613"/>
                  <a:pt x="1352" y="660"/>
                  <a:pt x="1367" y="705"/>
                </a:cubicBezTo>
                <a:cubicBezTo>
                  <a:pt x="1383" y="753"/>
                  <a:pt x="1397" y="855"/>
                  <a:pt x="1397" y="855"/>
                </a:cubicBezTo>
                <a:cubicBezTo>
                  <a:pt x="1377" y="860"/>
                  <a:pt x="1357" y="873"/>
                  <a:pt x="1337" y="870"/>
                </a:cubicBezTo>
                <a:cubicBezTo>
                  <a:pt x="1284" y="862"/>
                  <a:pt x="1257" y="801"/>
                  <a:pt x="1217" y="765"/>
                </a:cubicBezTo>
                <a:cubicBezTo>
                  <a:pt x="1166" y="719"/>
                  <a:pt x="1147" y="708"/>
                  <a:pt x="1097" y="675"/>
                </a:cubicBezTo>
                <a:cubicBezTo>
                  <a:pt x="1035" y="767"/>
                  <a:pt x="1076" y="831"/>
                  <a:pt x="1157" y="885"/>
                </a:cubicBezTo>
                <a:cubicBezTo>
                  <a:pt x="1167" y="900"/>
                  <a:pt x="1181" y="913"/>
                  <a:pt x="1187" y="930"/>
                </a:cubicBezTo>
                <a:cubicBezTo>
                  <a:pt x="1197" y="959"/>
                  <a:pt x="1202" y="1020"/>
                  <a:pt x="1202" y="1020"/>
                </a:cubicBezTo>
                <a:cubicBezTo>
                  <a:pt x="1197" y="1040"/>
                  <a:pt x="1191" y="1060"/>
                  <a:pt x="1187" y="1080"/>
                </a:cubicBezTo>
                <a:cubicBezTo>
                  <a:pt x="1181" y="1105"/>
                  <a:pt x="1196" y="1146"/>
                  <a:pt x="1172" y="1155"/>
                </a:cubicBezTo>
                <a:cubicBezTo>
                  <a:pt x="1165" y="1158"/>
                  <a:pt x="1100" y="1094"/>
                  <a:pt x="1067" y="1080"/>
                </a:cubicBezTo>
                <a:cubicBezTo>
                  <a:pt x="1013" y="1057"/>
                  <a:pt x="867" y="1052"/>
                  <a:pt x="842" y="1050"/>
                </a:cubicBezTo>
                <a:cubicBezTo>
                  <a:pt x="787" y="968"/>
                  <a:pt x="729" y="883"/>
                  <a:pt x="647" y="825"/>
                </a:cubicBezTo>
                <a:cubicBezTo>
                  <a:pt x="525" y="738"/>
                  <a:pt x="572" y="780"/>
                  <a:pt x="497" y="705"/>
                </a:cubicBezTo>
                <a:cubicBezTo>
                  <a:pt x="492" y="720"/>
                  <a:pt x="482" y="734"/>
                  <a:pt x="482" y="750"/>
                </a:cubicBezTo>
                <a:cubicBezTo>
                  <a:pt x="482" y="861"/>
                  <a:pt x="543" y="805"/>
                  <a:pt x="647" y="795"/>
                </a:cubicBezTo>
                <a:cubicBezTo>
                  <a:pt x="667" y="770"/>
                  <a:pt x="690" y="747"/>
                  <a:pt x="707" y="720"/>
                </a:cubicBezTo>
                <a:cubicBezTo>
                  <a:pt x="715" y="707"/>
                  <a:pt x="728" y="690"/>
                  <a:pt x="722" y="675"/>
                </a:cubicBezTo>
                <a:cubicBezTo>
                  <a:pt x="715" y="658"/>
                  <a:pt x="692" y="655"/>
                  <a:pt x="677" y="645"/>
                </a:cubicBezTo>
                <a:cubicBezTo>
                  <a:pt x="637" y="650"/>
                  <a:pt x="589" y="636"/>
                  <a:pt x="557" y="660"/>
                </a:cubicBezTo>
                <a:cubicBezTo>
                  <a:pt x="539" y="673"/>
                  <a:pt x="596" y="681"/>
                  <a:pt x="617" y="690"/>
                </a:cubicBezTo>
                <a:cubicBezTo>
                  <a:pt x="771" y="756"/>
                  <a:pt x="523" y="636"/>
                  <a:pt x="722" y="735"/>
                </a:cubicBezTo>
                <a:cubicBezTo>
                  <a:pt x="742" y="730"/>
                  <a:pt x="774" y="739"/>
                  <a:pt x="782" y="720"/>
                </a:cubicBezTo>
                <a:cubicBezTo>
                  <a:pt x="814" y="646"/>
                  <a:pt x="733" y="574"/>
                  <a:pt x="677" y="555"/>
                </a:cubicBezTo>
                <a:cubicBezTo>
                  <a:pt x="672" y="575"/>
                  <a:pt x="660" y="594"/>
                  <a:pt x="662" y="615"/>
                </a:cubicBezTo>
                <a:cubicBezTo>
                  <a:pt x="665" y="656"/>
                  <a:pt x="668" y="701"/>
                  <a:pt x="692" y="735"/>
                </a:cubicBezTo>
                <a:cubicBezTo>
                  <a:pt x="701" y="748"/>
                  <a:pt x="723" y="727"/>
                  <a:pt x="737" y="720"/>
                </a:cubicBezTo>
                <a:cubicBezTo>
                  <a:pt x="753" y="712"/>
                  <a:pt x="768" y="702"/>
                  <a:pt x="782" y="690"/>
                </a:cubicBezTo>
                <a:cubicBezTo>
                  <a:pt x="843" y="636"/>
                  <a:pt x="894" y="572"/>
                  <a:pt x="947" y="510"/>
                </a:cubicBezTo>
                <a:cubicBezTo>
                  <a:pt x="957" y="485"/>
                  <a:pt x="961" y="457"/>
                  <a:pt x="977" y="435"/>
                </a:cubicBezTo>
                <a:cubicBezTo>
                  <a:pt x="987" y="420"/>
                  <a:pt x="1022" y="387"/>
                  <a:pt x="1022" y="405"/>
                </a:cubicBezTo>
                <a:cubicBezTo>
                  <a:pt x="1022" y="426"/>
                  <a:pt x="992" y="435"/>
                  <a:pt x="977" y="450"/>
                </a:cubicBezTo>
                <a:cubicBezTo>
                  <a:pt x="1002" y="485"/>
                  <a:pt x="1028" y="519"/>
                  <a:pt x="1052" y="555"/>
                </a:cubicBezTo>
                <a:cubicBezTo>
                  <a:pt x="1147" y="697"/>
                  <a:pt x="1162" y="699"/>
                  <a:pt x="1082" y="645"/>
                </a:cubicBezTo>
                <a:cubicBezTo>
                  <a:pt x="1038" y="579"/>
                  <a:pt x="1011" y="511"/>
                  <a:pt x="992" y="435"/>
                </a:cubicBezTo>
                <a:cubicBezTo>
                  <a:pt x="997" y="415"/>
                  <a:pt x="986" y="375"/>
                  <a:pt x="1007" y="375"/>
                </a:cubicBezTo>
                <a:cubicBezTo>
                  <a:pt x="1032" y="375"/>
                  <a:pt x="1042" y="412"/>
                  <a:pt x="1052" y="435"/>
                </a:cubicBezTo>
                <a:cubicBezTo>
                  <a:pt x="1067" y="468"/>
                  <a:pt x="1072" y="505"/>
                  <a:pt x="1082" y="540"/>
                </a:cubicBezTo>
                <a:cubicBezTo>
                  <a:pt x="1072" y="610"/>
                  <a:pt x="1086" y="688"/>
                  <a:pt x="1052" y="750"/>
                </a:cubicBezTo>
                <a:cubicBezTo>
                  <a:pt x="1040" y="772"/>
                  <a:pt x="999" y="748"/>
                  <a:pt x="977" y="735"/>
                </a:cubicBezTo>
                <a:cubicBezTo>
                  <a:pt x="901" y="689"/>
                  <a:pt x="868" y="604"/>
                  <a:pt x="842" y="525"/>
                </a:cubicBezTo>
                <a:cubicBezTo>
                  <a:pt x="844" y="542"/>
                  <a:pt x="875" y="687"/>
                  <a:pt x="842" y="720"/>
                </a:cubicBezTo>
                <a:cubicBezTo>
                  <a:pt x="831" y="731"/>
                  <a:pt x="811" y="712"/>
                  <a:pt x="797" y="705"/>
                </a:cubicBezTo>
                <a:cubicBezTo>
                  <a:pt x="765" y="689"/>
                  <a:pt x="695" y="630"/>
                  <a:pt x="677" y="615"/>
                </a:cubicBezTo>
                <a:cubicBezTo>
                  <a:pt x="667" y="635"/>
                  <a:pt x="650" y="653"/>
                  <a:pt x="647" y="675"/>
                </a:cubicBezTo>
                <a:cubicBezTo>
                  <a:pt x="641" y="726"/>
                  <a:pt x="701" y="798"/>
                  <a:pt x="722" y="840"/>
                </a:cubicBezTo>
                <a:cubicBezTo>
                  <a:pt x="737" y="830"/>
                  <a:pt x="757" y="825"/>
                  <a:pt x="767" y="810"/>
                </a:cubicBezTo>
                <a:cubicBezTo>
                  <a:pt x="783" y="788"/>
                  <a:pt x="786" y="760"/>
                  <a:pt x="797" y="735"/>
                </a:cubicBezTo>
                <a:cubicBezTo>
                  <a:pt x="835" y="652"/>
                  <a:pt x="832" y="661"/>
                  <a:pt x="872" y="600"/>
                </a:cubicBezTo>
                <a:cubicBezTo>
                  <a:pt x="882" y="477"/>
                  <a:pt x="939" y="262"/>
                  <a:pt x="782" y="210"/>
                </a:cubicBezTo>
                <a:cubicBezTo>
                  <a:pt x="742" y="220"/>
                  <a:pt x="694" y="214"/>
                  <a:pt x="662" y="240"/>
                </a:cubicBezTo>
                <a:cubicBezTo>
                  <a:pt x="571" y="314"/>
                  <a:pt x="481" y="401"/>
                  <a:pt x="437" y="510"/>
                </a:cubicBezTo>
                <a:cubicBezTo>
                  <a:pt x="414" y="569"/>
                  <a:pt x="377" y="690"/>
                  <a:pt x="377" y="690"/>
                </a:cubicBezTo>
                <a:cubicBezTo>
                  <a:pt x="422" y="913"/>
                  <a:pt x="393" y="886"/>
                  <a:pt x="617" y="825"/>
                </a:cubicBezTo>
                <a:cubicBezTo>
                  <a:pt x="679" y="784"/>
                  <a:pt x="824" y="706"/>
                  <a:pt x="737" y="600"/>
                </a:cubicBezTo>
                <a:cubicBezTo>
                  <a:pt x="709" y="565"/>
                  <a:pt x="617" y="540"/>
                  <a:pt x="617" y="540"/>
                </a:cubicBezTo>
                <a:cubicBezTo>
                  <a:pt x="394" y="557"/>
                  <a:pt x="403" y="532"/>
                  <a:pt x="272" y="690"/>
                </a:cubicBezTo>
                <a:cubicBezTo>
                  <a:pt x="263" y="737"/>
                  <a:pt x="239" y="809"/>
                  <a:pt x="272" y="855"/>
                </a:cubicBezTo>
                <a:cubicBezTo>
                  <a:pt x="284" y="872"/>
                  <a:pt x="312" y="866"/>
                  <a:pt x="332" y="870"/>
                </a:cubicBezTo>
                <a:cubicBezTo>
                  <a:pt x="357" y="876"/>
                  <a:pt x="382" y="880"/>
                  <a:pt x="407" y="885"/>
                </a:cubicBezTo>
                <a:cubicBezTo>
                  <a:pt x="431" y="878"/>
                  <a:pt x="645" y="817"/>
                  <a:pt x="677" y="795"/>
                </a:cubicBezTo>
                <a:cubicBezTo>
                  <a:pt x="699" y="780"/>
                  <a:pt x="837" y="592"/>
                  <a:pt x="842" y="585"/>
                </a:cubicBezTo>
                <a:cubicBezTo>
                  <a:pt x="852" y="550"/>
                  <a:pt x="872" y="516"/>
                  <a:pt x="872" y="480"/>
                </a:cubicBezTo>
                <a:cubicBezTo>
                  <a:pt x="872" y="411"/>
                  <a:pt x="810" y="349"/>
                  <a:pt x="752" y="330"/>
                </a:cubicBezTo>
                <a:cubicBezTo>
                  <a:pt x="732" y="340"/>
                  <a:pt x="707" y="343"/>
                  <a:pt x="692" y="360"/>
                </a:cubicBezTo>
                <a:cubicBezTo>
                  <a:pt x="662" y="395"/>
                  <a:pt x="654" y="486"/>
                  <a:pt x="647" y="525"/>
                </a:cubicBezTo>
                <a:cubicBezTo>
                  <a:pt x="652" y="565"/>
                  <a:pt x="642" y="610"/>
                  <a:pt x="662" y="645"/>
                </a:cubicBezTo>
                <a:cubicBezTo>
                  <a:pt x="681" y="679"/>
                  <a:pt x="806" y="646"/>
                  <a:pt x="812" y="645"/>
                </a:cubicBezTo>
                <a:cubicBezTo>
                  <a:pt x="907" y="563"/>
                  <a:pt x="932" y="535"/>
                  <a:pt x="992" y="435"/>
                </a:cubicBezTo>
                <a:cubicBezTo>
                  <a:pt x="972" y="425"/>
                  <a:pt x="953" y="396"/>
                  <a:pt x="932" y="405"/>
                </a:cubicBezTo>
                <a:cubicBezTo>
                  <a:pt x="873" y="430"/>
                  <a:pt x="782" y="525"/>
                  <a:pt x="782" y="525"/>
                </a:cubicBezTo>
                <a:cubicBezTo>
                  <a:pt x="768" y="582"/>
                  <a:pt x="748" y="617"/>
                  <a:pt x="797" y="675"/>
                </a:cubicBezTo>
                <a:cubicBezTo>
                  <a:pt x="810" y="691"/>
                  <a:pt x="837" y="686"/>
                  <a:pt x="857" y="690"/>
                </a:cubicBezTo>
                <a:cubicBezTo>
                  <a:pt x="907" y="701"/>
                  <a:pt x="957" y="710"/>
                  <a:pt x="1007" y="720"/>
                </a:cubicBezTo>
                <a:cubicBezTo>
                  <a:pt x="1032" y="725"/>
                  <a:pt x="1082" y="735"/>
                  <a:pt x="1082" y="735"/>
                </a:cubicBezTo>
                <a:cubicBezTo>
                  <a:pt x="1013" y="827"/>
                  <a:pt x="1003" y="836"/>
                  <a:pt x="887" y="855"/>
                </a:cubicBezTo>
                <a:cubicBezTo>
                  <a:pt x="822" y="833"/>
                  <a:pt x="749" y="833"/>
                  <a:pt x="692" y="795"/>
                </a:cubicBezTo>
                <a:cubicBezTo>
                  <a:pt x="660" y="773"/>
                  <a:pt x="642" y="735"/>
                  <a:pt x="617" y="705"/>
                </a:cubicBezTo>
                <a:cubicBezTo>
                  <a:pt x="596" y="642"/>
                  <a:pt x="548" y="603"/>
                  <a:pt x="527" y="540"/>
                </a:cubicBezTo>
                <a:cubicBezTo>
                  <a:pt x="556" y="310"/>
                  <a:pt x="493" y="263"/>
                  <a:pt x="677" y="300"/>
                </a:cubicBezTo>
                <a:cubicBezTo>
                  <a:pt x="720" y="343"/>
                  <a:pt x="754" y="392"/>
                  <a:pt x="797" y="435"/>
                </a:cubicBezTo>
                <a:cubicBezTo>
                  <a:pt x="842" y="480"/>
                  <a:pt x="898" y="513"/>
                  <a:pt x="947" y="555"/>
                </a:cubicBezTo>
                <a:cubicBezTo>
                  <a:pt x="1107" y="835"/>
                  <a:pt x="909" y="518"/>
                  <a:pt x="1082" y="720"/>
                </a:cubicBezTo>
                <a:cubicBezTo>
                  <a:pt x="1092" y="732"/>
                  <a:pt x="1090" y="751"/>
                  <a:pt x="1097" y="765"/>
                </a:cubicBezTo>
                <a:cubicBezTo>
                  <a:pt x="1105" y="781"/>
                  <a:pt x="1117" y="795"/>
                  <a:pt x="1127" y="810"/>
                </a:cubicBezTo>
                <a:cubicBezTo>
                  <a:pt x="1107" y="820"/>
                  <a:pt x="1089" y="841"/>
                  <a:pt x="1067" y="840"/>
                </a:cubicBezTo>
                <a:cubicBezTo>
                  <a:pt x="996" y="836"/>
                  <a:pt x="923" y="823"/>
                  <a:pt x="857" y="795"/>
                </a:cubicBezTo>
                <a:cubicBezTo>
                  <a:pt x="744" y="747"/>
                  <a:pt x="709" y="558"/>
                  <a:pt x="647" y="465"/>
                </a:cubicBezTo>
                <a:cubicBezTo>
                  <a:pt x="632" y="342"/>
                  <a:pt x="632" y="280"/>
                  <a:pt x="707" y="180"/>
                </a:cubicBezTo>
                <a:cubicBezTo>
                  <a:pt x="737" y="185"/>
                  <a:pt x="773" y="176"/>
                  <a:pt x="797" y="195"/>
                </a:cubicBezTo>
                <a:cubicBezTo>
                  <a:pt x="823" y="216"/>
                  <a:pt x="828" y="255"/>
                  <a:pt x="842" y="285"/>
                </a:cubicBezTo>
                <a:cubicBezTo>
                  <a:pt x="891" y="389"/>
                  <a:pt x="914" y="505"/>
                  <a:pt x="977" y="600"/>
                </a:cubicBezTo>
                <a:cubicBezTo>
                  <a:pt x="972" y="615"/>
                  <a:pt x="976" y="652"/>
                  <a:pt x="962" y="645"/>
                </a:cubicBezTo>
                <a:cubicBezTo>
                  <a:pt x="944" y="636"/>
                  <a:pt x="953" y="605"/>
                  <a:pt x="947" y="585"/>
                </a:cubicBezTo>
                <a:cubicBezTo>
                  <a:pt x="932" y="534"/>
                  <a:pt x="929" y="533"/>
                  <a:pt x="902" y="480"/>
                </a:cubicBezTo>
                <a:cubicBezTo>
                  <a:pt x="912" y="405"/>
                  <a:pt x="916" y="329"/>
                  <a:pt x="932" y="255"/>
                </a:cubicBezTo>
                <a:cubicBezTo>
                  <a:pt x="939" y="222"/>
                  <a:pt x="966" y="197"/>
                  <a:pt x="977" y="165"/>
                </a:cubicBezTo>
                <a:cubicBezTo>
                  <a:pt x="1017" y="225"/>
                  <a:pt x="1042" y="238"/>
                  <a:pt x="1112" y="255"/>
                </a:cubicBezTo>
                <a:cubicBezTo>
                  <a:pt x="1107" y="240"/>
                  <a:pt x="1112" y="215"/>
                  <a:pt x="1097" y="210"/>
                </a:cubicBezTo>
                <a:cubicBezTo>
                  <a:pt x="1073" y="202"/>
                  <a:pt x="1046" y="216"/>
                  <a:pt x="1022" y="225"/>
                </a:cubicBezTo>
                <a:cubicBezTo>
                  <a:pt x="965" y="246"/>
                  <a:pt x="913" y="278"/>
                  <a:pt x="857" y="300"/>
                </a:cubicBezTo>
                <a:cubicBezTo>
                  <a:pt x="737" y="347"/>
                  <a:pt x="778" y="310"/>
                  <a:pt x="677" y="360"/>
                </a:cubicBezTo>
                <a:cubicBezTo>
                  <a:pt x="663" y="367"/>
                  <a:pt x="708" y="352"/>
                  <a:pt x="722" y="345"/>
                </a:cubicBezTo>
                <a:cubicBezTo>
                  <a:pt x="738" y="337"/>
                  <a:pt x="752" y="325"/>
                  <a:pt x="767" y="315"/>
                </a:cubicBezTo>
                <a:cubicBezTo>
                  <a:pt x="767" y="313"/>
                  <a:pt x="803" y="218"/>
                  <a:pt x="767" y="210"/>
                </a:cubicBezTo>
                <a:cubicBezTo>
                  <a:pt x="728" y="201"/>
                  <a:pt x="687" y="220"/>
                  <a:pt x="647" y="225"/>
                </a:cubicBezTo>
                <a:cubicBezTo>
                  <a:pt x="639" y="233"/>
                  <a:pt x="573" y="286"/>
                  <a:pt x="587" y="315"/>
                </a:cubicBezTo>
                <a:cubicBezTo>
                  <a:pt x="594" y="329"/>
                  <a:pt x="617" y="325"/>
                  <a:pt x="632" y="330"/>
                </a:cubicBezTo>
                <a:cubicBezTo>
                  <a:pt x="677" y="324"/>
                  <a:pt x="757" y="339"/>
                  <a:pt x="767" y="270"/>
                </a:cubicBezTo>
                <a:cubicBezTo>
                  <a:pt x="770" y="250"/>
                  <a:pt x="757" y="230"/>
                  <a:pt x="752" y="210"/>
                </a:cubicBezTo>
                <a:cubicBezTo>
                  <a:pt x="668" y="218"/>
                  <a:pt x="593" y="223"/>
                  <a:pt x="512" y="240"/>
                </a:cubicBezTo>
                <a:cubicBezTo>
                  <a:pt x="472" y="249"/>
                  <a:pt x="431" y="258"/>
                  <a:pt x="392" y="270"/>
                </a:cubicBezTo>
                <a:cubicBezTo>
                  <a:pt x="366" y="278"/>
                  <a:pt x="317" y="300"/>
                  <a:pt x="317" y="300"/>
                </a:cubicBezTo>
                <a:cubicBezTo>
                  <a:pt x="344" y="220"/>
                  <a:pt x="323" y="194"/>
                  <a:pt x="257" y="150"/>
                </a:cubicBezTo>
                <a:cubicBezTo>
                  <a:pt x="242" y="155"/>
                  <a:pt x="212" y="149"/>
                  <a:pt x="212" y="165"/>
                </a:cubicBezTo>
                <a:cubicBezTo>
                  <a:pt x="212" y="181"/>
                  <a:pt x="241" y="177"/>
                  <a:pt x="257" y="180"/>
                </a:cubicBezTo>
                <a:cubicBezTo>
                  <a:pt x="322" y="192"/>
                  <a:pt x="387" y="200"/>
                  <a:pt x="452" y="210"/>
                </a:cubicBezTo>
                <a:cubicBezTo>
                  <a:pt x="472" y="220"/>
                  <a:pt x="507" y="218"/>
                  <a:pt x="512" y="240"/>
                </a:cubicBezTo>
                <a:cubicBezTo>
                  <a:pt x="559" y="426"/>
                  <a:pt x="520" y="396"/>
                  <a:pt x="437" y="375"/>
                </a:cubicBezTo>
                <a:cubicBezTo>
                  <a:pt x="422" y="380"/>
                  <a:pt x="399" y="376"/>
                  <a:pt x="392" y="390"/>
                </a:cubicBezTo>
                <a:cubicBezTo>
                  <a:pt x="369" y="436"/>
                  <a:pt x="378" y="492"/>
                  <a:pt x="362" y="540"/>
                </a:cubicBezTo>
                <a:cubicBezTo>
                  <a:pt x="357" y="525"/>
                  <a:pt x="355" y="509"/>
                  <a:pt x="347" y="495"/>
                </a:cubicBezTo>
                <a:cubicBezTo>
                  <a:pt x="335" y="473"/>
                  <a:pt x="311" y="458"/>
                  <a:pt x="302" y="435"/>
                </a:cubicBezTo>
                <a:cubicBezTo>
                  <a:pt x="290" y="402"/>
                  <a:pt x="294" y="365"/>
                  <a:pt x="287" y="330"/>
                </a:cubicBezTo>
                <a:cubicBezTo>
                  <a:pt x="237" y="68"/>
                  <a:pt x="256" y="131"/>
                  <a:pt x="212" y="0"/>
                </a:cubicBezTo>
                <a:cubicBezTo>
                  <a:pt x="217" y="125"/>
                  <a:pt x="199" y="253"/>
                  <a:pt x="227" y="375"/>
                </a:cubicBezTo>
                <a:cubicBezTo>
                  <a:pt x="233" y="399"/>
                  <a:pt x="263" y="336"/>
                  <a:pt x="287" y="330"/>
                </a:cubicBezTo>
                <a:cubicBezTo>
                  <a:pt x="375" y="310"/>
                  <a:pt x="557" y="300"/>
                  <a:pt x="557" y="300"/>
                </a:cubicBezTo>
                <a:cubicBezTo>
                  <a:pt x="608" y="249"/>
                  <a:pt x="610" y="217"/>
                  <a:pt x="677" y="195"/>
                </a:cubicBezTo>
                <a:cubicBezTo>
                  <a:pt x="692" y="200"/>
                  <a:pt x="711" y="199"/>
                  <a:pt x="722" y="210"/>
                </a:cubicBezTo>
                <a:cubicBezTo>
                  <a:pt x="733" y="221"/>
                  <a:pt x="730" y="241"/>
                  <a:pt x="737" y="255"/>
                </a:cubicBezTo>
                <a:cubicBezTo>
                  <a:pt x="745" y="271"/>
                  <a:pt x="757" y="285"/>
                  <a:pt x="767" y="300"/>
                </a:cubicBezTo>
                <a:cubicBezTo>
                  <a:pt x="774" y="328"/>
                  <a:pt x="808" y="454"/>
                  <a:pt x="752" y="285"/>
                </a:cubicBezTo>
                <a:cubicBezTo>
                  <a:pt x="734" y="232"/>
                  <a:pt x="703" y="104"/>
                  <a:pt x="737" y="240"/>
                </a:cubicBezTo>
                <a:cubicBezTo>
                  <a:pt x="767" y="235"/>
                  <a:pt x="800" y="239"/>
                  <a:pt x="827" y="225"/>
                </a:cubicBezTo>
                <a:cubicBezTo>
                  <a:pt x="877" y="198"/>
                  <a:pt x="908" y="138"/>
                  <a:pt x="962" y="120"/>
                </a:cubicBezTo>
                <a:cubicBezTo>
                  <a:pt x="977" y="115"/>
                  <a:pt x="992" y="110"/>
                  <a:pt x="1007" y="105"/>
                </a:cubicBezTo>
                <a:cubicBezTo>
                  <a:pt x="1054" y="175"/>
                  <a:pt x="1073" y="163"/>
                  <a:pt x="1157" y="180"/>
                </a:cubicBezTo>
                <a:cubicBezTo>
                  <a:pt x="1216" y="269"/>
                  <a:pt x="1226" y="287"/>
                  <a:pt x="1247" y="390"/>
                </a:cubicBezTo>
                <a:cubicBezTo>
                  <a:pt x="1237" y="420"/>
                  <a:pt x="1238" y="456"/>
                  <a:pt x="1217" y="480"/>
                </a:cubicBezTo>
                <a:cubicBezTo>
                  <a:pt x="1155" y="551"/>
                  <a:pt x="906" y="480"/>
                  <a:pt x="902" y="480"/>
                </a:cubicBezTo>
                <a:cubicBezTo>
                  <a:pt x="862" y="457"/>
                  <a:pt x="775" y="413"/>
                  <a:pt x="737" y="375"/>
                </a:cubicBezTo>
                <a:cubicBezTo>
                  <a:pt x="724" y="362"/>
                  <a:pt x="768" y="393"/>
                  <a:pt x="782" y="405"/>
                </a:cubicBezTo>
                <a:cubicBezTo>
                  <a:pt x="838" y="452"/>
                  <a:pt x="822" y="452"/>
                  <a:pt x="872" y="510"/>
                </a:cubicBezTo>
                <a:cubicBezTo>
                  <a:pt x="897" y="540"/>
                  <a:pt x="919" y="572"/>
                  <a:pt x="947" y="600"/>
                </a:cubicBezTo>
                <a:cubicBezTo>
                  <a:pt x="960" y="613"/>
                  <a:pt x="978" y="618"/>
                  <a:pt x="992" y="630"/>
                </a:cubicBezTo>
                <a:cubicBezTo>
                  <a:pt x="1049" y="678"/>
                  <a:pt x="1047" y="682"/>
                  <a:pt x="1082" y="735"/>
                </a:cubicBezTo>
                <a:cubicBezTo>
                  <a:pt x="1057" y="745"/>
                  <a:pt x="1034" y="762"/>
                  <a:pt x="1007" y="765"/>
                </a:cubicBezTo>
                <a:cubicBezTo>
                  <a:pt x="684" y="798"/>
                  <a:pt x="526" y="740"/>
                  <a:pt x="692" y="795"/>
                </a:cubicBezTo>
                <a:cubicBezTo>
                  <a:pt x="707" y="810"/>
                  <a:pt x="718" y="831"/>
                  <a:pt x="737" y="840"/>
                </a:cubicBezTo>
                <a:cubicBezTo>
                  <a:pt x="765" y="852"/>
                  <a:pt x="798" y="845"/>
                  <a:pt x="827" y="855"/>
                </a:cubicBezTo>
                <a:cubicBezTo>
                  <a:pt x="844" y="861"/>
                  <a:pt x="857" y="875"/>
                  <a:pt x="872" y="885"/>
                </a:cubicBezTo>
                <a:cubicBezTo>
                  <a:pt x="912" y="1004"/>
                  <a:pt x="933" y="980"/>
                  <a:pt x="812" y="960"/>
                </a:cubicBezTo>
                <a:cubicBezTo>
                  <a:pt x="750" y="919"/>
                  <a:pt x="687" y="908"/>
                  <a:pt x="617" y="885"/>
                </a:cubicBezTo>
                <a:cubicBezTo>
                  <a:pt x="572" y="890"/>
                  <a:pt x="508" y="863"/>
                  <a:pt x="482" y="900"/>
                </a:cubicBezTo>
                <a:cubicBezTo>
                  <a:pt x="357" y="1075"/>
                  <a:pt x="555" y="1124"/>
                  <a:pt x="422" y="1080"/>
                </a:cubicBezTo>
                <a:cubicBezTo>
                  <a:pt x="374" y="1032"/>
                  <a:pt x="359" y="985"/>
                  <a:pt x="317" y="930"/>
                </a:cubicBezTo>
                <a:cubicBezTo>
                  <a:pt x="312" y="910"/>
                  <a:pt x="302" y="870"/>
                  <a:pt x="302" y="870"/>
                </a:cubicBez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ap="rnd" cmpd="sng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2" name="Unknown Shape" descr="Brown marble"/>
          <p:cNvSpPr>
            <a:spLocks/>
          </p:cNvSpPr>
          <p:nvPr/>
        </p:nvSpPr>
        <p:spPr bwMode="auto">
          <a:xfrm>
            <a:off x="7265988" y="3654425"/>
            <a:ext cx="658812" cy="573088"/>
          </a:xfrm>
          <a:custGeom>
            <a:avLst/>
            <a:gdLst/>
            <a:ahLst/>
            <a:cxnLst>
              <a:cxn ang="0">
                <a:pos x="662" y="1170"/>
              </a:cxn>
              <a:cxn ang="0">
                <a:pos x="422" y="1155"/>
              </a:cxn>
              <a:cxn ang="0">
                <a:pos x="932" y="1140"/>
              </a:cxn>
              <a:cxn ang="0">
                <a:pos x="527" y="900"/>
              </a:cxn>
              <a:cxn ang="0">
                <a:pos x="137" y="840"/>
              </a:cxn>
              <a:cxn ang="0">
                <a:pos x="317" y="795"/>
              </a:cxn>
              <a:cxn ang="0">
                <a:pos x="317" y="600"/>
              </a:cxn>
              <a:cxn ang="0">
                <a:pos x="62" y="420"/>
              </a:cxn>
              <a:cxn ang="0">
                <a:pos x="467" y="420"/>
              </a:cxn>
              <a:cxn ang="0">
                <a:pos x="242" y="465"/>
              </a:cxn>
              <a:cxn ang="0">
                <a:pos x="452" y="135"/>
              </a:cxn>
              <a:cxn ang="0">
                <a:pos x="872" y="105"/>
              </a:cxn>
              <a:cxn ang="0">
                <a:pos x="1007" y="150"/>
              </a:cxn>
              <a:cxn ang="0">
                <a:pos x="1127" y="90"/>
              </a:cxn>
              <a:cxn ang="0">
                <a:pos x="947" y="240"/>
              </a:cxn>
              <a:cxn ang="0">
                <a:pos x="1217" y="285"/>
              </a:cxn>
              <a:cxn ang="0">
                <a:pos x="1397" y="285"/>
              </a:cxn>
              <a:cxn ang="0">
                <a:pos x="1217" y="195"/>
              </a:cxn>
              <a:cxn ang="0">
                <a:pos x="1187" y="285"/>
              </a:cxn>
              <a:cxn ang="0">
                <a:pos x="1277" y="420"/>
              </a:cxn>
              <a:cxn ang="0">
                <a:pos x="1397" y="465"/>
              </a:cxn>
              <a:cxn ang="0">
                <a:pos x="1382" y="645"/>
              </a:cxn>
              <a:cxn ang="0">
                <a:pos x="1187" y="690"/>
              </a:cxn>
              <a:cxn ang="0">
                <a:pos x="1307" y="555"/>
              </a:cxn>
              <a:cxn ang="0">
                <a:pos x="1337" y="870"/>
              </a:cxn>
              <a:cxn ang="0">
                <a:pos x="1202" y="1020"/>
              </a:cxn>
              <a:cxn ang="0">
                <a:pos x="647" y="825"/>
              </a:cxn>
              <a:cxn ang="0">
                <a:pos x="722" y="675"/>
              </a:cxn>
              <a:cxn ang="0">
                <a:pos x="782" y="720"/>
              </a:cxn>
              <a:cxn ang="0">
                <a:pos x="782" y="690"/>
              </a:cxn>
              <a:cxn ang="0">
                <a:pos x="1052" y="555"/>
              </a:cxn>
              <a:cxn ang="0">
                <a:pos x="1082" y="540"/>
              </a:cxn>
              <a:cxn ang="0">
                <a:pos x="797" y="705"/>
              </a:cxn>
              <a:cxn ang="0">
                <a:pos x="797" y="735"/>
              </a:cxn>
              <a:cxn ang="0">
                <a:pos x="377" y="690"/>
              </a:cxn>
              <a:cxn ang="0">
                <a:pos x="272" y="855"/>
              </a:cxn>
              <a:cxn ang="0">
                <a:pos x="872" y="480"/>
              </a:cxn>
              <a:cxn ang="0">
                <a:pos x="812" y="645"/>
              </a:cxn>
              <a:cxn ang="0">
                <a:pos x="857" y="690"/>
              </a:cxn>
              <a:cxn ang="0">
                <a:pos x="617" y="705"/>
              </a:cxn>
              <a:cxn ang="0">
                <a:pos x="1082" y="720"/>
              </a:cxn>
              <a:cxn ang="0">
                <a:pos x="647" y="465"/>
              </a:cxn>
              <a:cxn ang="0">
                <a:pos x="962" y="645"/>
              </a:cxn>
              <a:cxn ang="0">
                <a:pos x="1112" y="255"/>
              </a:cxn>
              <a:cxn ang="0">
                <a:pos x="722" y="345"/>
              </a:cxn>
              <a:cxn ang="0">
                <a:pos x="632" y="330"/>
              </a:cxn>
              <a:cxn ang="0">
                <a:pos x="317" y="300"/>
              </a:cxn>
              <a:cxn ang="0">
                <a:pos x="512" y="240"/>
              </a:cxn>
              <a:cxn ang="0">
                <a:pos x="302" y="435"/>
              </a:cxn>
              <a:cxn ang="0">
                <a:pos x="557" y="300"/>
              </a:cxn>
              <a:cxn ang="0">
                <a:pos x="752" y="285"/>
              </a:cxn>
              <a:cxn ang="0">
                <a:pos x="1157" y="180"/>
              </a:cxn>
              <a:cxn ang="0">
                <a:pos x="782" y="405"/>
              </a:cxn>
              <a:cxn ang="0">
                <a:pos x="1007" y="765"/>
              </a:cxn>
              <a:cxn ang="0">
                <a:pos x="812" y="960"/>
              </a:cxn>
              <a:cxn ang="0">
                <a:pos x="302" y="870"/>
              </a:cxn>
            </a:cxnLst>
            <a:rect l="0" t="0" r="r" b="b"/>
            <a:pathLst>
              <a:path w="1577" h="1254">
                <a:moveTo>
                  <a:pt x="677" y="1185"/>
                </a:moveTo>
                <a:cubicBezTo>
                  <a:pt x="742" y="1163"/>
                  <a:pt x="760" y="1162"/>
                  <a:pt x="782" y="1095"/>
                </a:cubicBezTo>
                <a:cubicBezTo>
                  <a:pt x="781" y="1091"/>
                  <a:pt x="788" y="949"/>
                  <a:pt x="722" y="960"/>
                </a:cubicBezTo>
                <a:cubicBezTo>
                  <a:pt x="701" y="963"/>
                  <a:pt x="692" y="990"/>
                  <a:pt x="677" y="1005"/>
                </a:cubicBezTo>
                <a:cubicBezTo>
                  <a:pt x="639" y="1119"/>
                  <a:pt x="641" y="1064"/>
                  <a:pt x="662" y="1170"/>
                </a:cubicBezTo>
                <a:cubicBezTo>
                  <a:pt x="722" y="1165"/>
                  <a:pt x="797" y="1196"/>
                  <a:pt x="842" y="1155"/>
                </a:cubicBezTo>
                <a:cubicBezTo>
                  <a:pt x="876" y="1125"/>
                  <a:pt x="834" y="1065"/>
                  <a:pt x="827" y="1020"/>
                </a:cubicBezTo>
                <a:cubicBezTo>
                  <a:pt x="810" y="917"/>
                  <a:pt x="720" y="904"/>
                  <a:pt x="647" y="855"/>
                </a:cubicBezTo>
                <a:cubicBezTo>
                  <a:pt x="575" y="962"/>
                  <a:pt x="596" y="1063"/>
                  <a:pt x="587" y="1200"/>
                </a:cubicBezTo>
                <a:cubicBezTo>
                  <a:pt x="516" y="1191"/>
                  <a:pt x="471" y="1204"/>
                  <a:pt x="422" y="1155"/>
                </a:cubicBezTo>
                <a:cubicBezTo>
                  <a:pt x="398" y="1131"/>
                  <a:pt x="401" y="1089"/>
                  <a:pt x="377" y="1065"/>
                </a:cubicBezTo>
                <a:cubicBezTo>
                  <a:pt x="366" y="1054"/>
                  <a:pt x="347" y="1055"/>
                  <a:pt x="332" y="1050"/>
                </a:cubicBezTo>
                <a:cubicBezTo>
                  <a:pt x="315" y="1061"/>
                  <a:pt x="257" y="1087"/>
                  <a:pt x="272" y="1125"/>
                </a:cubicBezTo>
                <a:cubicBezTo>
                  <a:pt x="279" y="1142"/>
                  <a:pt x="302" y="1145"/>
                  <a:pt x="317" y="1155"/>
                </a:cubicBezTo>
                <a:cubicBezTo>
                  <a:pt x="522" y="1150"/>
                  <a:pt x="732" y="1185"/>
                  <a:pt x="932" y="1140"/>
                </a:cubicBezTo>
                <a:cubicBezTo>
                  <a:pt x="971" y="1131"/>
                  <a:pt x="952" y="1039"/>
                  <a:pt x="917" y="1020"/>
                </a:cubicBezTo>
                <a:cubicBezTo>
                  <a:pt x="864" y="991"/>
                  <a:pt x="797" y="1030"/>
                  <a:pt x="737" y="1035"/>
                </a:cubicBezTo>
                <a:cubicBezTo>
                  <a:pt x="685" y="1070"/>
                  <a:pt x="667" y="1096"/>
                  <a:pt x="647" y="1155"/>
                </a:cubicBezTo>
                <a:cubicBezTo>
                  <a:pt x="714" y="1199"/>
                  <a:pt x="772" y="1254"/>
                  <a:pt x="662" y="1020"/>
                </a:cubicBezTo>
                <a:cubicBezTo>
                  <a:pt x="653" y="1001"/>
                  <a:pt x="567" y="918"/>
                  <a:pt x="527" y="900"/>
                </a:cubicBezTo>
                <a:cubicBezTo>
                  <a:pt x="498" y="887"/>
                  <a:pt x="437" y="870"/>
                  <a:pt x="437" y="870"/>
                </a:cubicBezTo>
                <a:cubicBezTo>
                  <a:pt x="282" y="887"/>
                  <a:pt x="209" y="876"/>
                  <a:pt x="137" y="1020"/>
                </a:cubicBezTo>
                <a:cubicBezTo>
                  <a:pt x="152" y="1030"/>
                  <a:pt x="165" y="1054"/>
                  <a:pt x="182" y="1050"/>
                </a:cubicBezTo>
                <a:cubicBezTo>
                  <a:pt x="197" y="1046"/>
                  <a:pt x="200" y="1021"/>
                  <a:pt x="197" y="1005"/>
                </a:cubicBezTo>
                <a:cubicBezTo>
                  <a:pt x="186" y="948"/>
                  <a:pt x="151" y="897"/>
                  <a:pt x="137" y="840"/>
                </a:cubicBezTo>
                <a:cubicBezTo>
                  <a:pt x="123" y="845"/>
                  <a:pt x="0" y="869"/>
                  <a:pt x="107" y="930"/>
                </a:cubicBezTo>
                <a:cubicBezTo>
                  <a:pt x="133" y="945"/>
                  <a:pt x="167" y="920"/>
                  <a:pt x="197" y="915"/>
                </a:cubicBezTo>
                <a:cubicBezTo>
                  <a:pt x="212" y="900"/>
                  <a:pt x="235" y="890"/>
                  <a:pt x="242" y="870"/>
                </a:cubicBezTo>
                <a:cubicBezTo>
                  <a:pt x="258" y="823"/>
                  <a:pt x="159" y="791"/>
                  <a:pt x="287" y="855"/>
                </a:cubicBezTo>
                <a:cubicBezTo>
                  <a:pt x="297" y="835"/>
                  <a:pt x="315" y="817"/>
                  <a:pt x="317" y="795"/>
                </a:cubicBezTo>
                <a:cubicBezTo>
                  <a:pt x="327" y="699"/>
                  <a:pt x="285" y="684"/>
                  <a:pt x="212" y="660"/>
                </a:cubicBezTo>
                <a:cubicBezTo>
                  <a:pt x="178" y="694"/>
                  <a:pt x="113" y="771"/>
                  <a:pt x="167" y="825"/>
                </a:cubicBezTo>
                <a:cubicBezTo>
                  <a:pt x="182" y="840"/>
                  <a:pt x="207" y="835"/>
                  <a:pt x="227" y="840"/>
                </a:cubicBezTo>
                <a:cubicBezTo>
                  <a:pt x="273" y="656"/>
                  <a:pt x="207" y="890"/>
                  <a:pt x="272" y="735"/>
                </a:cubicBezTo>
                <a:cubicBezTo>
                  <a:pt x="290" y="691"/>
                  <a:pt x="317" y="600"/>
                  <a:pt x="317" y="600"/>
                </a:cubicBezTo>
                <a:cubicBezTo>
                  <a:pt x="312" y="560"/>
                  <a:pt x="324" y="514"/>
                  <a:pt x="302" y="480"/>
                </a:cubicBezTo>
                <a:cubicBezTo>
                  <a:pt x="292" y="465"/>
                  <a:pt x="269" y="496"/>
                  <a:pt x="257" y="510"/>
                </a:cubicBezTo>
                <a:cubicBezTo>
                  <a:pt x="221" y="551"/>
                  <a:pt x="197" y="600"/>
                  <a:pt x="167" y="645"/>
                </a:cubicBezTo>
                <a:cubicBezTo>
                  <a:pt x="158" y="658"/>
                  <a:pt x="177" y="615"/>
                  <a:pt x="182" y="600"/>
                </a:cubicBezTo>
                <a:cubicBezTo>
                  <a:pt x="150" y="458"/>
                  <a:pt x="180" y="459"/>
                  <a:pt x="62" y="420"/>
                </a:cubicBezTo>
                <a:cubicBezTo>
                  <a:pt x="57" y="435"/>
                  <a:pt x="44" y="449"/>
                  <a:pt x="47" y="465"/>
                </a:cubicBezTo>
                <a:cubicBezTo>
                  <a:pt x="62" y="552"/>
                  <a:pt x="161" y="501"/>
                  <a:pt x="212" y="495"/>
                </a:cubicBezTo>
                <a:cubicBezTo>
                  <a:pt x="271" y="436"/>
                  <a:pt x="317" y="383"/>
                  <a:pt x="362" y="315"/>
                </a:cubicBezTo>
                <a:cubicBezTo>
                  <a:pt x="366" y="347"/>
                  <a:pt x="344" y="463"/>
                  <a:pt x="422" y="450"/>
                </a:cubicBezTo>
                <a:cubicBezTo>
                  <a:pt x="440" y="447"/>
                  <a:pt x="452" y="430"/>
                  <a:pt x="467" y="420"/>
                </a:cubicBezTo>
                <a:cubicBezTo>
                  <a:pt x="485" y="348"/>
                  <a:pt x="530" y="265"/>
                  <a:pt x="437" y="225"/>
                </a:cubicBezTo>
                <a:cubicBezTo>
                  <a:pt x="418" y="217"/>
                  <a:pt x="397" y="215"/>
                  <a:pt x="377" y="210"/>
                </a:cubicBezTo>
                <a:cubicBezTo>
                  <a:pt x="347" y="220"/>
                  <a:pt x="312" y="221"/>
                  <a:pt x="287" y="240"/>
                </a:cubicBezTo>
                <a:cubicBezTo>
                  <a:pt x="275" y="249"/>
                  <a:pt x="229" y="370"/>
                  <a:pt x="227" y="375"/>
                </a:cubicBezTo>
                <a:cubicBezTo>
                  <a:pt x="232" y="405"/>
                  <a:pt x="227" y="439"/>
                  <a:pt x="242" y="465"/>
                </a:cubicBezTo>
                <a:cubicBezTo>
                  <a:pt x="250" y="479"/>
                  <a:pt x="271" y="481"/>
                  <a:pt x="287" y="480"/>
                </a:cubicBezTo>
                <a:cubicBezTo>
                  <a:pt x="333" y="476"/>
                  <a:pt x="377" y="460"/>
                  <a:pt x="422" y="450"/>
                </a:cubicBezTo>
                <a:cubicBezTo>
                  <a:pt x="511" y="406"/>
                  <a:pt x="552" y="338"/>
                  <a:pt x="602" y="255"/>
                </a:cubicBezTo>
                <a:cubicBezTo>
                  <a:pt x="597" y="215"/>
                  <a:pt x="609" y="169"/>
                  <a:pt x="587" y="135"/>
                </a:cubicBezTo>
                <a:cubicBezTo>
                  <a:pt x="563" y="98"/>
                  <a:pt x="480" y="128"/>
                  <a:pt x="452" y="135"/>
                </a:cubicBezTo>
                <a:cubicBezTo>
                  <a:pt x="380" y="244"/>
                  <a:pt x="376" y="193"/>
                  <a:pt x="422" y="285"/>
                </a:cubicBezTo>
                <a:cubicBezTo>
                  <a:pt x="522" y="270"/>
                  <a:pt x="623" y="259"/>
                  <a:pt x="722" y="240"/>
                </a:cubicBezTo>
                <a:cubicBezTo>
                  <a:pt x="753" y="234"/>
                  <a:pt x="812" y="210"/>
                  <a:pt x="812" y="210"/>
                </a:cubicBezTo>
                <a:cubicBezTo>
                  <a:pt x="837" y="190"/>
                  <a:pt x="871" y="178"/>
                  <a:pt x="887" y="150"/>
                </a:cubicBezTo>
                <a:cubicBezTo>
                  <a:pt x="895" y="136"/>
                  <a:pt x="887" y="111"/>
                  <a:pt x="872" y="105"/>
                </a:cubicBezTo>
                <a:cubicBezTo>
                  <a:pt x="853" y="97"/>
                  <a:pt x="832" y="115"/>
                  <a:pt x="812" y="120"/>
                </a:cubicBezTo>
                <a:cubicBezTo>
                  <a:pt x="798" y="161"/>
                  <a:pt x="771" y="197"/>
                  <a:pt x="767" y="240"/>
                </a:cubicBezTo>
                <a:cubicBezTo>
                  <a:pt x="764" y="265"/>
                  <a:pt x="777" y="290"/>
                  <a:pt x="782" y="315"/>
                </a:cubicBezTo>
                <a:cubicBezTo>
                  <a:pt x="891" y="297"/>
                  <a:pt x="882" y="316"/>
                  <a:pt x="962" y="210"/>
                </a:cubicBezTo>
                <a:cubicBezTo>
                  <a:pt x="977" y="190"/>
                  <a:pt x="1018" y="128"/>
                  <a:pt x="1007" y="150"/>
                </a:cubicBezTo>
                <a:cubicBezTo>
                  <a:pt x="986" y="192"/>
                  <a:pt x="932" y="270"/>
                  <a:pt x="932" y="270"/>
                </a:cubicBezTo>
                <a:cubicBezTo>
                  <a:pt x="952" y="275"/>
                  <a:pt x="973" y="292"/>
                  <a:pt x="992" y="285"/>
                </a:cubicBezTo>
                <a:cubicBezTo>
                  <a:pt x="1018" y="275"/>
                  <a:pt x="1031" y="244"/>
                  <a:pt x="1052" y="225"/>
                </a:cubicBezTo>
                <a:cubicBezTo>
                  <a:pt x="1121" y="164"/>
                  <a:pt x="1201" y="126"/>
                  <a:pt x="1277" y="75"/>
                </a:cubicBezTo>
                <a:cubicBezTo>
                  <a:pt x="1206" y="28"/>
                  <a:pt x="1194" y="45"/>
                  <a:pt x="1127" y="90"/>
                </a:cubicBezTo>
                <a:cubicBezTo>
                  <a:pt x="1122" y="105"/>
                  <a:pt x="1112" y="119"/>
                  <a:pt x="1112" y="135"/>
                </a:cubicBezTo>
                <a:cubicBezTo>
                  <a:pt x="1112" y="151"/>
                  <a:pt x="1111" y="180"/>
                  <a:pt x="1127" y="180"/>
                </a:cubicBezTo>
                <a:cubicBezTo>
                  <a:pt x="1143" y="180"/>
                  <a:pt x="1137" y="150"/>
                  <a:pt x="1142" y="135"/>
                </a:cubicBezTo>
                <a:cubicBezTo>
                  <a:pt x="1098" y="126"/>
                  <a:pt x="1036" y="104"/>
                  <a:pt x="992" y="135"/>
                </a:cubicBezTo>
                <a:cubicBezTo>
                  <a:pt x="976" y="147"/>
                  <a:pt x="954" y="218"/>
                  <a:pt x="947" y="240"/>
                </a:cubicBezTo>
                <a:cubicBezTo>
                  <a:pt x="1027" y="267"/>
                  <a:pt x="1037" y="277"/>
                  <a:pt x="1157" y="240"/>
                </a:cubicBezTo>
                <a:cubicBezTo>
                  <a:pt x="1174" y="235"/>
                  <a:pt x="1177" y="210"/>
                  <a:pt x="1187" y="195"/>
                </a:cubicBezTo>
                <a:cubicBezTo>
                  <a:pt x="1202" y="175"/>
                  <a:pt x="1214" y="153"/>
                  <a:pt x="1232" y="135"/>
                </a:cubicBezTo>
                <a:cubicBezTo>
                  <a:pt x="1245" y="122"/>
                  <a:pt x="1212" y="165"/>
                  <a:pt x="1202" y="180"/>
                </a:cubicBezTo>
                <a:cubicBezTo>
                  <a:pt x="1207" y="215"/>
                  <a:pt x="1198" y="255"/>
                  <a:pt x="1217" y="285"/>
                </a:cubicBezTo>
                <a:cubicBezTo>
                  <a:pt x="1228" y="302"/>
                  <a:pt x="1257" y="294"/>
                  <a:pt x="1277" y="300"/>
                </a:cubicBezTo>
                <a:cubicBezTo>
                  <a:pt x="1292" y="304"/>
                  <a:pt x="1307" y="310"/>
                  <a:pt x="1322" y="315"/>
                </a:cubicBezTo>
                <a:cubicBezTo>
                  <a:pt x="1444" y="291"/>
                  <a:pt x="1495" y="292"/>
                  <a:pt x="1577" y="210"/>
                </a:cubicBezTo>
                <a:cubicBezTo>
                  <a:pt x="1465" y="182"/>
                  <a:pt x="1563" y="187"/>
                  <a:pt x="1472" y="255"/>
                </a:cubicBezTo>
                <a:cubicBezTo>
                  <a:pt x="1450" y="271"/>
                  <a:pt x="1422" y="275"/>
                  <a:pt x="1397" y="285"/>
                </a:cubicBezTo>
                <a:cubicBezTo>
                  <a:pt x="1372" y="315"/>
                  <a:pt x="1351" y="349"/>
                  <a:pt x="1322" y="375"/>
                </a:cubicBezTo>
                <a:cubicBezTo>
                  <a:pt x="1206" y="476"/>
                  <a:pt x="1347" y="285"/>
                  <a:pt x="1247" y="435"/>
                </a:cubicBezTo>
                <a:cubicBezTo>
                  <a:pt x="1242" y="390"/>
                  <a:pt x="1256" y="338"/>
                  <a:pt x="1232" y="300"/>
                </a:cubicBezTo>
                <a:cubicBezTo>
                  <a:pt x="1201" y="250"/>
                  <a:pt x="1143" y="359"/>
                  <a:pt x="1142" y="360"/>
                </a:cubicBezTo>
                <a:cubicBezTo>
                  <a:pt x="1157" y="268"/>
                  <a:pt x="1143" y="244"/>
                  <a:pt x="1217" y="195"/>
                </a:cubicBezTo>
                <a:cubicBezTo>
                  <a:pt x="1237" y="200"/>
                  <a:pt x="1264" y="194"/>
                  <a:pt x="1277" y="210"/>
                </a:cubicBezTo>
                <a:cubicBezTo>
                  <a:pt x="1293" y="230"/>
                  <a:pt x="1281" y="262"/>
                  <a:pt x="1292" y="285"/>
                </a:cubicBezTo>
                <a:cubicBezTo>
                  <a:pt x="1301" y="304"/>
                  <a:pt x="1322" y="315"/>
                  <a:pt x="1337" y="330"/>
                </a:cubicBezTo>
                <a:cubicBezTo>
                  <a:pt x="1314" y="400"/>
                  <a:pt x="1305" y="414"/>
                  <a:pt x="1232" y="390"/>
                </a:cubicBezTo>
                <a:cubicBezTo>
                  <a:pt x="1221" y="373"/>
                  <a:pt x="1172" y="310"/>
                  <a:pt x="1187" y="285"/>
                </a:cubicBezTo>
                <a:cubicBezTo>
                  <a:pt x="1198" y="267"/>
                  <a:pt x="1227" y="275"/>
                  <a:pt x="1247" y="270"/>
                </a:cubicBezTo>
                <a:cubicBezTo>
                  <a:pt x="1294" y="317"/>
                  <a:pt x="1331" y="356"/>
                  <a:pt x="1352" y="420"/>
                </a:cubicBezTo>
                <a:cubicBezTo>
                  <a:pt x="1347" y="450"/>
                  <a:pt x="1354" y="485"/>
                  <a:pt x="1337" y="510"/>
                </a:cubicBezTo>
                <a:cubicBezTo>
                  <a:pt x="1328" y="523"/>
                  <a:pt x="1331" y="478"/>
                  <a:pt x="1322" y="465"/>
                </a:cubicBezTo>
                <a:cubicBezTo>
                  <a:pt x="1310" y="447"/>
                  <a:pt x="1291" y="436"/>
                  <a:pt x="1277" y="420"/>
                </a:cubicBezTo>
                <a:cubicBezTo>
                  <a:pt x="1234" y="369"/>
                  <a:pt x="1227" y="322"/>
                  <a:pt x="1202" y="255"/>
                </a:cubicBezTo>
                <a:cubicBezTo>
                  <a:pt x="1207" y="190"/>
                  <a:pt x="1190" y="119"/>
                  <a:pt x="1217" y="60"/>
                </a:cubicBezTo>
                <a:cubicBezTo>
                  <a:pt x="1226" y="40"/>
                  <a:pt x="1260" y="75"/>
                  <a:pt x="1277" y="90"/>
                </a:cubicBezTo>
                <a:cubicBezTo>
                  <a:pt x="1346" y="152"/>
                  <a:pt x="1358" y="191"/>
                  <a:pt x="1397" y="270"/>
                </a:cubicBezTo>
                <a:cubicBezTo>
                  <a:pt x="1407" y="322"/>
                  <a:pt x="1435" y="419"/>
                  <a:pt x="1397" y="465"/>
                </a:cubicBezTo>
                <a:cubicBezTo>
                  <a:pt x="1383" y="482"/>
                  <a:pt x="1355" y="449"/>
                  <a:pt x="1337" y="435"/>
                </a:cubicBezTo>
                <a:cubicBezTo>
                  <a:pt x="1276" y="388"/>
                  <a:pt x="1268" y="369"/>
                  <a:pt x="1232" y="315"/>
                </a:cubicBezTo>
                <a:cubicBezTo>
                  <a:pt x="1199" y="115"/>
                  <a:pt x="1187" y="194"/>
                  <a:pt x="1217" y="75"/>
                </a:cubicBezTo>
                <a:cubicBezTo>
                  <a:pt x="1386" y="244"/>
                  <a:pt x="1326" y="357"/>
                  <a:pt x="1397" y="570"/>
                </a:cubicBezTo>
                <a:cubicBezTo>
                  <a:pt x="1392" y="595"/>
                  <a:pt x="1400" y="627"/>
                  <a:pt x="1382" y="645"/>
                </a:cubicBezTo>
                <a:cubicBezTo>
                  <a:pt x="1365" y="662"/>
                  <a:pt x="1263" y="680"/>
                  <a:pt x="1232" y="690"/>
                </a:cubicBezTo>
                <a:cubicBezTo>
                  <a:pt x="1206" y="699"/>
                  <a:pt x="1181" y="708"/>
                  <a:pt x="1157" y="720"/>
                </a:cubicBezTo>
                <a:cubicBezTo>
                  <a:pt x="1141" y="728"/>
                  <a:pt x="1095" y="744"/>
                  <a:pt x="1112" y="750"/>
                </a:cubicBezTo>
                <a:cubicBezTo>
                  <a:pt x="1141" y="760"/>
                  <a:pt x="1172" y="740"/>
                  <a:pt x="1202" y="735"/>
                </a:cubicBezTo>
                <a:cubicBezTo>
                  <a:pt x="1197" y="720"/>
                  <a:pt x="1194" y="704"/>
                  <a:pt x="1187" y="690"/>
                </a:cubicBezTo>
                <a:cubicBezTo>
                  <a:pt x="1179" y="674"/>
                  <a:pt x="1159" y="663"/>
                  <a:pt x="1157" y="645"/>
                </a:cubicBezTo>
                <a:cubicBezTo>
                  <a:pt x="1153" y="605"/>
                  <a:pt x="1167" y="565"/>
                  <a:pt x="1172" y="525"/>
                </a:cubicBezTo>
                <a:cubicBezTo>
                  <a:pt x="1211" y="538"/>
                  <a:pt x="1255" y="537"/>
                  <a:pt x="1292" y="555"/>
                </a:cubicBezTo>
                <a:cubicBezTo>
                  <a:pt x="1311" y="564"/>
                  <a:pt x="1316" y="600"/>
                  <a:pt x="1337" y="600"/>
                </a:cubicBezTo>
                <a:cubicBezTo>
                  <a:pt x="1355" y="600"/>
                  <a:pt x="1314" y="571"/>
                  <a:pt x="1307" y="555"/>
                </a:cubicBezTo>
                <a:cubicBezTo>
                  <a:pt x="1294" y="526"/>
                  <a:pt x="1269" y="434"/>
                  <a:pt x="1277" y="465"/>
                </a:cubicBezTo>
                <a:cubicBezTo>
                  <a:pt x="1317" y="624"/>
                  <a:pt x="1263" y="437"/>
                  <a:pt x="1322" y="570"/>
                </a:cubicBezTo>
                <a:cubicBezTo>
                  <a:pt x="1341" y="613"/>
                  <a:pt x="1352" y="660"/>
                  <a:pt x="1367" y="705"/>
                </a:cubicBezTo>
                <a:cubicBezTo>
                  <a:pt x="1383" y="753"/>
                  <a:pt x="1397" y="855"/>
                  <a:pt x="1397" y="855"/>
                </a:cubicBezTo>
                <a:cubicBezTo>
                  <a:pt x="1377" y="860"/>
                  <a:pt x="1357" y="873"/>
                  <a:pt x="1337" y="870"/>
                </a:cubicBezTo>
                <a:cubicBezTo>
                  <a:pt x="1284" y="862"/>
                  <a:pt x="1257" y="801"/>
                  <a:pt x="1217" y="765"/>
                </a:cubicBezTo>
                <a:cubicBezTo>
                  <a:pt x="1166" y="719"/>
                  <a:pt x="1147" y="708"/>
                  <a:pt x="1097" y="675"/>
                </a:cubicBezTo>
                <a:cubicBezTo>
                  <a:pt x="1035" y="767"/>
                  <a:pt x="1076" y="831"/>
                  <a:pt x="1157" y="885"/>
                </a:cubicBezTo>
                <a:cubicBezTo>
                  <a:pt x="1167" y="900"/>
                  <a:pt x="1181" y="913"/>
                  <a:pt x="1187" y="930"/>
                </a:cubicBezTo>
                <a:cubicBezTo>
                  <a:pt x="1197" y="959"/>
                  <a:pt x="1202" y="1020"/>
                  <a:pt x="1202" y="1020"/>
                </a:cubicBezTo>
                <a:cubicBezTo>
                  <a:pt x="1197" y="1040"/>
                  <a:pt x="1191" y="1060"/>
                  <a:pt x="1187" y="1080"/>
                </a:cubicBezTo>
                <a:cubicBezTo>
                  <a:pt x="1181" y="1105"/>
                  <a:pt x="1196" y="1146"/>
                  <a:pt x="1172" y="1155"/>
                </a:cubicBezTo>
                <a:cubicBezTo>
                  <a:pt x="1165" y="1158"/>
                  <a:pt x="1100" y="1094"/>
                  <a:pt x="1067" y="1080"/>
                </a:cubicBezTo>
                <a:cubicBezTo>
                  <a:pt x="1013" y="1057"/>
                  <a:pt x="867" y="1052"/>
                  <a:pt x="842" y="1050"/>
                </a:cubicBezTo>
                <a:cubicBezTo>
                  <a:pt x="787" y="968"/>
                  <a:pt x="729" y="883"/>
                  <a:pt x="647" y="825"/>
                </a:cubicBezTo>
                <a:cubicBezTo>
                  <a:pt x="525" y="738"/>
                  <a:pt x="572" y="780"/>
                  <a:pt x="497" y="705"/>
                </a:cubicBezTo>
                <a:cubicBezTo>
                  <a:pt x="492" y="720"/>
                  <a:pt x="482" y="734"/>
                  <a:pt x="482" y="750"/>
                </a:cubicBezTo>
                <a:cubicBezTo>
                  <a:pt x="482" y="861"/>
                  <a:pt x="543" y="805"/>
                  <a:pt x="647" y="795"/>
                </a:cubicBezTo>
                <a:cubicBezTo>
                  <a:pt x="667" y="770"/>
                  <a:pt x="690" y="747"/>
                  <a:pt x="707" y="720"/>
                </a:cubicBezTo>
                <a:cubicBezTo>
                  <a:pt x="715" y="707"/>
                  <a:pt x="728" y="690"/>
                  <a:pt x="722" y="675"/>
                </a:cubicBezTo>
                <a:cubicBezTo>
                  <a:pt x="715" y="658"/>
                  <a:pt x="692" y="655"/>
                  <a:pt x="677" y="645"/>
                </a:cubicBezTo>
                <a:cubicBezTo>
                  <a:pt x="637" y="650"/>
                  <a:pt x="589" y="636"/>
                  <a:pt x="557" y="660"/>
                </a:cubicBezTo>
                <a:cubicBezTo>
                  <a:pt x="539" y="673"/>
                  <a:pt x="596" y="681"/>
                  <a:pt x="617" y="690"/>
                </a:cubicBezTo>
                <a:cubicBezTo>
                  <a:pt x="771" y="756"/>
                  <a:pt x="523" y="636"/>
                  <a:pt x="722" y="735"/>
                </a:cubicBezTo>
                <a:cubicBezTo>
                  <a:pt x="742" y="730"/>
                  <a:pt x="774" y="739"/>
                  <a:pt x="782" y="720"/>
                </a:cubicBezTo>
                <a:cubicBezTo>
                  <a:pt x="814" y="646"/>
                  <a:pt x="733" y="574"/>
                  <a:pt x="677" y="555"/>
                </a:cubicBezTo>
                <a:cubicBezTo>
                  <a:pt x="672" y="575"/>
                  <a:pt x="660" y="594"/>
                  <a:pt x="662" y="615"/>
                </a:cubicBezTo>
                <a:cubicBezTo>
                  <a:pt x="665" y="656"/>
                  <a:pt x="668" y="701"/>
                  <a:pt x="692" y="735"/>
                </a:cubicBezTo>
                <a:cubicBezTo>
                  <a:pt x="701" y="748"/>
                  <a:pt x="723" y="727"/>
                  <a:pt x="737" y="720"/>
                </a:cubicBezTo>
                <a:cubicBezTo>
                  <a:pt x="753" y="712"/>
                  <a:pt x="768" y="702"/>
                  <a:pt x="782" y="690"/>
                </a:cubicBezTo>
                <a:cubicBezTo>
                  <a:pt x="843" y="636"/>
                  <a:pt x="894" y="572"/>
                  <a:pt x="947" y="510"/>
                </a:cubicBezTo>
                <a:cubicBezTo>
                  <a:pt x="957" y="485"/>
                  <a:pt x="961" y="457"/>
                  <a:pt x="977" y="435"/>
                </a:cubicBezTo>
                <a:cubicBezTo>
                  <a:pt x="987" y="420"/>
                  <a:pt x="1022" y="387"/>
                  <a:pt x="1022" y="405"/>
                </a:cubicBezTo>
                <a:cubicBezTo>
                  <a:pt x="1022" y="426"/>
                  <a:pt x="992" y="435"/>
                  <a:pt x="977" y="450"/>
                </a:cubicBezTo>
                <a:cubicBezTo>
                  <a:pt x="1002" y="485"/>
                  <a:pt x="1028" y="519"/>
                  <a:pt x="1052" y="555"/>
                </a:cubicBezTo>
                <a:cubicBezTo>
                  <a:pt x="1147" y="697"/>
                  <a:pt x="1162" y="699"/>
                  <a:pt x="1082" y="645"/>
                </a:cubicBezTo>
                <a:cubicBezTo>
                  <a:pt x="1038" y="579"/>
                  <a:pt x="1011" y="511"/>
                  <a:pt x="992" y="435"/>
                </a:cubicBezTo>
                <a:cubicBezTo>
                  <a:pt x="997" y="415"/>
                  <a:pt x="986" y="375"/>
                  <a:pt x="1007" y="375"/>
                </a:cubicBezTo>
                <a:cubicBezTo>
                  <a:pt x="1032" y="375"/>
                  <a:pt x="1042" y="412"/>
                  <a:pt x="1052" y="435"/>
                </a:cubicBezTo>
                <a:cubicBezTo>
                  <a:pt x="1067" y="468"/>
                  <a:pt x="1072" y="505"/>
                  <a:pt x="1082" y="540"/>
                </a:cubicBezTo>
                <a:cubicBezTo>
                  <a:pt x="1072" y="610"/>
                  <a:pt x="1086" y="688"/>
                  <a:pt x="1052" y="750"/>
                </a:cubicBezTo>
                <a:cubicBezTo>
                  <a:pt x="1040" y="772"/>
                  <a:pt x="999" y="748"/>
                  <a:pt x="977" y="735"/>
                </a:cubicBezTo>
                <a:cubicBezTo>
                  <a:pt x="901" y="689"/>
                  <a:pt x="868" y="604"/>
                  <a:pt x="842" y="525"/>
                </a:cubicBezTo>
                <a:cubicBezTo>
                  <a:pt x="844" y="542"/>
                  <a:pt x="875" y="687"/>
                  <a:pt x="842" y="720"/>
                </a:cubicBezTo>
                <a:cubicBezTo>
                  <a:pt x="831" y="731"/>
                  <a:pt x="811" y="712"/>
                  <a:pt x="797" y="705"/>
                </a:cubicBezTo>
                <a:cubicBezTo>
                  <a:pt x="765" y="689"/>
                  <a:pt x="695" y="630"/>
                  <a:pt x="677" y="615"/>
                </a:cubicBezTo>
                <a:cubicBezTo>
                  <a:pt x="667" y="635"/>
                  <a:pt x="650" y="653"/>
                  <a:pt x="647" y="675"/>
                </a:cubicBezTo>
                <a:cubicBezTo>
                  <a:pt x="641" y="726"/>
                  <a:pt x="701" y="798"/>
                  <a:pt x="722" y="840"/>
                </a:cubicBezTo>
                <a:cubicBezTo>
                  <a:pt x="737" y="830"/>
                  <a:pt x="757" y="825"/>
                  <a:pt x="767" y="810"/>
                </a:cubicBezTo>
                <a:cubicBezTo>
                  <a:pt x="783" y="788"/>
                  <a:pt x="786" y="760"/>
                  <a:pt x="797" y="735"/>
                </a:cubicBezTo>
                <a:cubicBezTo>
                  <a:pt x="835" y="652"/>
                  <a:pt x="832" y="661"/>
                  <a:pt x="872" y="600"/>
                </a:cubicBezTo>
                <a:cubicBezTo>
                  <a:pt x="882" y="477"/>
                  <a:pt x="939" y="262"/>
                  <a:pt x="782" y="210"/>
                </a:cubicBezTo>
                <a:cubicBezTo>
                  <a:pt x="742" y="220"/>
                  <a:pt x="694" y="214"/>
                  <a:pt x="662" y="240"/>
                </a:cubicBezTo>
                <a:cubicBezTo>
                  <a:pt x="571" y="314"/>
                  <a:pt x="481" y="401"/>
                  <a:pt x="437" y="510"/>
                </a:cubicBezTo>
                <a:cubicBezTo>
                  <a:pt x="414" y="569"/>
                  <a:pt x="377" y="690"/>
                  <a:pt x="377" y="690"/>
                </a:cubicBezTo>
                <a:cubicBezTo>
                  <a:pt x="422" y="913"/>
                  <a:pt x="393" y="886"/>
                  <a:pt x="617" y="825"/>
                </a:cubicBezTo>
                <a:cubicBezTo>
                  <a:pt x="679" y="784"/>
                  <a:pt x="824" y="706"/>
                  <a:pt x="737" y="600"/>
                </a:cubicBezTo>
                <a:cubicBezTo>
                  <a:pt x="709" y="565"/>
                  <a:pt x="617" y="540"/>
                  <a:pt x="617" y="540"/>
                </a:cubicBezTo>
                <a:cubicBezTo>
                  <a:pt x="394" y="557"/>
                  <a:pt x="403" y="532"/>
                  <a:pt x="272" y="690"/>
                </a:cubicBezTo>
                <a:cubicBezTo>
                  <a:pt x="263" y="737"/>
                  <a:pt x="239" y="809"/>
                  <a:pt x="272" y="855"/>
                </a:cubicBezTo>
                <a:cubicBezTo>
                  <a:pt x="284" y="872"/>
                  <a:pt x="312" y="866"/>
                  <a:pt x="332" y="870"/>
                </a:cubicBezTo>
                <a:cubicBezTo>
                  <a:pt x="357" y="876"/>
                  <a:pt x="382" y="880"/>
                  <a:pt x="407" y="885"/>
                </a:cubicBezTo>
                <a:cubicBezTo>
                  <a:pt x="431" y="878"/>
                  <a:pt x="645" y="817"/>
                  <a:pt x="677" y="795"/>
                </a:cubicBezTo>
                <a:cubicBezTo>
                  <a:pt x="699" y="780"/>
                  <a:pt x="837" y="592"/>
                  <a:pt x="842" y="585"/>
                </a:cubicBezTo>
                <a:cubicBezTo>
                  <a:pt x="852" y="550"/>
                  <a:pt x="872" y="516"/>
                  <a:pt x="872" y="480"/>
                </a:cubicBezTo>
                <a:cubicBezTo>
                  <a:pt x="872" y="411"/>
                  <a:pt x="810" y="349"/>
                  <a:pt x="752" y="330"/>
                </a:cubicBezTo>
                <a:cubicBezTo>
                  <a:pt x="732" y="340"/>
                  <a:pt x="707" y="343"/>
                  <a:pt x="692" y="360"/>
                </a:cubicBezTo>
                <a:cubicBezTo>
                  <a:pt x="662" y="395"/>
                  <a:pt x="654" y="486"/>
                  <a:pt x="647" y="525"/>
                </a:cubicBezTo>
                <a:cubicBezTo>
                  <a:pt x="652" y="565"/>
                  <a:pt x="642" y="610"/>
                  <a:pt x="662" y="645"/>
                </a:cubicBezTo>
                <a:cubicBezTo>
                  <a:pt x="681" y="679"/>
                  <a:pt x="806" y="646"/>
                  <a:pt x="812" y="645"/>
                </a:cubicBezTo>
                <a:cubicBezTo>
                  <a:pt x="907" y="563"/>
                  <a:pt x="932" y="535"/>
                  <a:pt x="992" y="435"/>
                </a:cubicBezTo>
                <a:cubicBezTo>
                  <a:pt x="972" y="425"/>
                  <a:pt x="953" y="396"/>
                  <a:pt x="932" y="405"/>
                </a:cubicBezTo>
                <a:cubicBezTo>
                  <a:pt x="873" y="430"/>
                  <a:pt x="782" y="525"/>
                  <a:pt x="782" y="525"/>
                </a:cubicBezTo>
                <a:cubicBezTo>
                  <a:pt x="768" y="582"/>
                  <a:pt x="748" y="617"/>
                  <a:pt x="797" y="675"/>
                </a:cubicBezTo>
                <a:cubicBezTo>
                  <a:pt x="810" y="691"/>
                  <a:pt x="837" y="686"/>
                  <a:pt x="857" y="690"/>
                </a:cubicBezTo>
                <a:cubicBezTo>
                  <a:pt x="907" y="701"/>
                  <a:pt x="957" y="710"/>
                  <a:pt x="1007" y="720"/>
                </a:cubicBezTo>
                <a:cubicBezTo>
                  <a:pt x="1032" y="725"/>
                  <a:pt x="1082" y="735"/>
                  <a:pt x="1082" y="735"/>
                </a:cubicBezTo>
                <a:cubicBezTo>
                  <a:pt x="1013" y="827"/>
                  <a:pt x="1003" y="836"/>
                  <a:pt x="887" y="855"/>
                </a:cubicBezTo>
                <a:cubicBezTo>
                  <a:pt x="822" y="833"/>
                  <a:pt x="749" y="833"/>
                  <a:pt x="692" y="795"/>
                </a:cubicBezTo>
                <a:cubicBezTo>
                  <a:pt x="660" y="773"/>
                  <a:pt x="642" y="735"/>
                  <a:pt x="617" y="705"/>
                </a:cubicBezTo>
                <a:cubicBezTo>
                  <a:pt x="596" y="642"/>
                  <a:pt x="548" y="603"/>
                  <a:pt x="527" y="540"/>
                </a:cubicBezTo>
                <a:cubicBezTo>
                  <a:pt x="556" y="310"/>
                  <a:pt x="493" y="263"/>
                  <a:pt x="677" y="300"/>
                </a:cubicBezTo>
                <a:cubicBezTo>
                  <a:pt x="720" y="343"/>
                  <a:pt x="754" y="392"/>
                  <a:pt x="797" y="435"/>
                </a:cubicBezTo>
                <a:cubicBezTo>
                  <a:pt x="842" y="480"/>
                  <a:pt x="898" y="513"/>
                  <a:pt x="947" y="555"/>
                </a:cubicBezTo>
                <a:cubicBezTo>
                  <a:pt x="1107" y="835"/>
                  <a:pt x="909" y="518"/>
                  <a:pt x="1082" y="720"/>
                </a:cubicBezTo>
                <a:cubicBezTo>
                  <a:pt x="1092" y="732"/>
                  <a:pt x="1090" y="751"/>
                  <a:pt x="1097" y="765"/>
                </a:cubicBezTo>
                <a:cubicBezTo>
                  <a:pt x="1105" y="781"/>
                  <a:pt x="1117" y="795"/>
                  <a:pt x="1127" y="810"/>
                </a:cubicBezTo>
                <a:cubicBezTo>
                  <a:pt x="1107" y="820"/>
                  <a:pt x="1089" y="841"/>
                  <a:pt x="1067" y="840"/>
                </a:cubicBezTo>
                <a:cubicBezTo>
                  <a:pt x="996" y="836"/>
                  <a:pt x="923" y="823"/>
                  <a:pt x="857" y="795"/>
                </a:cubicBezTo>
                <a:cubicBezTo>
                  <a:pt x="744" y="747"/>
                  <a:pt x="709" y="558"/>
                  <a:pt x="647" y="465"/>
                </a:cubicBezTo>
                <a:cubicBezTo>
                  <a:pt x="632" y="342"/>
                  <a:pt x="632" y="280"/>
                  <a:pt x="707" y="180"/>
                </a:cubicBezTo>
                <a:cubicBezTo>
                  <a:pt x="737" y="185"/>
                  <a:pt x="773" y="176"/>
                  <a:pt x="797" y="195"/>
                </a:cubicBezTo>
                <a:cubicBezTo>
                  <a:pt x="823" y="216"/>
                  <a:pt x="828" y="255"/>
                  <a:pt x="842" y="285"/>
                </a:cubicBezTo>
                <a:cubicBezTo>
                  <a:pt x="891" y="389"/>
                  <a:pt x="914" y="505"/>
                  <a:pt x="977" y="600"/>
                </a:cubicBezTo>
                <a:cubicBezTo>
                  <a:pt x="972" y="615"/>
                  <a:pt x="976" y="652"/>
                  <a:pt x="962" y="645"/>
                </a:cubicBezTo>
                <a:cubicBezTo>
                  <a:pt x="944" y="636"/>
                  <a:pt x="953" y="605"/>
                  <a:pt x="947" y="585"/>
                </a:cubicBezTo>
                <a:cubicBezTo>
                  <a:pt x="932" y="534"/>
                  <a:pt x="929" y="533"/>
                  <a:pt x="902" y="480"/>
                </a:cubicBezTo>
                <a:cubicBezTo>
                  <a:pt x="912" y="405"/>
                  <a:pt x="916" y="329"/>
                  <a:pt x="932" y="255"/>
                </a:cubicBezTo>
                <a:cubicBezTo>
                  <a:pt x="939" y="222"/>
                  <a:pt x="966" y="197"/>
                  <a:pt x="977" y="165"/>
                </a:cubicBezTo>
                <a:cubicBezTo>
                  <a:pt x="1017" y="225"/>
                  <a:pt x="1042" y="238"/>
                  <a:pt x="1112" y="255"/>
                </a:cubicBezTo>
                <a:cubicBezTo>
                  <a:pt x="1107" y="240"/>
                  <a:pt x="1112" y="215"/>
                  <a:pt x="1097" y="210"/>
                </a:cubicBezTo>
                <a:cubicBezTo>
                  <a:pt x="1073" y="202"/>
                  <a:pt x="1046" y="216"/>
                  <a:pt x="1022" y="225"/>
                </a:cubicBezTo>
                <a:cubicBezTo>
                  <a:pt x="965" y="246"/>
                  <a:pt x="913" y="278"/>
                  <a:pt x="857" y="300"/>
                </a:cubicBezTo>
                <a:cubicBezTo>
                  <a:pt x="737" y="347"/>
                  <a:pt x="778" y="310"/>
                  <a:pt x="677" y="360"/>
                </a:cubicBezTo>
                <a:cubicBezTo>
                  <a:pt x="663" y="367"/>
                  <a:pt x="708" y="352"/>
                  <a:pt x="722" y="345"/>
                </a:cubicBezTo>
                <a:cubicBezTo>
                  <a:pt x="738" y="337"/>
                  <a:pt x="752" y="325"/>
                  <a:pt x="767" y="315"/>
                </a:cubicBezTo>
                <a:cubicBezTo>
                  <a:pt x="767" y="313"/>
                  <a:pt x="803" y="218"/>
                  <a:pt x="767" y="210"/>
                </a:cubicBezTo>
                <a:cubicBezTo>
                  <a:pt x="728" y="201"/>
                  <a:pt x="687" y="220"/>
                  <a:pt x="647" y="225"/>
                </a:cubicBezTo>
                <a:cubicBezTo>
                  <a:pt x="639" y="233"/>
                  <a:pt x="573" y="286"/>
                  <a:pt x="587" y="315"/>
                </a:cubicBezTo>
                <a:cubicBezTo>
                  <a:pt x="594" y="329"/>
                  <a:pt x="617" y="325"/>
                  <a:pt x="632" y="330"/>
                </a:cubicBezTo>
                <a:cubicBezTo>
                  <a:pt x="677" y="324"/>
                  <a:pt x="757" y="339"/>
                  <a:pt x="767" y="270"/>
                </a:cubicBezTo>
                <a:cubicBezTo>
                  <a:pt x="770" y="250"/>
                  <a:pt x="757" y="230"/>
                  <a:pt x="752" y="210"/>
                </a:cubicBezTo>
                <a:cubicBezTo>
                  <a:pt x="668" y="218"/>
                  <a:pt x="593" y="223"/>
                  <a:pt x="512" y="240"/>
                </a:cubicBezTo>
                <a:cubicBezTo>
                  <a:pt x="472" y="249"/>
                  <a:pt x="431" y="258"/>
                  <a:pt x="392" y="270"/>
                </a:cubicBezTo>
                <a:cubicBezTo>
                  <a:pt x="366" y="278"/>
                  <a:pt x="317" y="300"/>
                  <a:pt x="317" y="300"/>
                </a:cubicBezTo>
                <a:cubicBezTo>
                  <a:pt x="344" y="220"/>
                  <a:pt x="323" y="194"/>
                  <a:pt x="257" y="150"/>
                </a:cubicBezTo>
                <a:cubicBezTo>
                  <a:pt x="242" y="155"/>
                  <a:pt x="212" y="149"/>
                  <a:pt x="212" y="165"/>
                </a:cubicBezTo>
                <a:cubicBezTo>
                  <a:pt x="212" y="181"/>
                  <a:pt x="241" y="177"/>
                  <a:pt x="257" y="180"/>
                </a:cubicBezTo>
                <a:cubicBezTo>
                  <a:pt x="322" y="192"/>
                  <a:pt x="387" y="200"/>
                  <a:pt x="452" y="210"/>
                </a:cubicBezTo>
                <a:cubicBezTo>
                  <a:pt x="472" y="220"/>
                  <a:pt x="507" y="218"/>
                  <a:pt x="512" y="240"/>
                </a:cubicBezTo>
                <a:cubicBezTo>
                  <a:pt x="559" y="426"/>
                  <a:pt x="520" y="396"/>
                  <a:pt x="437" y="375"/>
                </a:cubicBezTo>
                <a:cubicBezTo>
                  <a:pt x="422" y="380"/>
                  <a:pt x="399" y="376"/>
                  <a:pt x="392" y="390"/>
                </a:cubicBezTo>
                <a:cubicBezTo>
                  <a:pt x="369" y="436"/>
                  <a:pt x="378" y="492"/>
                  <a:pt x="362" y="540"/>
                </a:cubicBezTo>
                <a:cubicBezTo>
                  <a:pt x="357" y="525"/>
                  <a:pt x="355" y="509"/>
                  <a:pt x="347" y="495"/>
                </a:cubicBezTo>
                <a:cubicBezTo>
                  <a:pt x="335" y="473"/>
                  <a:pt x="311" y="458"/>
                  <a:pt x="302" y="435"/>
                </a:cubicBezTo>
                <a:cubicBezTo>
                  <a:pt x="290" y="402"/>
                  <a:pt x="294" y="365"/>
                  <a:pt x="287" y="330"/>
                </a:cubicBezTo>
                <a:cubicBezTo>
                  <a:pt x="237" y="68"/>
                  <a:pt x="256" y="131"/>
                  <a:pt x="212" y="0"/>
                </a:cubicBezTo>
                <a:cubicBezTo>
                  <a:pt x="217" y="125"/>
                  <a:pt x="199" y="253"/>
                  <a:pt x="227" y="375"/>
                </a:cubicBezTo>
                <a:cubicBezTo>
                  <a:pt x="233" y="399"/>
                  <a:pt x="263" y="336"/>
                  <a:pt x="287" y="330"/>
                </a:cubicBezTo>
                <a:cubicBezTo>
                  <a:pt x="375" y="310"/>
                  <a:pt x="557" y="300"/>
                  <a:pt x="557" y="300"/>
                </a:cubicBezTo>
                <a:cubicBezTo>
                  <a:pt x="608" y="249"/>
                  <a:pt x="610" y="217"/>
                  <a:pt x="677" y="195"/>
                </a:cubicBezTo>
                <a:cubicBezTo>
                  <a:pt x="692" y="200"/>
                  <a:pt x="711" y="199"/>
                  <a:pt x="722" y="210"/>
                </a:cubicBezTo>
                <a:cubicBezTo>
                  <a:pt x="733" y="221"/>
                  <a:pt x="730" y="241"/>
                  <a:pt x="737" y="255"/>
                </a:cubicBezTo>
                <a:cubicBezTo>
                  <a:pt x="745" y="271"/>
                  <a:pt x="757" y="285"/>
                  <a:pt x="767" y="300"/>
                </a:cubicBezTo>
                <a:cubicBezTo>
                  <a:pt x="774" y="328"/>
                  <a:pt x="808" y="454"/>
                  <a:pt x="752" y="285"/>
                </a:cubicBezTo>
                <a:cubicBezTo>
                  <a:pt x="734" y="232"/>
                  <a:pt x="703" y="104"/>
                  <a:pt x="737" y="240"/>
                </a:cubicBezTo>
                <a:cubicBezTo>
                  <a:pt x="767" y="235"/>
                  <a:pt x="800" y="239"/>
                  <a:pt x="827" y="225"/>
                </a:cubicBezTo>
                <a:cubicBezTo>
                  <a:pt x="877" y="198"/>
                  <a:pt x="908" y="138"/>
                  <a:pt x="962" y="120"/>
                </a:cubicBezTo>
                <a:cubicBezTo>
                  <a:pt x="977" y="115"/>
                  <a:pt x="992" y="110"/>
                  <a:pt x="1007" y="105"/>
                </a:cubicBezTo>
                <a:cubicBezTo>
                  <a:pt x="1054" y="175"/>
                  <a:pt x="1073" y="163"/>
                  <a:pt x="1157" y="180"/>
                </a:cubicBezTo>
                <a:cubicBezTo>
                  <a:pt x="1216" y="269"/>
                  <a:pt x="1226" y="287"/>
                  <a:pt x="1247" y="390"/>
                </a:cubicBezTo>
                <a:cubicBezTo>
                  <a:pt x="1237" y="420"/>
                  <a:pt x="1238" y="456"/>
                  <a:pt x="1217" y="480"/>
                </a:cubicBezTo>
                <a:cubicBezTo>
                  <a:pt x="1155" y="551"/>
                  <a:pt x="906" y="480"/>
                  <a:pt x="902" y="480"/>
                </a:cubicBezTo>
                <a:cubicBezTo>
                  <a:pt x="862" y="457"/>
                  <a:pt x="775" y="413"/>
                  <a:pt x="737" y="375"/>
                </a:cubicBezTo>
                <a:cubicBezTo>
                  <a:pt x="724" y="362"/>
                  <a:pt x="768" y="393"/>
                  <a:pt x="782" y="405"/>
                </a:cubicBezTo>
                <a:cubicBezTo>
                  <a:pt x="838" y="452"/>
                  <a:pt x="822" y="452"/>
                  <a:pt x="872" y="510"/>
                </a:cubicBezTo>
                <a:cubicBezTo>
                  <a:pt x="897" y="540"/>
                  <a:pt x="919" y="572"/>
                  <a:pt x="947" y="600"/>
                </a:cubicBezTo>
                <a:cubicBezTo>
                  <a:pt x="960" y="613"/>
                  <a:pt x="978" y="618"/>
                  <a:pt x="992" y="630"/>
                </a:cubicBezTo>
                <a:cubicBezTo>
                  <a:pt x="1049" y="678"/>
                  <a:pt x="1047" y="682"/>
                  <a:pt x="1082" y="735"/>
                </a:cubicBezTo>
                <a:cubicBezTo>
                  <a:pt x="1057" y="745"/>
                  <a:pt x="1034" y="762"/>
                  <a:pt x="1007" y="765"/>
                </a:cubicBezTo>
                <a:cubicBezTo>
                  <a:pt x="684" y="798"/>
                  <a:pt x="526" y="740"/>
                  <a:pt x="692" y="795"/>
                </a:cubicBezTo>
                <a:cubicBezTo>
                  <a:pt x="707" y="810"/>
                  <a:pt x="718" y="831"/>
                  <a:pt x="737" y="840"/>
                </a:cubicBezTo>
                <a:cubicBezTo>
                  <a:pt x="765" y="852"/>
                  <a:pt x="798" y="845"/>
                  <a:pt x="827" y="855"/>
                </a:cubicBezTo>
                <a:cubicBezTo>
                  <a:pt x="844" y="861"/>
                  <a:pt x="857" y="875"/>
                  <a:pt x="872" y="885"/>
                </a:cubicBezTo>
                <a:cubicBezTo>
                  <a:pt x="912" y="1004"/>
                  <a:pt x="933" y="980"/>
                  <a:pt x="812" y="960"/>
                </a:cubicBezTo>
                <a:cubicBezTo>
                  <a:pt x="750" y="919"/>
                  <a:pt x="687" y="908"/>
                  <a:pt x="617" y="885"/>
                </a:cubicBezTo>
                <a:cubicBezTo>
                  <a:pt x="572" y="890"/>
                  <a:pt x="508" y="863"/>
                  <a:pt x="482" y="900"/>
                </a:cubicBezTo>
                <a:cubicBezTo>
                  <a:pt x="357" y="1075"/>
                  <a:pt x="555" y="1124"/>
                  <a:pt x="422" y="1080"/>
                </a:cubicBezTo>
                <a:cubicBezTo>
                  <a:pt x="374" y="1032"/>
                  <a:pt x="359" y="985"/>
                  <a:pt x="317" y="930"/>
                </a:cubicBezTo>
                <a:cubicBezTo>
                  <a:pt x="312" y="910"/>
                  <a:pt x="302" y="870"/>
                  <a:pt x="302" y="870"/>
                </a:cubicBez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9525" cap="rnd" cmpd="sng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05513" y="3519488"/>
            <a:ext cx="990600" cy="304800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0" y="46482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3600" dirty="0">
                <a:latin typeface="Comic Sans MS" pitchFamily="66" charset="0"/>
              </a:rPr>
              <a:t>This is a </a:t>
            </a:r>
            <a:r>
              <a:rPr lang="en-GB" sz="3600" u="sng" dirty="0">
                <a:latin typeface="Comic Sans MS" pitchFamily="66" charset="0"/>
              </a:rPr>
              <a:t>physical</a:t>
            </a:r>
            <a:r>
              <a:rPr lang="en-GB" sz="3600" dirty="0">
                <a:latin typeface="Comic Sans MS" pitchFamily="66" charset="0"/>
              </a:rPr>
              <a:t> change because the shape has changed but it has not become another substance.</a:t>
            </a:r>
            <a:r>
              <a:rPr lang="en-GB" sz="3600" dirty="0"/>
              <a:t> 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521201" y="2260600"/>
            <a:ext cx="3870325" cy="2070100"/>
          </a:xfrm>
          <a:prstGeom prst="rect">
            <a:avLst/>
          </a:prstGeom>
          <a:noFill/>
          <a:ln w="38100" cap="flat" cmpd="sng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Pages>0</Pages>
  <Words>231</Words>
  <Characters>0</Characters>
  <Application>Microsoft Office PowerPoint</Application>
  <DocSecurity>0</DocSecurity>
  <PresentationFormat>Widescreen</PresentationFormat>
  <Lines>0</Lines>
  <Paragraphs>28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Comic Sans MS</vt:lpstr>
      <vt:lpstr>Times New Roman</vt:lpstr>
      <vt:lpstr>Default Design</vt:lpstr>
      <vt:lpstr>PowerPoint Presentation</vt:lpstr>
      <vt:lpstr>This is a brand new car</vt:lpstr>
      <vt:lpstr>The owner decides to paint it a new colour. </vt:lpstr>
      <vt:lpstr>One night, a puddle near the car freezes. </vt:lpstr>
      <vt:lpstr>The car skids on the puddle, hits a post and gets a dent. </vt:lpstr>
      <vt:lpstr>Left outside in the rain, the car begins to rust. </vt:lpstr>
      <vt:lpstr>Someone comes along and sets fire to the car. </vt:lpstr>
      <vt:lpstr>Finally, someone takes the car away and crushes it into a small cube. </vt:lpstr>
    </vt:vector>
  </TitlesOfParts>
  <Company>Home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brand new car</dc:title>
  <dc:creator>Lea</dc:creator>
  <cp:lastModifiedBy>Elizabeth Hooper</cp:lastModifiedBy>
  <cp:revision>6</cp:revision>
  <dcterms:created xsi:type="dcterms:W3CDTF">2014-07-25T20:57:20Z</dcterms:created>
  <dcterms:modified xsi:type="dcterms:W3CDTF">2021-09-03T15:32:07Z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