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5C45-0369-42E2-B999-CDAF3AFC6CF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D61A-0A25-4084-B18E-14963DA8C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7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AD2102-2621-428D-AD90-FEE4E1EF266E}"/>
              </a:ext>
            </a:extLst>
          </p:cNvPr>
          <p:cNvSpPr txBox="1"/>
          <p:nvPr/>
        </p:nvSpPr>
        <p:spPr>
          <a:xfrm>
            <a:off x="609600" y="6096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B7C05C-55B5-412F-B43C-00684905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08653"/>
              </p:ext>
            </p:extLst>
          </p:nvPr>
        </p:nvGraphicFramePr>
        <p:xfrm>
          <a:off x="2663541" y="2057400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Learning about magnetism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cards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KS2 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2F8D225-5E5C-42E8-8ED0-9ECF46A6B504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43A998F-8C8B-4827-B68B-AFEF0C440A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842" y="6270743"/>
            <a:ext cx="1049691" cy="4635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E16022-7DE8-4643-9A8F-57635BA018B7}"/>
              </a:ext>
            </a:extLst>
          </p:cNvPr>
          <p:cNvSpPr txBox="1"/>
          <p:nvPr/>
        </p:nvSpPr>
        <p:spPr>
          <a:xfrm>
            <a:off x="8991600" y="6302472"/>
            <a:ext cx="3136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developed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364907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lemon</a:t>
            </a:r>
          </a:p>
        </p:txBody>
      </p:sp>
    </p:spTree>
    <p:extLst>
      <p:ext uri="{BB962C8B-B14F-4D97-AF65-F5344CB8AC3E}">
        <p14:creationId xmlns:p14="http://schemas.microsoft.com/office/powerpoint/2010/main" val="303920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sharpener</a:t>
            </a:r>
          </a:p>
        </p:txBody>
      </p:sp>
    </p:spTree>
    <p:extLst>
      <p:ext uri="{BB962C8B-B14F-4D97-AF65-F5344CB8AC3E}">
        <p14:creationId xmlns:p14="http://schemas.microsoft.com/office/powerpoint/2010/main" val="2902066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wellingtons</a:t>
            </a:r>
          </a:p>
        </p:txBody>
      </p:sp>
    </p:spTree>
    <p:extLst>
      <p:ext uri="{BB962C8B-B14F-4D97-AF65-F5344CB8AC3E}">
        <p14:creationId xmlns:p14="http://schemas.microsoft.com/office/powerpoint/2010/main" val="290206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newspaper</a:t>
            </a:r>
          </a:p>
        </p:txBody>
      </p:sp>
    </p:spTree>
    <p:extLst>
      <p:ext uri="{BB962C8B-B14F-4D97-AF65-F5344CB8AC3E}">
        <p14:creationId xmlns:p14="http://schemas.microsoft.com/office/powerpoint/2010/main" val="290206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bulldog clip</a:t>
            </a:r>
          </a:p>
        </p:txBody>
      </p:sp>
    </p:spTree>
    <p:extLst>
      <p:ext uri="{BB962C8B-B14F-4D97-AF65-F5344CB8AC3E}">
        <p14:creationId xmlns:p14="http://schemas.microsoft.com/office/powerpoint/2010/main" val="2897268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candle</a:t>
            </a:r>
          </a:p>
        </p:txBody>
      </p:sp>
    </p:spTree>
    <p:extLst>
      <p:ext uri="{BB962C8B-B14F-4D97-AF65-F5344CB8AC3E}">
        <p14:creationId xmlns:p14="http://schemas.microsoft.com/office/powerpoint/2010/main" val="2897268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button</a:t>
            </a:r>
          </a:p>
        </p:txBody>
      </p:sp>
    </p:spTree>
    <p:extLst>
      <p:ext uri="{BB962C8B-B14F-4D97-AF65-F5344CB8AC3E}">
        <p14:creationId xmlns:p14="http://schemas.microsoft.com/office/powerpoint/2010/main" val="289726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10p coin</a:t>
            </a:r>
          </a:p>
        </p:txBody>
      </p:sp>
    </p:spTree>
    <p:extLst>
      <p:ext uri="{BB962C8B-B14F-4D97-AF65-F5344CB8AC3E}">
        <p14:creationId xmlns:p14="http://schemas.microsoft.com/office/powerpoint/2010/main" val="1758285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flip-flop</a:t>
            </a:r>
          </a:p>
        </p:txBody>
      </p:sp>
    </p:spTree>
    <p:extLst>
      <p:ext uri="{BB962C8B-B14F-4D97-AF65-F5344CB8AC3E}">
        <p14:creationId xmlns:p14="http://schemas.microsoft.com/office/powerpoint/2010/main" val="1758285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felt pen</a:t>
            </a:r>
          </a:p>
        </p:txBody>
      </p:sp>
    </p:spTree>
    <p:extLst>
      <p:ext uri="{BB962C8B-B14F-4D97-AF65-F5344CB8AC3E}">
        <p14:creationId xmlns:p14="http://schemas.microsoft.com/office/powerpoint/2010/main" val="175828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cooking foil</a:t>
            </a:r>
          </a:p>
        </p:txBody>
      </p:sp>
    </p:spTree>
    <p:extLst>
      <p:ext uri="{BB962C8B-B14F-4D97-AF65-F5344CB8AC3E}">
        <p14:creationId xmlns:p14="http://schemas.microsoft.com/office/powerpoint/2010/main" val="1509390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rolling pin</a:t>
            </a:r>
          </a:p>
        </p:txBody>
      </p:sp>
    </p:spTree>
    <p:extLst>
      <p:ext uri="{BB962C8B-B14F-4D97-AF65-F5344CB8AC3E}">
        <p14:creationId xmlns:p14="http://schemas.microsoft.com/office/powerpoint/2010/main" val="4148193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tennis ball</a:t>
            </a:r>
          </a:p>
        </p:txBody>
      </p:sp>
    </p:spTree>
    <p:extLst>
      <p:ext uri="{BB962C8B-B14F-4D97-AF65-F5344CB8AC3E}">
        <p14:creationId xmlns:p14="http://schemas.microsoft.com/office/powerpoint/2010/main" val="4148193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4148193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mug</a:t>
            </a:r>
          </a:p>
        </p:txBody>
      </p:sp>
    </p:spTree>
    <p:extLst>
      <p:ext uri="{BB962C8B-B14F-4D97-AF65-F5344CB8AC3E}">
        <p14:creationId xmlns:p14="http://schemas.microsoft.com/office/powerpoint/2010/main" val="1040400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safety pin</a:t>
            </a:r>
          </a:p>
        </p:txBody>
      </p:sp>
    </p:spTree>
    <p:extLst>
      <p:ext uri="{BB962C8B-B14F-4D97-AF65-F5344CB8AC3E}">
        <p14:creationId xmlns:p14="http://schemas.microsoft.com/office/powerpoint/2010/main" val="1040400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toothbrush</a:t>
            </a:r>
          </a:p>
        </p:txBody>
      </p:sp>
    </p:spTree>
    <p:extLst>
      <p:ext uri="{BB962C8B-B14F-4D97-AF65-F5344CB8AC3E}">
        <p14:creationId xmlns:p14="http://schemas.microsoft.com/office/powerpoint/2010/main" val="1040400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banana</a:t>
            </a:r>
          </a:p>
        </p:txBody>
      </p:sp>
    </p:spTree>
    <p:extLst>
      <p:ext uri="{BB962C8B-B14F-4D97-AF65-F5344CB8AC3E}">
        <p14:creationId xmlns:p14="http://schemas.microsoft.com/office/powerpoint/2010/main" val="1921699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bottle top</a:t>
            </a:r>
          </a:p>
        </p:txBody>
      </p:sp>
    </p:spTree>
    <p:extLst>
      <p:ext uri="{BB962C8B-B14F-4D97-AF65-F5344CB8AC3E}">
        <p14:creationId xmlns:p14="http://schemas.microsoft.com/office/powerpoint/2010/main" val="1921699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2p coin</a:t>
            </a:r>
          </a:p>
        </p:txBody>
      </p:sp>
    </p:spTree>
    <p:extLst>
      <p:ext uri="{BB962C8B-B14F-4D97-AF65-F5344CB8AC3E}">
        <p14:creationId xmlns:p14="http://schemas.microsoft.com/office/powerpoint/2010/main" val="1921699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scissors</a:t>
            </a:r>
          </a:p>
        </p:txBody>
      </p:sp>
    </p:spTree>
    <p:extLst>
      <p:ext uri="{BB962C8B-B14F-4D97-AF65-F5344CB8AC3E}">
        <p14:creationId xmlns:p14="http://schemas.microsoft.com/office/powerpoint/2010/main" val="177420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cork</a:t>
            </a:r>
          </a:p>
        </p:txBody>
      </p:sp>
    </p:spTree>
    <p:extLst>
      <p:ext uri="{BB962C8B-B14F-4D97-AF65-F5344CB8AC3E}">
        <p14:creationId xmlns:p14="http://schemas.microsoft.com/office/powerpoint/2010/main" val="3470228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rubber duck</a:t>
            </a:r>
          </a:p>
        </p:txBody>
      </p:sp>
    </p:spTree>
    <p:extLst>
      <p:ext uri="{BB962C8B-B14F-4D97-AF65-F5344CB8AC3E}">
        <p14:creationId xmlns:p14="http://schemas.microsoft.com/office/powerpoint/2010/main" val="1774204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77420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jar of jam</a:t>
            </a:r>
          </a:p>
        </p:txBody>
      </p:sp>
    </p:spTree>
    <p:extLst>
      <p:ext uri="{BB962C8B-B14F-4D97-AF65-F5344CB8AC3E}">
        <p14:creationId xmlns:p14="http://schemas.microsoft.com/office/powerpoint/2010/main" val="347022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dice</a:t>
            </a:r>
          </a:p>
        </p:txBody>
      </p:sp>
    </p:spTree>
    <p:extLst>
      <p:ext uri="{BB962C8B-B14F-4D97-AF65-F5344CB8AC3E}">
        <p14:creationId xmlns:p14="http://schemas.microsoft.com/office/powerpoint/2010/main" val="25020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drawing pin</a:t>
            </a:r>
          </a:p>
        </p:txBody>
      </p:sp>
    </p:spTree>
    <p:extLst>
      <p:ext uri="{BB962C8B-B14F-4D97-AF65-F5344CB8AC3E}">
        <p14:creationId xmlns:p14="http://schemas.microsoft.com/office/powerpoint/2010/main" val="250207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wedding ring</a:t>
            </a:r>
          </a:p>
        </p:txBody>
      </p:sp>
    </p:spTree>
    <p:extLst>
      <p:ext uri="{BB962C8B-B14F-4D97-AF65-F5344CB8AC3E}">
        <p14:creationId xmlns:p14="http://schemas.microsoft.com/office/powerpoint/2010/main" val="250207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4782" y="2590800"/>
            <a:ext cx="91440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glass of water</a:t>
            </a:r>
          </a:p>
        </p:txBody>
      </p:sp>
    </p:spTree>
    <p:extLst>
      <p:ext uri="{BB962C8B-B14F-4D97-AF65-F5344CB8AC3E}">
        <p14:creationId xmlns:p14="http://schemas.microsoft.com/office/powerpoint/2010/main" val="303920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paper clip</a:t>
            </a:r>
          </a:p>
        </p:txBody>
      </p:sp>
    </p:spTree>
    <p:extLst>
      <p:ext uri="{BB962C8B-B14F-4D97-AF65-F5344CB8AC3E}">
        <p14:creationId xmlns:p14="http://schemas.microsoft.com/office/powerpoint/2010/main" val="303920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82</Words>
  <Application>Microsoft Office PowerPoint</Application>
  <PresentationFormat>Widescreen</PresentationFormat>
  <Paragraphs>41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Century Gothic</vt:lpstr>
      <vt:lpstr>Office Theme</vt:lpstr>
      <vt:lpstr>PowerPoint Presentation</vt:lpstr>
      <vt:lpstr>cooking foil</vt:lpstr>
      <vt:lpstr>cork</vt:lpstr>
      <vt:lpstr>jar of jam</vt:lpstr>
      <vt:lpstr>dice</vt:lpstr>
      <vt:lpstr>drawing pin</vt:lpstr>
      <vt:lpstr>wedding ring</vt:lpstr>
      <vt:lpstr>glass of water</vt:lpstr>
      <vt:lpstr>paper clip</vt:lpstr>
      <vt:lpstr>lemon</vt:lpstr>
      <vt:lpstr>sharpener</vt:lpstr>
      <vt:lpstr>wellingtons</vt:lpstr>
      <vt:lpstr>newspaper</vt:lpstr>
      <vt:lpstr>bulldog clip</vt:lpstr>
      <vt:lpstr>candle</vt:lpstr>
      <vt:lpstr>button</vt:lpstr>
      <vt:lpstr>10p coin</vt:lpstr>
      <vt:lpstr>flip-flop</vt:lpstr>
      <vt:lpstr>felt pen</vt:lpstr>
      <vt:lpstr>rolling pin</vt:lpstr>
      <vt:lpstr>tennis ball</vt:lpstr>
      <vt:lpstr>pencil</vt:lpstr>
      <vt:lpstr>mug</vt:lpstr>
      <vt:lpstr>safety pin</vt:lpstr>
      <vt:lpstr>toothbrush</vt:lpstr>
      <vt:lpstr>banana</vt:lpstr>
      <vt:lpstr>bottle top</vt:lpstr>
      <vt:lpstr>2p coin</vt:lpstr>
      <vt:lpstr>scissors</vt:lpstr>
      <vt:lpstr>rubber duck</vt:lpstr>
      <vt:lpstr>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foil</dc:title>
  <dc:creator>Wilson, Ruth (EAL Nexus Co-ordinator (Website and Resources))</dc:creator>
  <cp:lastModifiedBy>Elizabeth Hooper</cp:lastModifiedBy>
  <cp:revision>13</cp:revision>
  <dcterms:created xsi:type="dcterms:W3CDTF">2006-08-16T00:00:00Z</dcterms:created>
  <dcterms:modified xsi:type="dcterms:W3CDTF">2021-09-03T15:26:48Z</dcterms:modified>
</cp:coreProperties>
</file>