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2" r:id="rId2"/>
    <p:sldId id="287" r:id="rId3"/>
    <p:sldId id="292" r:id="rId4"/>
    <p:sldId id="293" r:id="rId5"/>
    <p:sldId id="288" r:id="rId6"/>
    <p:sldId id="294" r:id="rId7"/>
    <p:sldId id="291" r:id="rId8"/>
    <p:sldId id="296" r:id="rId9"/>
    <p:sldId id="297" r:id="rId10"/>
    <p:sldId id="298" r:id="rId11"/>
    <p:sldId id="299" r:id="rId12"/>
    <p:sldId id="300" r:id="rId13"/>
    <p:sldId id="30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>
      <p:cViewPr varScale="1">
        <p:scale>
          <a:sx n="108" d="100"/>
          <a:sy n="108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5C45-0369-42E2-B999-CDAF3AFC6CF7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BD61A-0A25-4084-B18E-14963DA8C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87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BD61A-0A25-4084-B18E-14963DA8C28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6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D32BA0-D6CC-4E2E-88CC-DDE4EFCA779F}"/>
              </a:ext>
            </a:extLst>
          </p:cNvPr>
          <p:cNvSpPr txBox="1"/>
          <p:nvPr/>
        </p:nvSpPr>
        <p:spPr>
          <a:xfrm>
            <a:off x="609600" y="609600"/>
            <a:ext cx="6051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EAL Nexus Resource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1335FF-3044-4F5F-A06B-44E113F16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02859"/>
              </p:ext>
            </p:extLst>
          </p:nvPr>
        </p:nvGraphicFramePr>
        <p:xfrm>
          <a:off x="2663541" y="2057400"/>
          <a:ext cx="6864917" cy="2999021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763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Learning about magnetism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80670">
                <a:tc gridSpan="2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Useful phrases for discussion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Subject(s):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Stage: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KS2 KS3 KS4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Topic: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Forces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6944622-6B8A-4ED1-944E-EDDB9BF08766}"/>
              </a:ext>
            </a:extLst>
          </p:cNvPr>
          <p:cNvSpPr/>
          <p:nvPr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939A940-53D4-4EED-A073-49A8FDC060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842" y="6270743"/>
            <a:ext cx="1049691" cy="4635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2C681A-80F0-4E22-B54B-4CBEB9CC30B4}"/>
              </a:ext>
            </a:extLst>
          </p:cNvPr>
          <p:cNvSpPr txBox="1"/>
          <p:nvPr/>
        </p:nvSpPr>
        <p:spPr>
          <a:xfrm>
            <a:off x="8991600" y="6302472"/>
            <a:ext cx="3136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developed by EAL Nexus.</a:t>
            </a:r>
          </a:p>
        </p:txBody>
      </p:sp>
    </p:spTree>
    <p:extLst>
      <p:ext uri="{BB962C8B-B14F-4D97-AF65-F5344CB8AC3E}">
        <p14:creationId xmlns:p14="http://schemas.microsoft.com/office/powerpoint/2010/main" val="3304084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286000" y="914400"/>
            <a:ext cx="7924800" cy="4724400"/>
          </a:xfrm>
          <a:prstGeom prst="wedgeRoundRectCallou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solidFill>
                  <a:schemeClr val="tx1"/>
                </a:solidFill>
                <a:latin typeface="Century Gothic" panose="020B0502020202020204" pitchFamily="34" charset="0"/>
              </a:rPr>
              <a:t>I don’t think that’s right because …</a:t>
            </a:r>
          </a:p>
        </p:txBody>
      </p:sp>
    </p:spTree>
    <p:extLst>
      <p:ext uri="{BB962C8B-B14F-4D97-AF65-F5344CB8AC3E}">
        <p14:creationId xmlns:p14="http://schemas.microsoft.com/office/powerpoint/2010/main" val="87987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752600" y="990600"/>
            <a:ext cx="8610600" cy="4724400"/>
          </a:xfrm>
          <a:prstGeom prst="wedgeRoundRectCallou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solidFill>
                  <a:schemeClr val="tx1"/>
                </a:solidFill>
                <a:latin typeface="Century Gothic" panose="020B0502020202020204" pitchFamily="34" charset="0"/>
              </a:rPr>
              <a:t>I don’t agree because …</a:t>
            </a:r>
          </a:p>
        </p:txBody>
      </p:sp>
    </p:spTree>
    <p:extLst>
      <p:ext uri="{BB962C8B-B14F-4D97-AF65-F5344CB8AC3E}">
        <p14:creationId xmlns:p14="http://schemas.microsoft.com/office/powerpoint/2010/main" val="2149719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676400" y="990600"/>
            <a:ext cx="8763000" cy="4724400"/>
          </a:xfrm>
          <a:prstGeom prst="wedgeRoundRectCallou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solidFill>
                  <a:schemeClr val="tx1"/>
                </a:solidFill>
                <a:latin typeface="Century Gothic" panose="020B0502020202020204" pitchFamily="34" charset="0"/>
              </a:rPr>
              <a:t>I don’t understand what you mean.</a:t>
            </a:r>
          </a:p>
        </p:txBody>
      </p:sp>
    </p:spTree>
    <p:extLst>
      <p:ext uri="{BB962C8B-B14F-4D97-AF65-F5344CB8AC3E}">
        <p14:creationId xmlns:p14="http://schemas.microsoft.com/office/powerpoint/2010/main" val="225162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752600" y="990600"/>
            <a:ext cx="8610600" cy="4724400"/>
          </a:xfrm>
          <a:prstGeom prst="wedgeRoundRectCallou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solidFill>
                  <a:schemeClr val="tx1"/>
                </a:solidFill>
                <a:latin typeface="Century Gothic" panose="020B0502020202020204" pitchFamily="34" charset="0"/>
              </a:rPr>
              <a:t>Please can you say that again?</a:t>
            </a:r>
          </a:p>
        </p:txBody>
      </p:sp>
    </p:spTree>
    <p:extLst>
      <p:ext uri="{BB962C8B-B14F-4D97-AF65-F5344CB8AC3E}">
        <p14:creationId xmlns:p14="http://schemas.microsoft.com/office/powerpoint/2010/main" val="157682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981200" y="685800"/>
            <a:ext cx="8305800" cy="5029200"/>
          </a:xfrm>
          <a:prstGeom prst="wedgeRoundRectCallout">
            <a:avLst/>
          </a:prstGeom>
          <a:solidFill>
            <a:srgbClr val="CC00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latin typeface="Century Gothic" panose="020B0502020202020204" pitchFamily="34" charset="0"/>
              </a:rPr>
              <a:t>I think the _____ is magnetic.</a:t>
            </a:r>
          </a:p>
        </p:txBody>
      </p:sp>
    </p:spTree>
    <p:extLst>
      <p:ext uri="{BB962C8B-B14F-4D97-AF65-F5344CB8AC3E}">
        <p14:creationId xmlns:p14="http://schemas.microsoft.com/office/powerpoint/2010/main" val="119543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209800" y="838200"/>
            <a:ext cx="7848600" cy="4876800"/>
          </a:xfrm>
          <a:prstGeom prst="wedgeRoundRectCallout">
            <a:avLst/>
          </a:prstGeom>
          <a:solidFill>
            <a:srgbClr val="CC00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latin typeface="Century Gothic" panose="020B0502020202020204" pitchFamily="34" charset="0"/>
              </a:rPr>
              <a:t>I think ______ is magnetic.</a:t>
            </a:r>
          </a:p>
        </p:txBody>
      </p:sp>
    </p:spTree>
    <p:extLst>
      <p:ext uri="{BB962C8B-B14F-4D97-AF65-F5344CB8AC3E}">
        <p14:creationId xmlns:p14="http://schemas.microsoft.com/office/powerpoint/2010/main" val="324259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133600" y="990600"/>
            <a:ext cx="8001000" cy="4724400"/>
          </a:xfrm>
          <a:prstGeom prst="wedgeRoundRectCallout">
            <a:avLst/>
          </a:prstGeom>
          <a:solidFill>
            <a:srgbClr val="CC00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latin typeface="Century Gothic" panose="020B0502020202020204" pitchFamily="34" charset="0"/>
              </a:rPr>
              <a:t>I don’t think the _______ is magnetic.</a:t>
            </a:r>
          </a:p>
        </p:txBody>
      </p:sp>
    </p:spTree>
    <p:extLst>
      <p:ext uri="{BB962C8B-B14F-4D97-AF65-F5344CB8AC3E}">
        <p14:creationId xmlns:p14="http://schemas.microsoft.com/office/powerpoint/2010/main" val="1934790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133600" y="990600"/>
            <a:ext cx="7924800" cy="4724400"/>
          </a:xfrm>
          <a:prstGeom prst="wedgeRoundRectCallout">
            <a:avLst/>
          </a:prstGeom>
          <a:solidFill>
            <a:srgbClr val="CC00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latin typeface="Century Gothic" panose="020B0502020202020204" pitchFamily="34" charset="0"/>
              </a:rPr>
              <a:t>I don’t think  _________ is magnetic.</a:t>
            </a:r>
          </a:p>
        </p:txBody>
      </p:sp>
    </p:spTree>
    <p:extLst>
      <p:ext uri="{BB962C8B-B14F-4D97-AF65-F5344CB8AC3E}">
        <p14:creationId xmlns:p14="http://schemas.microsoft.com/office/powerpoint/2010/main" val="150273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133600" y="990600"/>
            <a:ext cx="7772400" cy="4724400"/>
          </a:xfrm>
          <a:prstGeom prst="wedgeRoundRectCallout">
            <a:avLst/>
          </a:prstGeom>
          <a:solidFill>
            <a:srgbClr val="CC00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latin typeface="Century Gothic" panose="020B0502020202020204" pitchFamily="34" charset="0"/>
              </a:rPr>
              <a:t>I’m not sure if the ________ is magnetic.</a:t>
            </a:r>
          </a:p>
        </p:txBody>
      </p:sp>
    </p:spTree>
    <p:extLst>
      <p:ext uri="{BB962C8B-B14F-4D97-AF65-F5344CB8AC3E}">
        <p14:creationId xmlns:p14="http://schemas.microsoft.com/office/powerpoint/2010/main" val="268218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438400" y="990600"/>
            <a:ext cx="7391400" cy="4724400"/>
          </a:xfrm>
          <a:prstGeom prst="wedgeRoundRectCallout">
            <a:avLst/>
          </a:prstGeom>
          <a:solidFill>
            <a:srgbClr val="CC00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latin typeface="Century Gothic" panose="020B0502020202020204" pitchFamily="34" charset="0"/>
              </a:rPr>
              <a:t>I’m not sure if ________ is magnetic.</a:t>
            </a:r>
          </a:p>
        </p:txBody>
      </p:sp>
    </p:spTree>
    <p:extLst>
      <p:ext uri="{BB962C8B-B14F-4D97-AF65-F5344CB8AC3E}">
        <p14:creationId xmlns:p14="http://schemas.microsoft.com/office/powerpoint/2010/main" val="373073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752600" y="990600"/>
            <a:ext cx="8763000" cy="4724400"/>
          </a:xfrm>
          <a:prstGeom prst="wedgeRoundRectCallou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solidFill>
                  <a:schemeClr val="tx1"/>
                </a:solidFill>
                <a:latin typeface="Century Gothic" panose="020B0502020202020204" pitchFamily="34" charset="0"/>
              </a:rPr>
              <a:t>I think that’s right because …</a:t>
            </a:r>
          </a:p>
        </p:txBody>
      </p:sp>
    </p:spTree>
    <p:extLst>
      <p:ext uri="{BB962C8B-B14F-4D97-AF65-F5344CB8AC3E}">
        <p14:creationId xmlns:p14="http://schemas.microsoft.com/office/powerpoint/2010/main" val="327399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752600" y="990600"/>
            <a:ext cx="8610600" cy="4724400"/>
          </a:xfrm>
          <a:prstGeom prst="wedgeRoundRectCallou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dirty="0">
                <a:solidFill>
                  <a:schemeClr val="tx1"/>
                </a:solidFill>
                <a:latin typeface="Century Gothic" panose="020B0502020202020204" pitchFamily="34" charset="0"/>
              </a:rPr>
              <a:t>I agree with you because …</a:t>
            </a:r>
          </a:p>
        </p:txBody>
      </p:sp>
    </p:spTree>
    <p:extLst>
      <p:ext uri="{BB962C8B-B14F-4D97-AF65-F5344CB8AC3E}">
        <p14:creationId xmlns:p14="http://schemas.microsoft.com/office/powerpoint/2010/main" val="174313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156</Words>
  <Application>Microsoft Office PowerPoint</Application>
  <PresentationFormat>Widescreen</PresentationFormat>
  <Paragraphs>47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 foil</dc:title>
  <dc:creator>Wilson, Ruth (EAL Nexus Co-ordinator (Website and Resources))</dc:creator>
  <cp:lastModifiedBy>Elizabeth Hooper</cp:lastModifiedBy>
  <cp:revision>21</cp:revision>
  <dcterms:created xsi:type="dcterms:W3CDTF">2006-08-16T00:00:00Z</dcterms:created>
  <dcterms:modified xsi:type="dcterms:W3CDTF">2021-09-03T15:28:42Z</dcterms:modified>
</cp:coreProperties>
</file>