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20" r:id="rId5"/>
    <p:sldId id="353" r:id="rId6"/>
    <p:sldId id="314" r:id="rId7"/>
    <p:sldId id="335" r:id="rId8"/>
    <p:sldId id="354" r:id="rId9"/>
    <p:sldId id="355" r:id="rId10"/>
    <p:sldId id="363" r:id="rId11"/>
    <p:sldId id="356" r:id="rId12"/>
    <p:sldId id="357" r:id="rId13"/>
    <p:sldId id="358" r:id="rId14"/>
    <p:sldId id="359" r:id="rId15"/>
    <p:sldId id="360" r:id="rId16"/>
    <p:sldId id="361" r:id="rId17"/>
    <p:sldId id="350"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v Smith" initials="B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00"/>
    <a:srgbClr val="54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67275" autoAdjust="0"/>
  </p:normalViewPr>
  <p:slideViewPr>
    <p:cSldViewPr snapToGrid="0">
      <p:cViewPr varScale="1">
        <p:scale>
          <a:sx n="98" d="100"/>
          <a:sy n="98" d="100"/>
        </p:scale>
        <p:origin x="1974"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ci Barrie" userId="c41828fa-0b89-4edd-9099-cf66ac76d7d0" providerId="ADAL" clId="{D34C4559-F1A5-427B-A6E6-3CA0BF993E1D}"/>
    <pc:docChg chg="modSld">
      <pc:chgData name="Becci Barrie" userId="c41828fa-0b89-4edd-9099-cf66ac76d7d0" providerId="ADAL" clId="{D34C4559-F1A5-427B-A6E6-3CA0BF993E1D}" dt="2020-01-31T12:01:27.033" v="15" actId="20577"/>
      <pc:docMkLst>
        <pc:docMk/>
      </pc:docMkLst>
      <pc:sldChg chg="modNotesTx">
        <pc:chgData name="Becci Barrie" userId="c41828fa-0b89-4edd-9099-cf66ac76d7d0" providerId="ADAL" clId="{D34C4559-F1A5-427B-A6E6-3CA0BF993E1D}" dt="2020-01-31T12:00:46.702" v="14" actId="20577"/>
        <pc:sldMkLst>
          <pc:docMk/>
          <pc:sldMk cId="2673355699" sldId="302"/>
        </pc:sldMkLst>
      </pc:sldChg>
      <pc:sldChg chg="modNotesTx">
        <pc:chgData name="Becci Barrie" userId="c41828fa-0b89-4edd-9099-cf66ac76d7d0" providerId="ADAL" clId="{D34C4559-F1A5-427B-A6E6-3CA0BF993E1D}" dt="2020-01-31T12:01:27.033" v="15" actId="20577"/>
        <pc:sldMkLst>
          <pc:docMk/>
          <pc:sldMk cId="2816310964" sldId="305"/>
        </pc:sldMkLst>
      </pc:sldChg>
      <pc:sldChg chg="modNotesTx">
        <pc:chgData name="Becci Barrie" userId="c41828fa-0b89-4edd-9099-cf66ac76d7d0" providerId="ADAL" clId="{D34C4559-F1A5-427B-A6E6-3CA0BF993E1D}" dt="2020-01-31T11:57:42.018" v="1" actId="20577"/>
        <pc:sldMkLst>
          <pc:docMk/>
          <pc:sldMk cId="1879089034" sldId="314"/>
        </pc:sldMkLst>
      </pc:sldChg>
      <pc:sldChg chg="modNotesTx">
        <pc:chgData name="Becci Barrie" userId="c41828fa-0b89-4edd-9099-cf66ac76d7d0" providerId="ADAL" clId="{D34C4559-F1A5-427B-A6E6-3CA0BF993E1D}" dt="2020-01-31T11:59:14.769" v="8" actId="20577"/>
        <pc:sldMkLst>
          <pc:docMk/>
          <pc:sldMk cId="2393744639" sldId="315"/>
        </pc:sldMkLst>
      </pc:sldChg>
    </pc:docChg>
  </pc:docChgLst>
  <pc:docChgLst>
    <pc:chgData name="Cameron Gregory" userId="d2898827-48e1-4480-a89b-4543003c4e58" providerId="ADAL" clId="{4CBB8BD2-CEC5-224E-AFCB-B37207CEDB94}"/>
    <pc:docChg chg="custSel modSld">
      <pc:chgData name="Cameron Gregory" userId="d2898827-48e1-4480-a89b-4543003c4e58" providerId="ADAL" clId="{4CBB8BD2-CEC5-224E-AFCB-B37207CEDB94}" dt="2020-01-31T12:08:30.873" v="22" actId="113"/>
      <pc:docMkLst>
        <pc:docMk/>
      </pc:docMkLst>
      <pc:sldChg chg="delSp">
        <pc:chgData name="Cameron Gregory" userId="d2898827-48e1-4480-a89b-4543003c4e58" providerId="ADAL" clId="{4CBB8BD2-CEC5-224E-AFCB-B37207CEDB94}" dt="2020-01-31T11:51:09.345" v="3" actId="478"/>
        <pc:sldMkLst>
          <pc:docMk/>
          <pc:sldMk cId="2673355699" sldId="302"/>
        </pc:sldMkLst>
        <pc:spChg chg="del">
          <ac:chgData name="Cameron Gregory" userId="d2898827-48e1-4480-a89b-4543003c4e58" providerId="ADAL" clId="{4CBB8BD2-CEC5-224E-AFCB-B37207CEDB94}" dt="2020-01-31T11:51:09.345" v="3" actId="478"/>
          <ac:spMkLst>
            <pc:docMk/>
            <pc:sldMk cId="2673355699" sldId="302"/>
            <ac:spMk id="7" creationId="{D3F29ECA-1654-4E1E-ACB0-753B761DA54E}"/>
          </ac:spMkLst>
        </pc:spChg>
      </pc:sldChg>
      <pc:sldChg chg="delSp">
        <pc:chgData name="Cameron Gregory" userId="d2898827-48e1-4480-a89b-4543003c4e58" providerId="ADAL" clId="{4CBB8BD2-CEC5-224E-AFCB-B37207CEDB94}" dt="2020-01-31T11:51:12.472" v="5" actId="478"/>
        <pc:sldMkLst>
          <pc:docMk/>
          <pc:sldMk cId="3847692723" sldId="303"/>
        </pc:sldMkLst>
        <pc:spChg chg="del">
          <ac:chgData name="Cameron Gregory" userId="d2898827-48e1-4480-a89b-4543003c4e58" providerId="ADAL" clId="{4CBB8BD2-CEC5-224E-AFCB-B37207CEDB94}" dt="2020-01-31T11:51:11.696" v="4" actId="478"/>
          <ac:spMkLst>
            <pc:docMk/>
            <pc:sldMk cId="3847692723" sldId="303"/>
            <ac:spMk id="7" creationId="{E85F6666-EAE7-4379-AFAB-0B776C2C82F0}"/>
          </ac:spMkLst>
        </pc:spChg>
        <pc:picChg chg="del">
          <ac:chgData name="Cameron Gregory" userId="d2898827-48e1-4480-a89b-4543003c4e58" providerId="ADAL" clId="{4CBB8BD2-CEC5-224E-AFCB-B37207CEDB94}" dt="2020-01-31T11:51:12.472" v="5" actId="478"/>
          <ac:picMkLst>
            <pc:docMk/>
            <pc:sldMk cId="3847692723" sldId="303"/>
            <ac:picMk id="4" creationId="{C5FD9340-8907-4EA2-B648-7E32E2DE21DB}"/>
          </ac:picMkLst>
        </pc:picChg>
      </pc:sldChg>
      <pc:sldChg chg="delSp">
        <pc:chgData name="Cameron Gregory" userId="d2898827-48e1-4480-a89b-4543003c4e58" providerId="ADAL" clId="{4CBB8BD2-CEC5-224E-AFCB-B37207CEDB94}" dt="2020-01-31T11:50:59.092" v="0" actId="478"/>
        <pc:sldMkLst>
          <pc:docMk/>
          <pc:sldMk cId="3706461341" sldId="304"/>
        </pc:sldMkLst>
        <pc:picChg chg="del">
          <ac:chgData name="Cameron Gregory" userId="d2898827-48e1-4480-a89b-4543003c4e58" providerId="ADAL" clId="{4CBB8BD2-CEC5-224E-AFCB-B37207CEDB94}" dt="2020-01-31T11:50:59.092" v="0" actId="478"/>
          <ac:picMkLst>
            <pc:docMk/>
            <pc:sldMk cId="3706461341" sldId="304"/>
            <ac:picMk id="6" creationId="{727F3E5A-D7E2-4732-BBA9-F2151C2E14F6}"/>
          </ac:picMkLst>
        </pc:picChg>
      </pc:sldChg>
      <pc:sldChg chg="delSp delCm">
        <pc:chgData name="Cameron Gregory" userId="d2898827-48e1-4480-a89b-4543003c4e58" providerId="ADAL" clId="{4CBB8BD2-CEC5-224E-AFCB-B37207CEDB94}" dt="2020-01-31T11:51:45.202" v="12" actId="1592"/>
        <pc:sldMkLst>
          <pc:docMk/>
          <pc:sldMk cId="2816310964" sldId="305"/>
        </pc:sldMkLst>
        <pc:spChg chg="del">
          <ac:chgData name="Cameron Gregory" userId="d2898827-48e1-4480-a89b-4543003c4e58" providerId="ADAL" clId="{4CBB8BD2-CEC5-224E-AFCB-B37207CEDB94}" dt="2020-01-31T11:51:14.632" v="6" actId="478"/>
          <ac:spMkLst>
            <pc:docMk/>
            <pc:sldMk cId="2816310964" sldId="305"/>
            <ac:spMk id="7" creationId="{E85F6666-EAE7-4379-AFAB-0B776C2C82F0}"/>
          </ac:spMkLst>
        </pc:spChg>
      </pc:sldChg>
      <pc:sldChg chg="delSp">
        <pc:chgData name="Cameron Gregory" userId="d2898827-48e1-4480-a89b-4543003c4e58" providerId="ADAL" clId="{4CBB8BD2-CEC5-224E-AFCB-B37207CEDB94}" dt="2020-01-31T11:51:22.743" v="8" actId="478"/>
        <pc:sldMkLst>
          <pc:docMk/>
          <pc:sldMk cId="2842755877" sldId="307"/>
        </pc:sldMkLst>
        <pc:spChg chg="del">
          <ac:chgData name="Cameron Gregory" userId="d2898827-48e1-4480-a89b-4543003c4e58" providerId="ADAL" clId="{4CBB8BD2-CEC5-224E-AFCB-B37207CEDB94}" dt="2020-01-31T11:51:22.743" v="8" actId="478"/>
          <ac:spMkLst>
            <pc:docMk/>
            <pc:sldMk cId="2842755877" sldId="307"/>
            <ac:spMk id="7" creationId="{E85F6666-EAE7-4379-AFAB-0B776C2C82F0}"/>
          </ac:spMkLst>
        </pc:spChg>
      </pc:sldChg>
      <pc:sldChg chg="modSp">
        <pc:chgData name="Cameron Gregory" userId="d2898827-48e1-4480-a89b-4543003c4e58" providerId="ADAL" clId="{4CBB8BD2-CEC5-224E-AFCB-B37207CEDB94}" dt="2020-01-31T12:08:30.873" v="22" actId="113"/>
        <pc:sldMkLst>
          <pc:docMk/>
          <pc:sldMk cId="1027354206" sldId="308"/>
        </pc:sldMkLst>
        <pc:spChg chg="mod">
          <ac:chgData name="Cameron Gregory" userId="d2898827-48e1-4480-a89b-4543003c4e58" providerId="ADAL" clId="{4CBB8BD2-CEC5-224E-AFCB-B37207CEDB94}" dt="2020-01-31T12:08:30.873" v="22" actId="113"/>
          <ac:spMkLst>
            <pc:docMk/>
            <pc:sldMk cId="1027354206" sldId="308"/>
            <ac:spMk id="9" creationId="{D887B122-5A02-439B-B60C-28BB27006715}"/>
          </ac:spMkLst>
        </pc:spChg>
        <pc:spChg chg="mod">
          <ac:chgData name="Cameron Gregory" userId="d2898827-48e1-4480-a89b-4543003c4e58" providerId="ADAL" clId="{4CBB8BD2-CEC5-224E-AFCB-B37207CEDB94}" dt="2020-01-31T12:08:12.144" v="21" actId="20577"/>
          <ac:spMkLst>
            <pc:docMk/>
            <pc:sldMk cId="1027354206" sldId="308"/>
            <ac:spMk id="22" creationId="{A5657EDC-6BA6-D642-AC15-51BF9BB828AD}"/>
          </ac:spMkLst>
        </pc:spChg>
      </pc:sldChg>
      <pc:sldChg chg="delSp">
        <pc:chgData name="Cameron Gregory" userId="d2898827-48e1-4480-a89b-4543003c4e58" providerId="ADAL" clId="{4CBB8BD2-CEC5-224E-AFCB-B37207CEDB94}" dt="2020-01-31T11:51:20.630" v="7" actId="478"/>
        <pc:sldMkLst>
          <pc:docMk/>
          <pc:sldMk cId="3936618024" sldId="309"/>
        </pc:sldMkLst>
        <pc:spChg chg="del">
          <ac:chgData name="Cameron Gregory" userId="d2898827-48e1-4480-a89b-4543003c4e58" providerId="ADAL" clId="{4CBB8BD2-CEC5-224E-AFCB-B37207CEDB94}" dt="2020-01-31T11:51:20.630" v="7" actId="478"/>
          <ac:spMkLst>
            <pc:docMk/>
            <pc:sldMk cId="3936618024" sldId="309"/>
            <ac:spMk id="7" creationId="{E85F6666-EAE7-4379-AFAB-0B776C2C82F0}"/>
          </ac:spMkLst>
        </pc:spChg>
      </pc:sldChg>
      <pc:sldChg chg="delSp">
        <pc:chgData name="Cameron Gregory" userId="d2898827-48e1-4480-a89b-4543003c4e58" providerId="ADAL" clId="{4CBB8BD2-CEC5-224E-AFCB-B37207CEDB94}" dt="2020-01-31T11:51:02.336" v="1" actId="478"/>
        <pc:sldMkLst>
          <pc:docMk/>
          <pc:sldMk cId="1879089034" sldId="314"/>
        </pc:sldMkLst>
        <pc:spChg chg="del">
          <ac:chgData name="Cameron Gregory" userId="d2898827-48e1-4480-a89b-4543003c4e58" providerId="ADAL" clId="{4CBB8BD2-CEC5-224E-AFCB-B37207CEDB94}" dt="2020-01-31T11:51:02.336" v="1" actId="478"/>
          <ac:spMkLst>
            <pc:docMk/>
            <pc:sldMk cId="1879089034" sldId="314"/>
            <ac:spMk id="7" creationId="{D3F29ECA-1654-4E1E-ACB0-753B761DA54E}"/>
          </ac:spMkLst>
        </pc:spChg>
      </pc:sldChg>
      <pc:sldChg chg="delSp">
        <pc:chgData name="Cameron Gregory" userId="d2898827-48e1-4480-a89b-4543003c4e58" providerId="ADAL" clId="{4CBB8BD2-CEC5-224E-AFCB-B37207CEDB94}" dt="2020-01-31T11:51:06.813" v="2" actId="478"/>
        <pc:sldMkLst>
          <pc:docMk/>
          <pc:sldMk cId="2393744639" sldId="315"/>
        </pc:sldMkLst>
        <pc:spChg chg="del">
          <ac:chgData name="Cameron Gregory" userId="d2898827-48e1-4480-a89b-4543003c4e58" providerId="ADAL" clId="{4CBB8BD2-CEC5-224E-AFCB-B37207CEDB94}" dt="2020-01-31T11:51:06.813" v="2" actId="478"/>
          <ac:spMkLst>
            <pc:docMk/>
            <pc:sldMk cId="2393744639" sldId="315"/>
            <ac:spMk id="7" creationId="{D3F29ECA-1654-4E1E-ACB0-753B761DA54E}"/>
          </ac:spMkLst>
        </pc:spChg>
      </pc:sldChg>
      <pc:sldChg chg="delSp">
        <pc:chgData name="Cameron Gregory" userId="d2898827-48e1-4480-a89b-4543003c4e58" providerId="ADAL" clId="{4CBB8BD2-CEC5-224E-AFCB-B37207CEDB94}" dt="2020-01-31T11:51:27.109" v="9" actId="478"/>
        <pc:sldMkLst>
          <pc:docMk/>
          <pc:sldMk cId="1836283905" sldId="317"/>
        </pc:sldMkLst>
        <pc:spChg chg="del">
          <ac:chgData name="Cameron Gregory" userId="d2898827-48e1-4480-a89b-4543003c4e58" providerId="ADAL" clId="{4CBB8BD2-CEC5-224E-AFCB-B37207CEDB94}" dt="2020-01-31T11:51:27.109" v="9" actId="478"/>
          <ac:spMkLst>
            <pc:docMk/>
            <pc:sldMk cId="1836283905" sldId="317"/>
            <ac:spMk id="7" creationId="{D3F29ECA-1654-4E1E-ACB0-753B761DA54E}"/>
          </ac:spMkLst>
        </pc:spChg>
      </pc:sldChg>
      <pc:sldChg chg="delSp delCm">
        <pc:chgData name="Cameron Gregory" userId="d2898827-48e1-4480-a89b-4543003c4e58" providerId="ADAL" clId="{4CBB8BD2-CEC5-224E-AFCB-B37207CEDB94}" dt="2020-01-31T11:51:38.132" v="11" actId="1592"/>
        <pc:sldMkLst>
          <pc:docMk/>
          <pc:sldMk cId="4002747291" sldId="318"/>
        </pc:sldMkLst>
        <pc:spChg chg="del">
          <ac:chgData name="Cameron Gregory" userId="d2898827-48e1-4480-a89b-4543003c4e58" providerId="ADAL" clId="{4CBB8BD2-CEC5-224E-AFCB-B37207CEDB94}" dt="2020-01-31T11:51:30.305" v="10" actId="478"/>
          <ac:spMkLst>
            <pc:docMk/>
            <pc:sldMk cId="4002747291" sldId="318"/>
            <ac:spMk id="7" creationId="{D3F29ECA-1654-4E1E-ACB0-753B761DA54E}"/>
          </ac:spMkLst>
        </pc:spChg>
      </pc:sldChg>
    </pc:docChg>
  </pc:docChgLst>
  <pc:docChgLst>
    <pc:chgData name="Bev Smith" userId="44d46123-fa3f-4edf-bad8-9d73b516c91a" providerId="ADAL" clId="{D6AC4E6D-CA26-49FA-92EC-534DCE911D45}"/>
    <pc:docChg chg="custSel delSld modSld">
      <pc:chgData name="Bev Smith" userId="44d46123-fa3f-4edf-bad8-9d73b516c91a" providerId="ADAL" clId="{D6AC4E6D-CA26-49FA-92EC-534DCE911D45}" dt="2020-11-03T09:57:29.233" v="18" actId="6549"/>
      <pc:docMkLst>
        <pc:docMk/>
      </pc:docMkLst>
      <pc:sldChg chg="modNotesTx">
        <pc:chgData name="Bev Smith" userId="44d46123-fa3f-4edf-bad8-9d73b516c91a" providerId="ADAL" clId="{D6AC4E6D-CA26-49FA-92EC-534DCE911D45}" dt="2020-11-03T09:57:29.233" v="18" actId="6549"/>
        <pc:sldMkLst>
          <pc:docMk/>
          <pc:sldMk cId="1474187780" sldId="320"/>
        </pc:sldMkLst>
      </pc:sldChg>
      <pc:sldChg chg="modNotesTx">
        <pc:chgData name="Bev Smith" userId="44d46123-fa3f-4edf-bad8-9d73b516c91a" providerId="ADAL" clId="{D6AC4E6D-CA26-49FA-92EC-534DCE911D45}" dt="2020-11-03T09:56:40.953" v="17" actId="20577"/>
        <pc:sldMkLst>
          <pc:docMk/>
          <pc:sldMk cId="1695905933" sldId="355"/>
        </pc:sldMkLst>
      </pc:sldChg>
      <pc:sldChg chg="modNotesTx">
        <pc:chgData name="Bev Smith" userId="44d46123-fa3f-4edf-bad8-9d73b516c91a" providerId="ADAL" clId="{D6AC4E6D-CA26-49FA-92EC-534DCE911D45}" dt="2020-11-03T09:51:24.164" v="16" actId="20577"/>
        <pc:sldMkLst>
          <pc:docMk/>
          <pc:sldMk cId="1319708060" sldId="360"/>
        </pc:sldMkLst>
      </pc:sldChg>
      <pc:sldChg chg="del">
        <pc:chgData name="Bev Smith" userId="44d46123-fa3f-4edf-bad8-9d73b516c91a" providerId="ADAL" clId="{D6AC4E6D-CA26-49FA-92EC-534DCE911D45}" dt="2020-11-03T09:50:44.901" v="0" actId="47"/>
        <pc:sldMkLst>
          <pc:docMk/>
          <pc:sldMk cId="926488025"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3E68A-4C6F-42ED-972E-1E5EFD729AC9}" type="datetimeFigureOut">
              <a:rPr lang="en-GB" smtClean="0"/>
              <a:t>03/11/2020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B3A46-AD7F-4242-B6B8-3B7D27DBCAB1}" type="slidenum">
              <a:rPr lang="en-GB" smtClean="0"/>
              <a:t>‹#›</a:t>
            </a:fld>
            <a:endParaRPr lang="en-GB"/>
          </a:p>
        </p:txBody>
      </p:sp>
    </p:spTree>
    <p:extLst>
      <p:ext uri="{BB962C8B-B14F-4D97-AF65-F5344CB8AC3E}">
        <p14:creationId xmlns:p14="http://schemas.microsoft.com/office/powerpoint/2010/main" val="181154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Gdbekg59om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books.google.co.uk/books?id=WTLsOJlCbfoC&amp;pg=PA396&amp;lpg=PA396&amp;dq=argest+earth+and+rock-fill+dams+in+the+world+was+completed+at+Adaminaby%E2%80%8B&amp;source=bl&amp;ots=0Y_RxvKUoL&amp;sig=ACfU3U0dKzhrT8S8JUioDqGHxCiH5evD-w&amp;hl=en&amp;sa=X&amp;ved=2ahUKEwjm5Mnj3ODpAhXuTxUIHSgzAu8Q6AEwCnoECAsQAQ#v=onepage&amp;q=argest%20earth%20and%20rock-fill%20dams%20in%20the%20world%20was%20completed%20at%20Adaminaby%E2%80%8B&amp;f=false" TargetMode="External"/><Relationship Id="rId5" Type="http://schemas.openxmlformats.org/officeDocument/2006/relationships/hyperlink" Target="https://www.youtube.com/watch?v=wOkhR3FmXAo" TargetMode="External"/><Relationship Id="rId4" Type="http://schemas.openxmlformats.org/officeDocument/2006/relationships/hyperlink" Target="https://www.youtube.com/watch?v=zgrJzsK2kiw"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a:t>
            </a:r>
            <a:endPar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5183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lesson is designed to support Science, Design Technology, Product Design and Geography curriculum learning.  </a:t>
            </a:r>
          </a:p>
        </p:txBody>
      </p:sp>
    </p:spTree>
    <p:extLst>
      <p:ext uri="{BB962C8B-B14F-4D97-AF65-F5344CB8AC3E}">
        <p14:creationId xmlns:p14="http://schemas.microsoft.com/office/powerpoint/2010/main" val="376387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Lloyd's Register has not only played a key role in making shipping safer over the last 250 years but has also used the expertise and </a:t>
            </a:r>
            <a:r>
              <a:rPr kumimoji="0" lang="en-US" sz="1400" b="0" i="0" u="none" strike="noStrike" kern="1200" cap="none" spc="0" normalizeH="0" baseline="0" noProof="0" dirty="0">
                <a:ln>
                  <a:noFill/>
                </a:ln>
                <a:solidFill>
                  <a:srgbClr val="54565A"/>
                </a:solidFill>
                <a:effectLst/>
                <a:uLnTx/>
                <a:uFillTx/>
                <a:latin typeface="Arial" charset="0"/>
                <a:ea typeface="Arial" charset="0"/>
                <a:cs typeface="Arial" charset="0"/>
              </a:rPr>
              <a:t>long experience of testing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help develop sustainable energy resources across the world.</a:t>
            </a:r>
          </a:p>
        </p:txBody>
      </p:sp>
    </p:spTree>
    <p:extLst>
      <p:ext uri="{BB962C8B-B14F-4D97-AF65-F5344CB8AC3E}">
        <p14:creationId xmlns:p14="http://schemas.microsoft.com/office/powerpoint/2010/main" val="239332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Lloyd's Register has not only played a key role in making shipping safer over the last 250 years but has also used the expertise and long experience of testing to help develop sustainable energy resources across the world.</a:t>
            </a:r>
          </a:p>
          <a:p>
            <a:pPr marL="457200" lvl="1" indent="0">
              <a:buNone/>
            </a:pPr>
            <a:r>
              <a:rPr lang="en-GB" sz="1400" b="1" u="none" dirty="0">
                <a:cs typeface="Calibri"/>
              </a:rPr>
              <a:t>Resource ideas</a:t>
            </a:r>
          </a:p>
          <a:p>
            <a:pPr lvl="1"/>
            <a:r>
              <a:rPr lang="en-GB" sz="1400" dirty="0">
                <a:ea typeface="+mn-lt"/>
                <a:cs typeface="+mn-lt"/>
              </a:rPr>
              <a:t>Visit the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Lloyd’s Heritage education website for an online exhibition  information about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their involvement in sustainable energy projects including types of hydro-electricity generation – conventional dams, pumped storage, run-of-the river, and tidal.</a:t>
            </a:r>
          </a:p>
          <a:p>
            <a:pPr lvl="1"/>
            <a:endParaRPr lang="en-GB" sz="1400" dirty="0">
              <a:ea typeface="+mn-lt"/>
              <a:cs typeface="+mn-lt"/>
            </a:endParaRPr>
          </a:p>
          <a:p>
            <a:pPr lvl="1"/>
            <a:r>
              <a:rPr lang="en-GB" sz="1400" dirty="0">
                <a:ea typeface="+mn-lt"/>
                <a:cs typeface="+mn-lt"/>
              </a:rPr>
              <a:t>YouTube </a:t>
            </a:r>
            <a:r>
              <a:rPr lang="en-GB" sz="1400" dirty="0">
                <a:ea typeface="+mn-lt"/>
                <a:cs typeface="+mn-lt"/>
                <a:hlinkClick r:id="rId3"/>
              </a:rPr>
              <a:t>Hydro Scheme: by the numbers</a:t>
            </a:r>
            <a:r>
              <a:rPr lang="en-GB" sz="1400" dirty="0">
                <a:ea typeface="+mn-lt"/>
                <a:cs typeface="+mn-lt"/>
              </a:rPr>
              <a:t> ; </a:t>
            </a:r>
            <a:r>
              <a:rPr lang="en-GB" sz="1400" dirty="0">
                <a:ea typeface="+mn-lt"/>
                <a:cs typeface="+mn-lt"/>
                <a:hlinkClick r:id="rId4"/>
              </a:rPr>
              <a:t>Snowy Mountains Hydro-electric Scheme - Behind the News</a:t>
            </a:r>
            <a:r>
              <a:rPr lang="en-GB" sz="1400" dirty="0">
                <a:ea typeface="+mn-lt"/>
                <a:cs typeface="+mn-lt"/>
              </a:rPr>
              <a:t> ; </a:t>
            </a:r>
            <a:r>
              <a:rPr lang="en-GB" sz="1400" dirty="0">
                <a:ea typeface="+mn-lt"/>
                <a:cs typeface="+mn-lt"/>
                <a:hlinkClick r:id="rId5"/>
              </a:rPr>
              <a:t>Power From The Snow</a:t>
            </a:r>
            <a:endParaRPr lang="en-GB" sz="1400" dirty="0">
              <a:ea typeface="+mn-lt"/>
              <a:cs typeface="+mn-lt"/>
            </a:endParaRPr>
          </a:p>
          <a:p>
            <a:pPr lvl="1"/>
            <a:r>
              <a:rPr lang="en-GB" sz="1400" dirty="0">
                <a:ea typeface="+mn-lt"/>
                <a:cs typeface="+mn-lt"/>
                <a:hlinkClick r:id="rId6"/>
              </a:rPr>
              <a:t>Institute of Civil Engineers (1962)</a:t>
            </a:r>
            <a:endParaRPr lang="en-GB" sz="1400" dirty="0">
              <a:ea typeface="+mn-lt"/>
              <a:cs typeface="+mn-lt"/>
            </a:endParaRPr>
          </a:p>
          <a:p>
            <a:endParaRPr lang="en-GB" dirty="0"/>
          </a:p>
        </p:txBody>
      </p:sp>
    </p:spTree>
    <p:extLst>
      <p:ext uri="{BB962C8B-B14F-4D97-AF65-F5344CB8AC3E}">
        <p14:creationId xmlns:p14="http://schemas.microsoft.com/office/powerpoint/2010/main" val="1122258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a typeface="+mn-lt"/>
              <a:cs typeface="+mn-lt"/>
            </a:endParaRPr>
          </a:p>
        </p:txBody>
      </p:sp>
    </p:spTree>
    <p:extLst>
      <p:ext uri="{BB962C8B-B14F-4D97-AF65-F5344CB8AC3E}">
        <p14:creationId xmlns:p14="http://schemas.microsoft.com/office/powerpoint/2010/main" val="2054364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 to the big question at the beginning: Where does energy come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Extension: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could extend their learning by researching other energy sources used at INEOS TEAM UK’s.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Alternatively they could apply their findings to other areas of everyday life and make suggestions for renewable energy swaps. </a:t>
            </a:r>
            <a:endParaRPr lang="en-GB" dirty="0"/>
          </a:p>
        </p:txBody>
      </p:sp>
      <p:sp>
        <p:nvSpPr>
          <p:cNvPr id="4" name="Slide Number Placeholder 3"/>
          <p:cNvSpPr>
            <a:spLocks noGrp="1"/>
          </p:cNvSpPr>
          <p:nvPr>
            <p:ph type="sldNum" sz="quarter" idx="10"/>
          </p:nvPr>
        </p:nvSpPr>
        <p:spPr/>
        <p:txBody>
          <a:bodyPr/>
          <a:lstStyle/>
          <a:p>
            <a:fld id="{42BB3A46-AD7F-4242-B6B8-3B7D27DBCAB1}" type="slidenum">
              <a:rPr lang="en-GB" smtClean="0"/>
              <a:t>14</a:t>
            </a:fld>
            <a:endParaRPr lang="en-GB"/>
          </a:p>
        </p:txBody>
      </p:sp>
    </p:spTree>
    <p:extLst>
      <p:ext uri="{BB962C8B-B14F-4D97-AF65-F5344CB8AC3E}">
        <p14:creationId xmlns:p14="http://schemas.microsoft.com/office/powerpoint/2010/main" val="16846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Begin the session by discussing the question on the slide. </a:t>
            </a:r>
          </a:p>
        </p:txBody>
      </p:sp>
    </p:spTree>
    <p:extLst>
      <p:ext uri="{BB962C8B-B14F-4D97-AF65-F5344CB8AC3E}">
        <p14:creationId xmlns:p14="http://schemas.microsoft.com/office/powerpoint/2010/main" val="50782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617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Having experimented with generating electricity last lesson remind students of the generating process, encourage them to start to think about how else the turbine could be turned to generate electricity or any other ways of generating electricity they may know about. </a:t>
            </a:r>
          </a:p>
        </p:txBody>
      </p:sp>
    </p:spTree>
    <p:extLst>
      <p:ext uri="{BB962C8B-B14F-4D97-AF65-F5344CB8AC3E}">
        <p14:creationId xmlns:p14="http://schemas.microsoft.com/office/powerpoint/2010/main" val="282289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set of ‘Top Trump’ cards is available to support this resource. Print and cut out a set for each group to get students thinking about what makes an energy source renewable.</a:t>
            </a:r>
          </a:p>
          <a:p>
            <a:endParaRPr lang="en-GB" sz="1400" dirty="0"/>
          </a:p>
        </p:txBody>
      </p:sp>
    </p:spTree>
    <p:extLst>
      <p:ext uri="{BB962C8B-B14F-4D97-AF65-F5344CB8AC3E}">
        <p14:creationId xmlns:p14="http://schemas.microsoft.com/office/powerpoint/2010/main" val="1301432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Print each of the 8 renewable energy resource slides and place around the room.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Split the class into smaller groups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student researches one or two different energy resources before reporting back to the rest of the group teaching them the key points from their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students complete their notes on all resources using the summary sheet available from the STEM Crew resource page.</a:t>
            </a:r>
          </a:p>
          <a:p>
            <a:endParaRPr lang="en-GB" sz="1400" dirty="0"/>
          </a:p>
        </p:txBody>
      </p:sp>
    </p:spTree>
    <p:extLst>
      <p:ext uri="{BB962C8B-B14F-4D97-AF65-F5344CB8AC3E}">
        <p14:creationId xmlns:p14="http://schemas.microsoft.com/office/powerpoint/2010/main" val="168805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Print each of the following 8 renewable energy resource slides 6-13 and place around the room. </a:t>
            </a:r>
          </a:p>
        </p:txBody>
      </p:sp>
      <p:sp>
        <p:nvSpPr>
          <p:cNvPr id="4" name="Slide Number Placeholder 3"/>
          <p:cNvSpPr>
            <a:spLocks noGrp="1"/>
          </p:cNvSpPr>
          <p:nvPr>
            <p:ph type="sldNum" sz="quarter" idx="10"/>
          </p:nvPr>
        </p:nvSpPr>
        <p:spPr/>
        <p:txBody>
          <a:bodyPr/>
          <a:lstStyle/>
          <a:p>
            <a:fld id="{42BB3A46-AD7F-4242-B6B8-3B7D27DBCAB1}" type="slidenum">
              <a:rPr lang="en-GB" smtClean="0"/>
              <a:t>7</a:t>
            </a:fld>
            <a:endParaRPr lang="en-GB"/>
          </a:p>
        </p:txBody>
      </p:sp>
    </p:spTree>
    <p:extLst>
      <p:ext uri="{BB962C8B-B14F-4D97-AF65-F5344CB8AC3E}">
        <p14:creationId xmlns:p14="http://schemas.microsoft.com/office/powerpoint/2010/main" val="51614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5977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55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51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8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eft - picture righ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04000" y="205979"/>
            <a:ext cx="5943599" cy="374400"/>
          </a:xfrm>
          <a:prstGeom prst="rect">
            <a:avLst/>
          </a:prstGeom>
        </p:spPr>
        <p:txBody>
          <a:bodyPr lIns="0" tIns="0" rIns="0" bIns="0"/>
          <a:lstStyle>
            <a:lvl1pPr algn="l">
              <a:lnSpc>
                <a:spcPct val="100000"/>
              </a:lnSpc>
              <a:defRPr sz="2400" b="1" i="0">
                <a:solidFill>
                  <a:schemeClr val="bg1"/>
                </a:solidFill>
                <a:latin typeface="Arial" charset="0"/>
              </a:defRPr>
            </a:lvl1pPr>
          </a:lstStyle>
          <a:p>
            <a:r>
              <a:rPr lang="en-GB" dirty="0"/>
              <a:t>Click to insert heading</a:t>
            </a:r>
            <a:endParaRPr lang="en-US" dirty="0"/>
          </a:p>
        </p:txBody>
      </p:sp>
      <p:sp>
        <p:nvSpPr>
          <p:cNvPr id="12" name="Text Placeholder 11"/>
          <p:cNvSpPr>
            <a:spLocks noGrp="1"/>
          </p:cNvSpPr>
          <p:nvPr>
            <p:ph type="body" sz="quarter" idx="10" hasCustomPrompt="1"/>
          </p:nvPr>
        </p:nvSpPr>
        <p:spPr>
          <a:xfrm>
            <a:off x="504000" y="1576388"/>
            <a:ext cx="4766441" cy="1072219"/>
          </a:xfrm>
          <a:prstGeom prst="rect">
            <a:avLst/>
          </a:prstGeom>
        </p:spPr>
        <p:txBody>
          <a:bodyPr lIns="0" tIns="0" rIns="0" bIns="0"/>
          <a:lstStyle>
            <a:lvl1pPr marL="0" indent="0">
              <a:lnSpc>
                <a:spcPct val="100000"/>
              </a:lnSpc>
              <a:spcBef>
                <a:spcPts val="0"/>
              </a:spcBef>
              <a:spcAft>
                <a:spcPts val="1000"/>
              </a:spcAft>
              <a:buFontTx/>
              <a:buNone/>
              <a:defRPr sz="1600" baseline="0">
                <a:solidFill>
                  <a:schemeClr val="accent3"/>
                </a:solidFill>
              </a:defRPr>
            </a:lvl1pPr>
          </a:lstStyle>
          <a:p>
            <a:pPr lvl="0"/>
            <a:r>
              <a:rPr lang="en-US" dirty="0"/>
              <a:t>Insert text content here</a:t>
            </a:r>
          </a:p>
        </p:txBody>
      </p:sp>
      <p:sp>
        <p:nvSpPr>
          <p:cNvPr id="13" name="Text Placeholder 11"/>
          <p:cNvSpPr>
            <a:spLocks noGrp="1"/>
          </p:cNvSpPr>
          <p:nvPr>
            <p:ph type="body" sz="quarter" idx="11" hasCustomPrompt="1"/>
          </p:nvPr>
        </p:nvSpPr>
        <p:spPr>
          <a:xfrm>
            <a:off x="330040" y="3047837"/>
            <a:ext cx="4935641" cy="1072219"/>
          </a:xfrm>
          <a:prstGeom prst="rect">
            <a:avLst/>
          </a:prstGeom>
        </p:spPr>
        <p:txBody>
          <a:bodyPr lIns="0" tIns="0" rIns="0" bIns="0"/>
          <a:lstStyle>
            <a:lvl1pPr marL="187325" marR="0" indent="-187325" algn="l" defTabSz="457257" rtl="0" eaLnBrk="1" fontAlgn="auto" latinLnBrk="0" hangingPunct="1">
              <a:lnSpc>
                <a:spcPct val="100000"/>
              </a:lnSpc>
              <a:spcBef>
                <a:spcPts val="0"/>
              </a:spcBef>
              <a:spcAft>
                <a:spcPts val="0"/>
              </a:spcAft>
              <a:buClr>
                <a:schemeClr val="accent3"/>
              </a:buClr>
              <a:buSzTx/>
              <a:buFont typeface="Arial" charset="0"/>
              <a:buChar char="•"/>
              <a:tabLst/>
              <a:defRPr sz="1600" b="0" baseline="0">
                <a:solidFill>
                  <a:schemeClr val="accent3"/>
                </a:solidFill>
              </a:defRPr>
            </a:lvl1pPr>
          </a:lstStyle>
          <a:p>
            <a:pPr lvl="0"/>
            <a:r>
              <a:rPr lang="en-US" dirty="0"/>
              <a:t>Insert bullet text here</a:t>
            </a:r>
          </a:p>
          <a:p>
            <a:pPr lvl="0"/>
            <a:endParaRPr lang="en-US" dirty="0"/>
          </a:p>
        </p:txBody>
      </p:sp>
      <p:sp>
        <p:nvSpPr>
          <p:cNvPr id="15" name="Picture Placeholder 14"/>
          <p:cNvSpPr>
            <a:spLocks noGrp="1"/>
          </p:cNvSpPr>
          <p:nvPr>
            <p:ph type="pic" sz="quarter" idx="12"/>
          </p:nvPr>
        </p:nvSpPr>
        <p:spPr>
          <a:xfrm>
            <a:off x="5662800" y="763200"/>
            <a:ext cx="3481200" cy="3931200"/>
          </a:xfrm>
          <a:prstGeom prst="rect">
            <a:avLst/>
          </a:prstGeom>
        </p:spPr>
        <p:txBody>
          <a:bodyPr/>
          <a:lstStyle/>
          <a:p>
            <a:endParaRPr lang="en-US" dirty="0"/>
          </a:p>
        </p:txBody>
      </p:sp>
      <p:sp>
        <p:nvSpPr>
          <p:cNvPr id="16" name="Text Placeholder 11"/>
          <p:cNvSpPr>
            <a:spLocks noGrp="1"/>
          </p:cNvSpPr>
          <p:nvPr>
            <p:ph type="body" sz="quarter" idx="13" hasCustomPrompt="1"/>
          </p:nvPr>
        </p:nvSpPr>
        <p:spPr>
          <a:xfrm>
            <a:off x="504000" y="1080000"/>
            <a:ext cx="4766441" cy="304964"/>
          </a:xfrm>
          <a:prstGeom prst="rect">
            <a:avLst/>
          </a:prstGeom>
        </p:spPr>
        <p:txBody>
          <a:bodyPr lIns="0" tIns="0" rIns="0" bIns="0"/>
          <a:lstStyle>
            <a:lvl1pPr marL="0" indent="0">
              <a:lnSpc>
                <a:spcPct val="100000"/>
              </a:lnSpc>
              <a:spcBef>
                <a:spcPts val="0"/>
              </a:spcBef>
              <a:spcAft>
                <a:spcPts val="1000"/>
              </a:spcAft>
              <a:buFontTx/>
              <a:buNone/>
              <a:defRPr sz="2000" b="1" baseline="0">
                <a:solidFill>
                  <a:srgbClr val="FF6E00"/>
                </a:solidFill>
              </a:defRPr>
            </a:lvl1pPr>
          </a:lstStyle>
          <a:p>
            <a:pPr lvl="0"/>
            <a:r>
              <a:rPr lang="en-US" dirty="0"/>
              <a:t>Insert sub heading here</a:t>
            </a:r>
          </a:p>
        </p:txBody>
      </p:sp>
    </p:spTree>
    <p:extLst>
      <p:ext uri="{BB962C8B-B14F-4D97-AF65-F5344CB8AC3E}">
        <p14:creationId xmlns:p14="http://schemas.microsoft.com/office/powerpoint/2010/main" val="120030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right picture lef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205979"/>
            <a:ext cx="5943599" cy="374400"/>
          </a:xfrm>
          <a:prstGeom prst="rect">
            <a:avLst/>
          </a:prstGeom>
        </p:spPr>
        <p:txBody>
          <a:bodyPr lIns="0" tIns="0" rIns="0" bIns="0"/>
          <a:lstStyle>
            <a:lvl1pPr algn="l">
              <a:lnSpc>
                <a:spcPct val="100000"/>
              </a:lnSpc>
              <a:defRPr sz="2400" b="1" i="0">
                <a:solidFill>
                  <a:schemeClr val="bg1"/>
                </a:solidFill>
                <a:latin typeface="Arial" charset="0"/>
              </a:defRPr>
            </a:lvl1pPr>
          </a:lstStyle>
          <a:p>
            <a:r>
              <a:rPr lang="en-GB" dirty="0"/>
              <a:t>Click to insert heading</a:t>
            </a:r>
            <a:endParaRPr lang="en-US" dirty="0"/>
          </a:p>
        </p:txBody>
      </p:sp>
      <p:sp>
        <p:nvSpPr>
          <p:cNvPr id="4" name="Picture Placeholder 14"/>
          <p:cNvSpPr>
            <a:spLocks noGrp="1"/>
          </p:cNvSpPr>
          <p:nvPr>
            <p:ph type="pic" sz="quarter" idx="12"/>
          </p:nvPr>
        </p:nvSpPr>
        <p:spPr>
          <a:xfrm>
            <a:off x="0" y="763200"/>
            <a:ext cx="4193628" cy="3931200"/>
          </a:xfrm>
          <a:prstGeom prst="rect">
            <a:avLst/>
          </a:prstGeom>
        </p:spPr>
        <p:txBody>
          <a:bodyPr/>
          <a:lstStyle/>
          <a:p>
            <a:endParaRPr lang="en-US" dirty="0"/>
          </a:p>
        </p:txBody>
      </p:sp>
      <p:sp>
        <p:nvSpPr>
          <p:cNvPr id="5" name="Text Placeholder 11"/>
          <p:cNvSpPr>
            <a:spLocks noGrp="1"/>
          </p:cNvSpPr>
          <p:nvPr>
            <p:ph type="body" sz="quarter" idx="10" hasCustomPrompt="1"/>
          </p:nvPr>
        </p:nvSpPr>
        <p:spPr>
          <a:xfrm>
            <a:off x="4680001" y="1576388"/>
            <a:ext cx="4106648" cy="1072219"/>
          </a:xfrm>
          <a:prstGeom prst="rect">
            <a:avLst/>
          </a:prstGeom>
        </p:spPr>
        <p:txBody>
          <a:bodyPr lIns="0" tIns="0" rIns="0" bIns="0"/>
          <a:lstStyle>
            <a:lvl1pPr marL="0" indent="0">
              <a:lnSpc>
                <a:spcPct val="100000"/>
              </a:lnSpc>
              <a:spcBef>
                <a:spcPts val="0"/>
              </a:spcBef>
              <a:spcAft>
                <a:spcPts val="1000"/>
              </a:spcAft>
              <a:buFontTx/>
              <a:buNone/>
              <a:defRPr sz="1600" baseline="0">
                <a:solidFill>
                  <a:schemeClr val="accent3"/>
                </a:solidFill>
              </a:defRPr>
            </a:lvl1pPr>
          </a:lstStyle>
          <a:p>
            <a:pPr lvl="0"/>
            <a:r>
              <a:rPr lang="en-US" dirty="0"/>
              <a:t>Insert text content here</a:t>
            </a:r>
          </a:p>
        </p:txBody>
      </p:sp>
      <p:sp>
        <p:nvSpPr>
          <p:cNvPr id="6" name="Text Placeholder 11"/>
          <p:cNvSpPr>
            <a:spLocks noGrp="1"/>
          </p:cNvSpPr>
          <p:nvPr>
            <p:ph type="body" sz="quarter" idx="11" hasCustomPrompt="1"/>
          </p:nvPr>
        </p:nvSpPr>
        <p:spPr>
          <a:xfrm>
            <a:off x="4474261" y="3047837"/>
            <a:ext cx="4322898" cy="1072219"/>
          </a:xfrm>
          <a:prstGeom prst="rect">
            <a:avLst/>
          </a:prstGeom>
        </p:spPr>
        <p:txBody>
          <a:bodyPr lIns="0" tIns="0" rIns="0" bIns="0"/>
          <a:lstStyle>
            <a:lvl1pPr marL="187325" marR="0" indent="-187325" algn="l" defTabSz="457257" rtl="0" eaLnBrk="1" fontAlgn="auto" latinLnBrk="0" hangingPunct="1">
              <a:lnSpc>
                <a:spcPct val="100000"/>
              </a:lnSpc>
              <a:spcBef>
                <a:spcPts val="0"/>
              </a:spcBef>
              <a:spcAft>
                <a:spcPts val="0"/>
              </a:spcAft>
              <a:buClr>
                <a:schemeClr val="accent3"/>
              </a:buClr>
              <a:buSzTx/>
              <a:buFont typeface="Arial" charset="0"/>
              <a:buChar char="•"/>
              <a:tabLst/>
              <a:defRPr sz="1600" b="0" baseline="0">
                <a:solidFill>
                  <a:schemeClr val="accent3"/>
                </a:solidFill>
              </a:defRPr>
            </a:lvl1pPr>
          </a:lstStyle>
          <a:p>
            <a:pPr lvl="0"/>
            <a:r>
              <a:rPr lang="en-US" dirty="0"/>
              <a:t>Insert bullet text here</a:t>
            </a:r>
          </a:p>
          <a:p>
            <a:pPr lvl="0"/>
            <a:endParaRPr lang="en-US" dirty="0"/>
          </a:p>
        </p:txBody>
      </p:sp>
      <p:sp>
        <p:nvSpPr>
          <p:cNvPr id="7" name="Text Placeholder 11"/>
          <p:cNvSpPr>
            <a:spLocks noGrp="1"/>
          </p:cNvSpPr>
          <p:nvPr>
            <p:ph type="body" sz="quarter" idx="13" hasCustomPrompt="1"/>
          </p:nvPr>
        </p:nvSpPr>
        <p:spPr>
          <a:xfrm>
            <a:off x="4680001" y="1080000"/>
            <a:ext cx="4106648" cy="304964"/>
          </a:xfrm>
          <a:prstGeom prst="rect">
            <a:avLst/>
          </a:prstGeom>
        </p:spPr>
        <p:txBody>
          <a:bodyPr lIns="0" tIns="0" rIns="0" bIns="0"/>
          <a:lstStyle>
            <a:lvl1pPr marL="0" indent="0">
              <a:lnSpc>
                <a:spcPct val="100000"/>
              </a:lnSpc>
              <a:spcBef>
                <a:spcPts val="0"/>
              </a:spcBef>
              <a:spcAft>
                <a:spcPts val="1000"/>
              </a:spcAft>
              <a:buFontTx/>
              <a:buNone/>
              <a:defRPr sz="2000" b="1" baseline="0">
                <a:solidFill>
                  <a:srgbClr val="FF6E00"/>
                </a:solidFill>
              </a:defRPr>
            </a:lvl1pPr>
          </a:lstStyle>
          <a:p>
            <a:pPr lvl="0"/>
            <a:r>
              <a:rPr lang="en-US" dirty="0"/>
              <a:t>Insert sub heading here</a:t>
            </a:r>
          </a:p>
        </p:txBody>
      </p:sp>
    </p:spTree>
    <p:extLst>
      <p:ext uri="{BB962C8B-B14F-4D97-AF65-F5344CB8AC3E}">
        <p14:creationId xmlns:p14="http://schemas.microsoft.com/office/powerpoint/2010/main" val="43496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3" name="Rectangle 2"/>
          <p:cNvSpPr/>
          <p:nvPr userDrawn="1"/>
        </p:nvSpPr>
        <p:spPr>
          <a:xfrm>
            <a:off x="0" y="1820192"/>
            <a:ext cx="9144000" cy="28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504000" y="205979"/>
            <a:ext cx="5943599" cy="374400"/>
          </a:xfrm>
          <a:prstGeom prst="rect">
            <a:avLst/>
          </a:prstGeom>
        </p:spPr>
        <p:txBody>
          <a:bodyPr lIns="0" tIns="0" rIns="0" bIns="0"/>
          <a:lstStyle>
            <a:lvl1pPr algn="l">
              <a:lnSpc>
                <a:spcPct val="100000"/>
              </a:lnSpc>
              <a:defRPr sz="2400" b="1" i="0">
                <a:solidFill>
                  <a:schemeClr val="bg1"/>
                </a:solidFill>
                <a:latin typeface="Arial" charset="0"/>
              </a:defRPr>
            </a:lvl1pPr>
          </a:lstStyle>
          <a:p>
            <a:r>
              <a:rPr lang="en-GB" dirty="0"/>
              <a:t>Click to insert heading</a:t>
            </a:r>
            <a:endParaRPr lang="en-US" dirty="0"/>
          </a:p>
        </p:txBody>
      </p:sp>
      <p:sp>
        <p:nvSpPr>
          <p:cNvPr id="5" name="Text Placeholder 11"/>
          <p:cNvSpPr>
            <a:spLocks noGrp="1"/>
          </p:cNvSpPr>
          <p:nvPr>
            <p:ph type="body" sz="quarter" idx="13" hasCustomPrompt="1"/>
          </p:nvPr>
        </p:nvSpPr>
        <p:spPr>
          <a:xfrm>
            <a:off x="503999" y="763200"/>
            <a:ext cx="8303669" cy="1033200"/>
          </a:xfrm>
          <a:prstGeom prst="rect">
            <a:avLst/>
          </a:prstGeom>
        </p:spPr>
        <p:txBody>
          <a:bodyPr lIns="0" tIns="0" rIns="0" bIns="0" anchor="ctr" anchorCtr="0"/>
          <a:lstStyle>
            <a:lvl1pPr marL="0" indent="0">
              <a:lnSpc>
                <a:spcPct val="100000"/>
              </a:lnSpc>
              <a:spcBef>
                <a:spcPts val="0"/>
              </a:spcBef>
              <a:spcAft>
                <a:spcPts val="1000"/>
              </a:spcAft>
              <a:buFontTx/>
              <a:buNone/>
              <a:defRPr sz="2000" b="1" baseline="0">
                <a:solidFill>
                  <a:srgbClr val="FF6E00"/>
                </a:solidFill>
              </a:defRPr>
            </a:lvl1pPr>
          </a:lstStyle>
          <a:p>
            <a:pPr lvl="0"/>
            <a:r>
              <a:rPr lang="en-US" dirty="0"/>
              <a:t>Insert sub heading here</a:t>
            </a:r>
          </a:p>
        </p:txBody>
      </p:sp>
      <p:sp>
        <p:nvSpPr>
          <p:cNvPr id="6" name="Picture Placeholder 14"/>
          <p:cNvSpPr>
            <a:spLocks noGrp="1"/>
          </p:cNvSpPr>
          <p:nvPr>
            <p:ph type="pic" sz="quarter" idx="12"/>
          </p:nvPr>
        </p:nvSpPr>
        <p:spPr>
          <a:xfrm>
            <a:off x="-1" y="1821600"/>
            <a:ext cx="3600000" cy="2880000"/>
          </a:xfrm>
          <a:prstGeom prst="rect">
            <a:avLst/>
          </a:prstGeom>
        </p:spPr>
        <p:txBody>
          <a:bodyPr/>
          <a:lstStyle/>
          <a:p>
            <a:endParaRPr lang="en-US" dirty="0"/>
          </a:p>
        </p:txBody>
      </p:sp>
      <p:sp>
        <p:nvSpPr>
          <p:cNvPr id="7" name="Picture Placeholder 14"/>
          <p:cNvSpPr>
            <a:spLocks noGrp="1"/>
          </p:cNvSpPr>
          <p:nvPr>
            <p:ph type="pic" sz="quarter" idx="14"/>
          </p:nvPr>
        </p:nvSpPr>
        <p:spPr>
          <a:xfrm>
            <a:off x="3600000" y="1821600"/>
            <a:ext cx="3600000" cy="2880000"/>
          </a:xfrm>
          <a:prstGeom prst="rect">
            <a:avLst/>
          </a:prstGeom>
        </p:spPr>
        <p:txBody>
          <a:bodyPr/>
          <a:lstStyle/>
          <a:p>
            <a:endParaRPr lang="en-US" dirty="0"/>
          </a:p>
        </p:txBody>
      </p:sp>
    </p:spTree>
    <p:extLst>
      <p:ext uri="{BB962C8B-B14F-4D97-AF65-F5344CB8AC3E}">
        <p14:creationId xmlns:p14="http://schemas.microsoft.com/office/powerpoint/2010/main" val="203126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square picture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04000" y="205979"/>
            <a:ext cx="5943599" cy="374400"/>
          </a:xfrm>
          <a:prstGeom prst="rect">
            <a:avLst/>
          </a:prstGeom>
        </p:spPr>
        <p:txBody>
          <a:bodyPr lIns="0" tIns="0" rIns="0" bIns="0"/>
          <a:lstStyle>
            <a:lvl1pPr algn="l">
              <a:lnSpc>
                <a:spcPct val="100000"/>
              </a:lnSpc>
              <a:defRPr sz="2400" b="1" i="0">
                <a:solidFill>
                  <a:schemeClr val="bg1"/>
                </a:solidFill>
                <a:latin typeface="Arial" charset="0"/>
              </a:defRPr>
            </a:lvl1pPr>
          </a:lstStyle>
          <a:p>
            <a:r>
              <a:rPr lang="en-GB" dirty="0"/>
              <a:t>Click to insert heading</a:t>
            </a:r>
            <a:endParaRPr lang="en-US" dirty="0"/>
          </a:p>
        </p:txBody>
      </p:sp>
      <p:sp>
        <p:nvSpPr>
          <p:cNvPr id="4" name="Text Placeholder 11"/>
          <p:cNvSpPr>
            <a:spLocks noGrp="1"/>
          </p:cNvSpPr>
          <p:nvPr>
            <p:ph type="body" sz="quarter" idx="10" hasCustomPrompt="1"/>
          </p:nvPr>
        </p:nvSpPr>
        <p:spPr>
          <a:xfrm>
            <a:off x="504001" y="1576388"/>
            <a:ext cx="3984890" cy="1072219"/>
          </a:xfrm>
          <a:prstGeom prst="rect">
            <a:avLst/>
          </a:prstGeom>
        </p:spPr>
        <p:txBody>
          <a:bodyPr lIns="0" tIns="0" rIns="0" bIns="0"/>
          <a:lstStyle>
            <a:lvl1pPr marL="0" indent="0">
              <a:lnSpc>
                <a:spcPct val="100000"/>
              </a:lnSpc>
              <a:spcBef>
                <a:spcPts val="0"/>
              </a:spcBef>
              <a:spcAft>
                <a:spcPts val="1000"/>
              </a:spcAft>
              <a:buFontTx/>
              <a:buNone/>
              <a:defRPr sz="1600" baseline="0">
                <a:solidFill>
                  <a:schemeClr val="accent3"/>
                </a:solidFill>
              </a:defRPr>
            </a:lvl1pPr>
          </a:lstStyle>
          <a:p>
            <a:pPr lvl="0"/>
            <a:r>
              <a:rPr lang="en-US" dirty="0"/>
              <a:t>Insert text content here</a:t>
            </a:r>
          </a:p>
        </p:txBody>
      </p:sp>
      <p:sp>
        <p:nvSpPr>
          <p:cNvPr id="5" name="Text Placeholder 11"/>
          <p:cNvSpPr>
            <a:spLocks noGrp="1"/>
          </p:cNvSpPr>
          <p:nvPr>
            <p:ph type="body" sz="quarter" idx="11" hasCustomPrompt="1"/>
          </p:nvPr>
        </p:nvSpPr>
        <p:spPr>
          <a:xfrm>
            <a:off x="330041" y="3047837"/>
            <a:ext cx="4126346" cy="1072219"/>
          </a:xfrm>
          <a:prstGeom prst="rect">
            <a:avLst/>
          </a:prstGeom>
        </p:spPr>
        <p:txBody>
          <a:bodyPr lIns="0" tIns="0" rIns="0" bIns="0"/>
          <a:lstStyle>
            <a:lvl1pPr marL="187325" marR="0" indent="-187325" algn="l" defTabSz="457257" rtl="0" eaLnBrk="1" fontAlgn="auto" latinLnBrk="0" hangingPunct="1">
              <a:lnSpc>
                <a:spcPct val="100000"/>
              </a:lnSpc>
              <a:spcBef>
                <a:spcPts val="0"/>
              </a:spcBef>
              <a:spcAft>
                <a:spcPts val="0"/>
              </a:spcAft>
              <a:buClr>
                <a:schemeClr val="accent3"/>
              </a:buClr>
              <a:buSzTx/>
              <a:buFont typeface="Arial" charset="0"/>
              <a:buChar char="•"/>
              <a:tabLst/>
              <a:defRPr sz="1600" b="0" baseline="0">
                <a:solidFill>
                  <a:schemeClr val="accent3"/>
                </a:solidFill>
              </a:defRPr>
            </a:lvl1pPr>
          </a:lstStyle>
          <a:p>
            <a:pPr lvl="0"/>
            <a:r>
              <a:rPr lang="en-US" dirty="0"/>
              <a:t>Insert bullet text here</a:t>
            </a:r>
          </a:p>
          <a:p>
            <a:pPr lvl="0"/>
            <a:endParaRPr lang="en-US" dirty="0"/>
          </a:p>
        </p:txBody>
      </p:sp>
      <p:sp>
        <p:nvSpPr>
          <p:cNvPr id="6" name="Text Placeholder 11"/>
          <p:cNvSpPr>
            <a:spLocks noGrp="1"/>
          </p:cNvSpPr>
          <p:nvPr>
            <p:ph type="body" sz="quarter" idx="13" hasCustomPrompt="1"/>
          </p:nvPr>
        </p:nvSpPr>
        <p:spPr>
          <a:xfrm>
            <a:off x="504001" y="1080000"/>
            <a:ext cx="3984890" cy="304964"/>
          </a:xfrm>
          <a:prstGeom prst="rect">
            <a:avLst/>
          </a:prstGeom>
        </p:spPr>
        <p:txBody>
          <a:bodyPr lIns="0" tIns="0" rIns="0" bIns="0"/>
          <a:lstStyle>
            <a:lvl1pPr marL="0" indent="0">
              <a:lnSpc>
                <a:spcPct val="100000"/>
              </a:lnSpc>
              <a:spcBef>
                <a:spcPts val="0"/>
              </a:spcBef>
              <a:spcAft>
                <a:spcPts val="1000"/>
              </a:spcAft>
              <a:buFontTx/>
              <a:buNone/>
              <a:defRPr sz="2000" b="1" baseline="0">
                <a:solidFill>
                  <a:srgbClr val="FF6E00"/>
                </a:solidFill>
              </a:defRPr>
            </a:lvl1pPr>
          </a:lstStyle>
          <a:p>
            <a:pPr lvl="0"/>
            <a:r>
              <a:rPr lang="en-US" dirty="0"/>
              <a:t>Insert sub heading here</a:t>
            </a:r>
          </a:p>
        </p:txBody>
      </p:sp>
      <p:sp>
        <p:nvSpPr>
          <p:cNvPr id="7" name="Picture Placeholder 14"/>
          <p:cNvSpPr>
            <a:spLocks noGrp="1"/>
          </p:cNvSpPr>
          <p:nvPr>
            <p:ph type="pic" sz="quarter" idx="12"/>
          </p:nvPr>
        </p:nvSpPr>
        <p:spPr>
          <a:xfrm>
            <a:off x="4824000" y="763200"/>
            <a:ext cx="2160000" cy="1965600"/>
          </a:xfrm>
          <a:prstGeom prst="rect">
            <a:avLst/>
          </a:prstGeom>
        </p:spPr>
        <p:txBody>
          <a:bodyPr/>
          <a:lstStyle>
            <a:lvl1pPr>
              <a:defRPr sz="1400"/>
            </a:lvl1pPr>
          </a:lstStyle>
          <a:p>
            <a:endParaRPr lang="en-US" dirty="0"/>
          </a:p>
        </p:txBody>
      </p:sp>
      <p:sp>
        <p:nvSpPr>
          <p:cNvPr id="8" name="Picture Placeholder 14"/>
          <p:cNvSpPr>
            <a:spLocks noGrp="1"/>
          </p:cNvSpPr>
          <p:nvPr>
            <p:ph type="pic" sz="quarter" idx="14"/>
          </p:nvPr>
        </p:nvSpPr>
        <p:spPr>
          <a:xfrm>
            <a:off x="4824000" y="2728637"/>
            <a:ext cx="2160000" cy="1969200"/>
          </a:xfrm>
          <a:prstGeom prst="rect">
            <a:avLst/>
          </a:prstGeom>
        </p:spPr>
        <p:txBody>
          <a:bodyPr/>
          <a:lstStyle>
            <a:lvl1pPr>
              <a:defRPr sz="1400"/>
            </a:lvl1pPr>
          </a:lstStyle>
          <a:p>
            <a:endParaRPr lang="en-US" dirty="0"/>
          </a:p>
        </p:txBody>
      </p:sp>
      <p:sp>
        <p:nvSpPr>
          <p:cNvPr id="9" name="Picture Placeholder 14"/>
          <p:cNvSpPr>
            <a:spLocks noGrp="1"/>
          </p:cNvSpPr>
          <p:nvPr>
            <p:ph type="pic" sz="quarter" idx="15"/>
          </p:nvPr>
        </p:nvSpPr>
        <p:spPr>
          <a:xfrm>
            <a:off x="6984000" y="763200"/>
            <a:ext cx="2160000" cy="1965600"/>
          </a:xfrm>
          <a:prstGeom prst="rect">
            <a:avLst/>
          </a:prstGeom>
        </p:spPr>
        <p:txBody>
          <a:bodyPr/>
          <a:lstStyle>
            <a:lvl1pPr>
              <a:defRPr sz="1400"/>
            </a:lvl1pPr>
          </a:lstStyle>
          <a:p>
            <a:endParaRPr lang="en-US" dirty="0"/>
          </a:p>
        </p:txBody>
      </p:sp>
      <p:sp>
        <p:nvSpPr>
          <p:cNvPr id="10" name="Picture Placeholder 14"/>
          <p:cNvSpPr>
            <a:spLocks noGrp="1"/>
          </p:cNvSpPr>
          <p:nvPr>
            <p:ph type="pic" sz="quarter" idx="16"/>
          </p:nvPr>
        </p:nvSpPr>
        <p:spPr>
          <a:xfrm>
            <a:off x="6984000" y="2728637"/>
            <a:ext cx="2160000" cy="1969200"/>
          </a:xfrm>
          <a:prstGeom prst="rect">
            <a:avLst/>
          </a:prstGeom>
        </p:spPr>
        <p:txBody>
          <a:bodyPr/>
          <a:lstStyle>
            <a:lvl1pPr>
              <a:defRPr sz="1400"/>
            </a:lvl1pPr>
          </a:lstStyle>
          <a:p>
            <a:endParaRPr lang="en-US" dirty="0"/>
          </a:p>
        </p:txBody>
      </p:sp>
    </p:spTree>
    <p:extLst>
      <p:ext uri="{BB962C8B-B14F-4D97-AF65-F5344CB8AC3E}">
        <p14:creationId xmlns:p14="http://schemas.microsoft.com/office/powerpoint/2010/main" val="46637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ictures right">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504000" y="2033588"/>
            <a:ext cx="5028119" cy="1072219"/>
          </a:xfrm>
          <a:prstGeom prst="rect">
            <a:avLst/>
          </a:prstGeom>
        </p:spPr>
        <p:txBody>
          <a:bodyPr lIns="0" tIns="0" rIns="0" bIns="0"/>
          <a:lstStyle>
            <a:lvl1pPr marL="0" indent="0">
              <a:lnSpc>
                <a:spcPct val="100000"/>
              </a:lnSpc>
              <a:spcBef>
                <a:spcPts val="0"/>
              </a:spcBef>
              <a:spcAft>
                <a:spcPts val="1000"/>
              </a:spcAft>
              <a:buFontTx/>
              <a:buNone/>
              <a:defRPr sz="1600" baseline="0">
                <a:solidFill>
                  <a:schemeClr val="accent3"/>
                </a:solidFill>
              </a:defRPr>
            </a:lvl1pPr>
          </a:lstStyle>
          <a:p>
            <a:pPr lvl="0"/>
            <a:r>
              <a:rPr lang="en-US" dirty="0"/>
              <a:t>Insert text content here</a:t>
            </a:r>
          </a:p>
        </p:txBody>
      </p:sp>
      <p:sp>
        <p:nvSpPr>
          <p:cNvPr id="4" name="Text Placeholder 11"/>
          <p:cNvSpPr>
            <a:spLocks noGrp="1"/>
          </p:cNvSpPr>
          <p:nvPr>
            <p:ph type="body" sz="quarter" idx="11" hasCustomPrompt="1"/>
          </p:nvPr>
        </p:nvSpPr>
        <p:spPr>
          <a:xfrm>
            <a:off x="330041" y="3505037"/>
            <a:ext cx="5206608" cy="1072219"/>
          </a:xfrm>
          <a:prstGeom prst="rect">
            <a:avLst/>
          </a:prstGeom>
        </p:spPr>
        <p:txBody>
          <a:bodyPr lIns="0" tIns="0" rIns="0" bIns="0"/>
          <a:lstStyle>
            <a:lvl1pPr marL="187325" marR="0" indent="-187325" algn="l" defTabSz="457257" rtl="0" eaLnBrk="1" fontAlgn="auto" latinLnBrk="0" hangingPunct="1">
              <a:lnSpc>
                <a:spcPct val="100000"/>
              </a:lnSpc>
              <a:spcBef>
                <a:spcPts val="0"/>
              </a:spcBef>
              <a:spcAft>
                <a:spcPts val="0"/>
              </a:spcAft>
              <a:buClr>
                <a:schemeClr val="accent3"/>
              </a:buClr>
              <a:buSzTx/>
              <a:buFont typeface="Arial" charset="0"/>
              <a:buChar char="•"/>
              <a:tabLst/>
              <a:defRPr sz="1600" b="0" baseline="0">
                <a:solidFill>
                  <a:schemeClr val="accent3"/>
                </a:solidFill>
              </a:defRPr>
            </a:lvl1pPr>
          </a:lstStyle>
          <a:p>
            <a:pPr lvl="0"/>
            <a:r>
              <a:rPr lang="en-US" dirty="0"/>
              <a:t>Insert bullet text here</a:t>
            </a:r>
          </a:p>
          <a:p>
            <a:pPr lvl="0"/>
            <a:endParaRPr lang="en-US" dirty="0"/>
          </a:p>
        </p:txBody>
      </p:sp>
      <p:sp>
        <p:nvSpPr>
          <p:cNvPr id="5" name="Picture Placeholder 14"/>
          <p:cNvSpPr>
            <a:spLocks noGrp="1"/>
          </p:cNvSpPr>
          <p:nvPr>
            <p:ph type="pic" sz="quarter" idx="15"/>
          </p:nvPr>
        </p:nvSpPr>
        <p:spPr>
          <a:xfrm>
            <a:off x="5904000" y="763200"/>
            <a:ext cx="3240000" cy="1965600"/>
          </a:xfrm>
          <a:prstGeom prst="rect">
            <a:avLst/>
          </a:prstGeom>
        </p:spPr>
        <p:txBody>
          <a:bodyPr/>
          <a:lstStyle>
            <a:lvl1pPr>
              <a:defRPr sz="1400"/>
            </a:lvl1pPr>
          </a:lstStyle>
          <a:p>
            <a:endParaRPr lang="en-US" dirty="0"/>
          </a:p>
        </p:txBody>
      </p:sp>
      <p:sp>
        <p:nvSpPr>
          <p:cNvPr id="6" name="Picture Placeholder 14"/>
          <p:cNvSpPr>
            <a:spLocks noGrp="1"/>
          </p:cNvSpPr>
          <p:nvPr>
            <p:ph type="pic" sz="quarter" idx="16"/>
          </p:nvPr>
        </p:nvSpPr>
        <p:spPr>
          <a:xfrm>
            <a:off x="5904000" y="2728637"/>
            <a:ext cx="3240000" cy="1969200"/>
          </a:xfrm>
          <a:prstGeom prst="rect">
            <a:avLst/>
          </a:prstGeom>
        </p:spPr>
        <p:txBody>
          <a:bodyPr/>
          <a:lstStyle>
            <a:lvl1pPr>
              <a:defRPr sz="1400"/>
            </a:lvl1pPr>
          </a:lstStyle>
          <a:p>
            <a:endParaRPr lang="en-US" dirty="0"/>
          </a:p>
        </p:txBody>
      </p:sp>
      <p:sp>
        <p:nvSpPr>
          <p:cNvPr id="7" name="Title 1"/>
          <p:cNvSpPr>
            <a:spLocks noGrp="1"/>
          </p:cNvSpPr>
          <p:nvPr>
            <p:ph type="title" hasCustomPrompt="1"/>
          </p:nvPr>
        </p:nvSpPr>
        <p:spPr>
          <a:xfrm>
            <a:off x="504000" y="205979"/>
            <a:ext cx="5943599" cy="374400"/>
          </a:xfrm>
          <a:prstGeom prst="rect">
            <a:avLst/>
          </a:prstGeom>
        </p:spPr>
        <p:txBody>
          <a:bodyPr lIns="0" tIns="0" rIns="0" bIns="0"/>
          <a:lstStyle>
            <a:lvl1pPr algn="l">
              <a:lnSpc>
                <a:spcPct val="100000"/>
              </a:lnSpc>
              <a:defRPr sz="2400" b="1" i="0">
                <a:solidFill>
                  <a:schemeClr val="bg1"/>
                </a:solidFill>
                <a:latin typeface="Arial" charset="0"/>
              </a:defRPr>
            </a:lvl1pPr>
          </a:lstStyle>
          <a:p>
            <a:r>
              <a:rPr lang="en-GB" dirty="0"/>
              <a:t>Click to insert heading</a:t>
            </a:r>
            <a:endParaRPr lang="en-US" dirty="0"/>
          </a:p>
        </p:txBody>
      </p:sp>
      <p:sp>
        <p:nvSpPr>
          <p:cNvPr id="8" name="Text Placeholder 11"/>
          <p:cNvSpPr>
            <a:spLocks noGrp="1"/>
          </p:cNvSpPr>
          <p:nvPr>
            <p:ph type="body" sz="quarter" idx="13" hasCustomPrompt="1"/>
          </p:nvPr>
        </p:nvSpPr>
        <p:spPr>
          <a:xfrm>
            <a:off x="0" y="763200"/>
            <a:ext cx="5904000" cy="1080000"/>
          </a:xfrm>
          <a:prstGeom prst="rect">
            <a:avLst/>
          </a:prstGeom>
          <a:solidFill>
            <a:schemeClr val="accent1"/>
          </a:solidFill>
        </p:spPr>
        <p:txBody>
          <a:bodyPr lIns="503998" tIns="0" rIns="0" bIns="0" anchor="ctr" anchorCtr="0"/>
          <a:lstStyle>
            <a:lvl1pPr marL="0" indent="0">
              <a:lnSpc>
                <a:spcPct val="100000"/>
              </a:lnSpc>
              <a:spcBef>
                <a:spcPts val="0"/>
              </a:spcBef>
              <a:spcAft>
                <a:spcPts val="1000"/>
              </a:spcAft>
              <a:buFontTx/>
              <a:buNone/>
              <a:defRPr sz="2000" b="1" baseline="0">
                <a:solidFill>
                  <a:schemeClr val="bg1"/>
                </a:solidFill>
              </a:defRPr>
            </a:lvl1pPr>
          </a:lstStyle>
          <a:p>
            <a:pPr lvl="0"/>
            <a:r>
              <a:rPr lang="en-US" dirty="0"/>
              <a:t>Insert sub heading here</a:t>
            </a:r>
          </a:p>
        </p:txBody>
      </p:sp>
    </p:spTree>
    <p:extLst>
      <p:ext uri="{BB962C8B-B14F-4D97-AF65-F5344CB8AC3E}">
        <p14:creationId xmlns:p14="http://schemas.microsoft.com/office/powerpoint/2010/main" val="202229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left">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3744000" y="2033588"/>
            <a:ext cx="5028119" cy="1072219"/>
          </a:xfrm>
          <a:prstGeom prst="rect">
            <a:avLst/>
          </a:prstGeom>
        </p:spPr>
        <p:txBody>
          <a:bodyPr lIns="0" tIns="0" rIns="0" bIns="0"/>
          <a:lstStyle>
            <a:lvl1pPr marL="0" indent="0">
              <a:lnSpc>
                <a:spcPct val="100000"/>
              </a:lnSpc>
              <a:spcBef>
                <a:spcPts val="0"/>
              </a:spcBef>
              <a:spcAft>
                <a:spcPts val="1000"/>
              </a:spcAft>
              <a:buFontTx/>
              <a:buNone/>
              <a:defRPr sz="1600" baseline="0">
                <a:solidFill>
                  <a:schemeClr val="accent3"/>
                </a:solidFill>
              </a:defRPr>
            </a:lvl1pPr>
          </a:lstStyle>
          <a:p>
            <a:pPr lvl="0"/>
            <a:r>
              <a:rPr lang="en-US" dirty="0"/>
              <a:t>Insert text content here</a:t>
            </a:r>
          </a:p>
        </p:txBody>
      </p:sp>
      <p:sp>
        <p:nvSpPr>
          <p:cNvPr id="4" name="Text Placeholder 11"/>
          <p:cNvSpPr>
            <a:spLocks noGrp="1"/>
          </p:cNvSpPr>
          <p:nvPr>
            <p:ph type="body" sz="quarter" idx="11" hasCustomPrompt="1"/>
          </p:nvPr>
        </p:nvSpPr>
        <p:spPr>
          <a:xfrm>
            <a:off x="3570041" y="3505037"/>
            <a:ext cx="5206608" cy="1072219"/>
          </a:xfrm>
          <a:prstGeom prst="rect">
            <a:avLst/>
          </a:prstGeom>
        </p:spPr>
        <p:txBody>
          <a:bodyPr lIns="0" tIns="0" rIns="0" bIns="0"/>
          <a:lstStyle>
            <a:lvl1pPr marL="187325" marR="0" indent="-187325" algn="l" defTabSz="457257" rtl="0" eaLnBrk="1" fontAlgn="auto" latinLnBrk="0" hangingPunct="1">
              <a:lnSpc>
                <a:spcPct val="100000"/>
              </a:lnSpc>
              <a:spcBef>
                <a:spcPts val="0"/>
              </a:spcBef>
              <a:spcAft>
                <a:spcPts val="0"/>
              </a:spcAft>
              <a:buClr>
                <a:schemeClr val="accent3"/>
              </a:buClr>
              <a:buSzTx/>
              <a:buFont typeface="Arial" charset="0"/>
              <a:buChar char="•"/>
              <a:tabLst/>
              <a:defRPr sz="1600" b="0" baseline="0">
                <a:solidFill>
                  <a:schemeClr val="accent3"/>
                </a:solidFill>
              </a:defRPr>
            </a:lvl1pPr>
          </a:lstStyle>
          <a:p>
            <a:pPr lvl="0"/>
            <a:r>
              <a:rPr lang="en-US" dirty="0"/>
              <a:t>Insert bullet text here</a:t>
            </a:r>
          </a:p>
          <a:p>
            <a:pPr lvl="0"/>
            <a:endParaRPr lang="en-US" dirty="0"/>
          </a:p>
        </p:txBody>
      </p:sp>
      <p:sp>
        <p:nvSpPr>
          <p:cNvPr id="5" name="Picture Placeholder 14"/>
          <p:cNvSpPr>
            <a:spLocks noGrp="1"/>
          </p:cNvSpPr>
          <p:nvPr>
            <p:ph type="pic" sz="quarter" idx="15"/>
          </p:nvPr>
        </p:nvSpPr>
        <p:spPr>
          <a:xfrm>
            <a:off x="2930" y="763200"/>
            <a:ext cx="3240000" cy="1965600"/>
          </a:xfrm>
          <a:prstGeom prst="rect">
            <a:avLst/>
          </a:prstGeom>
        </p:spPr>
        <p:txBody>
          <a:bodyPr/>
          <a:lstStyle>
            <a:lvl1pPr>
              <a:defRPr sz="1400"/>
            </a:lvl1pPr>
          </a:lstStyle>
          <a:p>
            <a:endParaRPr lang="en-US" dirty="0"/>
          </a:p>
        </p:txBody>
      </p:sp>
      <p:sp>
        <p:nvSpPr>
          <p:cNvPr id="6" name="Picture Placeholder 14"/>
          <p:cNvSpPr>
            <a:spLocks noGrp="1"/>
          </p:cNvSpPr>
          <p:nvPr>
            <p:ph type="pic" sz="quarter" idx="16"/>
          </p:nvPr>
        </p:nvSpPr>
        <p:spPr>
          <a:xfrm>
            <a:off x="2930" y="2728637"/>
            <a:ext cx="3240000" cy="1969200"/>
          </a:xfrm>
          <a:prstGeom prst="rect">
            <a:avLst/>
          </a:prstGeom>
        </p:spPr>
        <p:txBody>
          <a:bodyPr/>
          <a:lstStyle>
            <a:lvl1pPr>
              <a:defRPr sz="1400"/>
            </a:lvl1pPr>
          </a:lstStyle>
          <a:p>
            <a:endParaRPr lang="en-US" dirty="0"/>
          </a:p>
        </p:txBody>
      </p:sp>
      <p:sp>
        <p:nvSpPr>
          <p:cNvPr id="7" name="Title 1"/>
          <p:cNvSpPr>
            <a:spLocks noGrp="1"/>
          </p:cNvSpPr>
          <p:nvPr>
            <p:ph type="title" hasCustomPrompt="1"/>
          </p:nvPr>
        </p:nvSpPr>
        <p:spPr>
          <a:xfrm>
            <a:off x="504000" y="205979"/>
            <a:ext cx="5943599" cy="374400"/>
          </a:xfrm>
          <a:prstGeom prst="rect">
            <a:avLst/>
          </a:prstGeom>
        </p:spPr>
        <p:txBody>
          <a:bodyPr lIns="0" tIns="0" rIns="0" bIns="0"/>
          <a:lstStyle>
            <a:lvl1pPr algn="l">
              <a:lnSpc>
                <a:spcPct val="100000"/>
              </a:lnSpc>
              <a:defRPr sz="2400" b="1" i="0">
                <a:solidFill>
                  <a:schemeClr val="bg1"/>
                </a:solidFill>
                <a:latin typeface="Arial" charset="0"/>
              </a:defRPr>
            </a:lvl1pPr>
          </a:lstStyle>
          <a:p>
            <a:r>
              <a:rPr lang="en-GB" dirty="0"/>
              <a:t>Click to insert heading</a:t>
            </a:r>
            <a:endParaRPr lang="en-US" dirty="0"/>
          </a:p>
        </p:txBody>
      </p:sp>
      <p:sp>
        <p:nvSpPr>
          <p:cNvPr id="8" name="Text Placeholder 11"/>
          <p:cNvSpPr>
            <a:spLocks noGrp="1"/>
          </p:cNvSpPr>
          <p:nvPr>
            <p:ph type="body" sz="quarter" idx="13" hasCustomPrompt="1"/>
          </p:nvPr>
        </p:nvSpPr>
        <p:spPr>
          <a:xfrm>
            <a:off x="3240000" y="763200"/>
            <a:ext cx="5904000" cy="1080000"/>
          </a:xfrm>
          <a:prstGeom prst="rect">
            <a:avLst/>
          </a:prstGeom>
          <a:solidFill>
            <a:schemeClr val="accent1"/>
          </a:solidFill>
        </p:spPr>
        <p:txBody>
          <a:bodyPr lIns="503998" tIns="0" rIns="0" bIns="0" anchor="ctr" anchorCtr="0"/>
          <a:lstStyle>
            <a:lvl1pPr marL="0" indent="0">
              <a:lnSpc>
                <a:spcPct val="100000"/>
              </a:lnSpc>
              <a:spcBef>
                <a:spcPts val="0"/>
              </a:spcBef>
              <a:spcAft>
                <a:spcPts val="1000"/>
              </a:spcAft>
              <a:buFontTx/>
              <a:buNone/>
              <a:defRPr sz="2000" b="1" baseline="0">
                <a:solidFill>
                  <a:schemeClr val="bg1"/>
                </a:solidFill>
              </a:defRPr>
            </a:lvl1pPr>
          </a:lstStyle>
          <a:p>
            <a:pPr lvl="0"/>
            <a:r>
              <a:rPr lang="en-US" dirty="0"/>
              <a:t>Insert sub heading here</a:t>
            </a:r>
          </a:p>
        </p:txBody>
      </p:sp>
    </p:spTree>
    <p:extLst>
      <p:ext uri="{BB962C8B-B14F-4D97-AF65-F5344CB8AC3E}">
        <p14:creationId xmlns:p14="http://schemas.microsoft.com/office/powerpoint/2010/main" val="214394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765048"/>
          </a:xfrm>
          <a:prstGeom prst="rect">
            <a:avLst/>
          </a:prstGeom>
        </p:spPr>
      </p:pic>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4695444"/>
            <a:ext cx="9144000" cy="448056"/>
          </a:xfrm>
          <a:prstGeom prst="rect">
            <a:avLst/>
          </a:prstGeom>
        </p:spPr>
      </p:pic>
    </p:spTree>
    <p:extLst>
      <p:ext uri="{BB962C8B-B14F-4D97-AF65-F5344CB8AC3E}">
        <p14:creationId xmlns:p14="http://schemas.microsoft.com/office/powerpoint/2010/main" val="2462937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1" r:id="rId6"/>
    <p:sldLayoutId id="2147483672" r:id="rId7"/>
    <p:sldLayoutId id="2147483673" r:id="rId8"/>
  </p:sldLayoutIdLst>
  <p:hf sldNum="0" hdr="0" ftr="0" dt="0"/>
  <p:txStyles>
    <p:titleStyle>
      <a:lvl1pPr algn="ctr" defTabSz="457257" rtl="0" eaLnBrk="1" latinLnBrk="0" hangingPunct="1">
        <a:spcBef>
          <a:spcPct val="0"/>
        </a:spcBef>
        <a:buNone/>
        <a:defRPr sz="4427" kern="1200">
          <a:solidFill>
            <a:schemeClr val="tx1"/>
          </a:solidFill>
          <a:latin typeface="+mj-lt"/>
          <a:ea typeface="+mj-ea"/>
          <a:cs typeface="+mj-cs"/>
        </a:defRPr>
      </a:lvl1pPr>
    </p:titleStyle>
    <p:bodyStyle>
      <a:lvl1pPr marL="342943" indent="-342943" algn="l" defTabSz="457257" rtl="0" eaLnBrk="1" latinLnBrk="0" hangingPunct="1">
        <a:spcBef>
          <a:spcPct val="20000"/>
        </a:spcBef>
        <a:buFont typeface="Arial"/>
        <a:buChar char="•"/>
        <a:defRPr sz="3226" kern="1200">
          <a:solidFill>
            <a:schemeClr val="tx1"/>
          </a:solidFill>
          <a:latin typeface="+mn-lt"/>
          <a:ea typeface="+mn-ea"/>
          <a:cs typeface="+mn-cs"/>
        </a:defRPr>
      </a:lvl1pPr>
      <a:lvl2pPr marL="743043" indent="-285785" algn="l" defTabSz="457257" rtl="0" eaLnBrk="1" latinLnBrk="0" hangingPunct="1">
        <a:spcBef>
          <a:spcPct val="20000"/>
        </a:spcBef>
        <a:buFont typeface="Arial"/>
        <a:buChar char="–"/>
        <a:defRPr sz="2776" kern="1200">
          <a:solidFill>
            <a:schemeClr val="tx1"/>
          </a:solidFill>
          <a:latin typeface="+mn-lt"/>
          <a:ea typeface="+mn-ea"/>
          <a:cs typeface="+mn-cs"/>
        </a:defRPr>
      </a:lvl2pPr>
      <a:lvl3pPr marL="1143143" indent="-228629" algn="l" defTabSz="457257" rtl="0" eaLnBrk="1" latinLnBrk="0" hangingPunct="1">
        <a:spcBef>
          <a:spcPct val="20000"/>
        </a:spcBef>
        <a:buFont typeface="Arial"/>
        <a:buChar char="•"/>
        <a:defRPr sz="2401" kern="1200">
          <a:solidFill>
            <a:schemeClr val="tx1"/>
          </a:solidFill>
          <a:latin typeface="+mn-lt"/>
          <a:ea typeface="+mn-ea"/>
          <a:cs typeface="+mn-cs"/>
        </a:defRPr>
      </a:lvl3pPr>
      <a:lvl4pPr marL="1600400" indent="-228629" algn="l" defTabSz="457257" rtl="0" eaLnBrk="1" latinLnBrk="0" hangingPunct="1">
        <a:spcBef>
          <a:spcPct val="20000"/>
        </a:spcBef>
        <a:buFont typeface="Arial"/>
        <a:buChar char="–"/>
        <a:defRPr sz="2026" kern="1200">
          <a:solidFill>
            <a:schemeClr val="tx1"/>
          </a:solidFill>
          <a:latin typeface="+mn-lt"/>
          <a:ea typeface="+mn-ea"/>
          <a:cs typeface="+mn-cs"/>
        </a:defRPr>
      </a:lvl4pPr>
      <a:lvl5pPr marL="2057657" indent="-228629" algn="l" defTabSz="457257" rtl="0" eaLnBrk="1" latinLnBrk="0" hangingPunct="1">
        <a:spcBef>
          <a:spcPct val="20000"/>
        </a:spcBef>
        <a:buFont typeface="Arial"/>
        <a:buChar char="»"/>
        <a:defRPr sz="2026" kern="1200">
          <a:solidFill>
            <a:schemeClr val="tx1"/>
          </a:solidFill>
          <a:latin typeface="+mn-lt"/>
          <a:ea typeface="+mn-ea"/>
          <a:cs typeface="+mn-cs"/>
        </a:defRPr>
      </a:lvl5pPr>
      <a:lvl6pPr marL="2514914" indent="-228629" algn="l" defTabSz="457257" rtl="0" eaLnBrk="1" latinLnBrk="0" hangingPunct="1">
        <a:spcBef>
          <a:spcPct val="20000"/>
        </a:spcBef>
        <a:buFont typeface="Arial"/>
        <a:buChar char="•"/>
        <a:defRPr sz="2026" kern="1200">
          <a:solidFill>
            <a:schemeClr val="tx1"/>
          </a:solidFill>
          <a:latin typeface="+mn-lt"/>
          <a:ea typeface="+mn-ea"/>
          <a:cs typeface="+mn-cs"/>
        </a:defRPr>
      </a:lvl6pPr>
      <a:lvl7pPr marL="2972172" indent="-228629" algn="l" defTabSz="457257" rtl="0" eaLnBrk="1" latinLnBrk="0" hangingPunct="1">
        <a:spcBef>
          <a:spcPct val="20000"/>
        </a:spcBef>
        <a:buFont typeface="Arial"/>
        <a:buChar char="•"/>
        <a:defRPr sz="2026" kern="1200">
          <a:solidFill>
            <a:schemeClr val="tx1"/>
          </a:solidFill>
          <a:latin typeface="+mn-lt"/>
          <a:ea typeface="+mn-ea"/>
          <a:cs typeface="+mn-cs"/>
        </a:defRPr>
      </a:lvl7pPr>
      <a:lvl8pPr marL="3429428" indent="-228629" algn="l" defTabSz="457257" rtl="0" eaLnBrk="1" latinLnBrk="0" hangingPunct="1">
        <a:spcBef>
          <a:spcPct val="20000"/>
        </a:spcBef>
        <a:buFont typeface="Arial"/>
        <a:buChar char="•"/>
        <a:defRPr sz="2026" kern="1200">
          <a:solidFill>
            <a:schemeClr val="tx1"/>
          </a:solidFill>
          <a:latin typeface="+mn-lt"/>
          <a:ea typeface="+mn-ea"/>
          <a:cs typeface="+mn-cs"/>
        </a:defRPr>
      </a:lvl8pPr>
      <a:lvl9pPr marL="3886685" indent="-228629" algn="l" defTabSz="457257" rtl="0" eaLnBrk="1" latinLnBrk="0" hangingPunct="1">
        <a:spcBef>
          <a:spcPct val="20000"/>
        </a:spcBef>
        <a:buFont typeface="Arial"/>
        <a:buChar char="•"/>
        <a:defRPr sz="2026" kern="1200">
          <a:solidFill>
            <a:schemeClr val="tx1"/>
          </a:solidFill>
          <a:latin typeface="+mn-lt"/>
          <a:ea typeface="+mn-ea"/>
          <a:cs typeface="+mn-cs"/>
        </a:defRPr>
      </a:lvl9pPr>
    </p:bodyStyle>
    <p:otherStyle>
      <a:defPPr>
        <a:defRPr lang="en-US"/>
      </a:defPPr>
      <a:lvl1pPr marL="0" algn="l" defTabSz="457257" rtl="0" eaLnBrk="1" latinLnBrk="0" hangingPunct="1">
        <a:defRPr sz="1801" kern="1200">
          <a:solidFill>
            <a:schemeClr val="tx1"/>
          </a:solidFill>
          <a:latin typeface="+mn-lt"/>
          <a:ea typeface="+mn-ea"/>
          <a:cs typeface="+mn-cs"/>
        </a:defRPr>
      </a:lvl1pPr>
      <a:lvl2pPr marL="457257" algn="l" defTabSz="457257" rtl="0" eaLnBrk="1" latinLnBrk="0" hangingPunct="1">
        <a:defRPr sz="1801" kern="1200">
          <a:solidFill>
            <a:schemeClr val="tx1"/>
          </a:solidFill>
          <a:latin typeface="+mn-lt"/>
          <a:ea typeface="+mn-ea"/>
          <a:cs typeface="+mn-cs"/>
        </a:defRPr>
      </a:lvl2pPr>
      <a:lvl3pPr marL="914515" algn="l" defTabSz="457257" rtl="0" eaLnBrk="1" latinLnBrk="0" hangingPunct="1">
        <a:defRPr sz="1801" kern="1200">
          <a:solidFill>
            <a:schemeClr val="tx1"/>
          </a:solidFill>
          <a:latin typeface="+mn-lt"/>
          <a:ea typeface="+mn-ea"/>
          <a:cs typeface="+mn-cs"/>
        </a:defRPr>
      </a:lvl3pPr>
      <a:lvl4pPr marL="1371772" algn="l" defTabSz="457257" rtl="0" eaLnBrk="1" latinLnBrk="0" hangingPunct="1">
        <a:defRPr sz="1801" kern="1200">
          <a:solidFill>
            <a:schemeClr val="tx1"/>
          </a:solidFill>
          <a:latin typeface="+mn-lt"/>
          <a:ea typeface="+mn-ea"/>
          <a:cs typeface="+mn-cs"/>
        </a:defRPr>
      </a:lvl4pPr>
      <a:lvl5pPr marL="1829028" algn="l" defTabSz="457257" rtl="0" eaLnBrk="1" latinLnBrk="0" hangingPunct="1">
        <a:defRPr sz="1801" kern="1200">
          <a:solidFill>
            <a:schemeClr val="tx1"/>
          </a:solidFill>
          <a:latin typeface="+mn-lt"/>
          <a:ea typeface="+mn-ea"/>
          <a:cs typeface="+mn-cs"/>
        </a:defRPr>
      </a:lvl5pPr>
      <a:lvl6pPr marL="2286286" algn="l" defTabSz="457257" rtl="0" eaLnBrk="1" latinLnBrk="0" hangingPunct="1">
        <a:defRPr sz="1801" kern="1200">
          <a:solidFill>
            <a:schemeClr val="tx1"/>
          </a:solidFill>
          <a:latin typeface="+mn-lt"/>
          <a:ea typeface="+mn-ea"/>
          <a:cs typeface="+mn-cs"/>
        </a:defRPr>
      </a:lvl6pPr>
      <a:lvl7pPr marL="2743543" algn="l" defTabSz="457257" rtl="0" eaLnBrk="1" latinLnBrk="0" hangingPunct="1">
        <a:defRPr sz="1801" kern="1200">
          <a:solidFill>
            <a:schemeClr val="tx1"/>
          </a:solidFill>
          <a:latin typeface="+mn-lt"/>
          <a:ea typeface="+mn-ea"/>
          <a:cs typeface="+mn-cs"/>
        </a:defRPr>
      </a:lvl7pPr>
      <a:lvl8pPr marL="3200800" algn="l" defTabSz="457257" rtl="0" eaLnBrk="1" latinLnBrk="0" hangingPunct="1">
        <a:defRPr sz="1801" kern="1200">
          <a:solidFill>
            <a:schemeClr val="tx1"/>
          </a:solidFill>
          <a:latin typeface="+mn-lt"/>
          <a:ea typeface="+mn-ea"/>
          <a:cs typeface="+mn-cs"/>
        </a:defRPr>
      </a:lvl8pPr>
      <a:lvl9pPr marL="3658058" algn="l" defTabSz="457257"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7801"/>
          <a:stretch/>
        </p:blipFill>
        <p:spPr>
          <a:xfrm>
            <a:off x="0" y="1"/>
            <a:ext cx="9149541" cy="5143500"/>
          </a:xfrm>
          <a:prstGeom prst="rect">
            <a:avLst/>
          </a:prstGeom>
        </p:spPr>
      </p:pic>
      <p:sp>
        <p:nvSpPr>
          <p:cNvPr id="4" name="Rectangle 3">
            <a:extLst>
              <a:ext uri="{FF2B5EF4-FFF2-40B4-BE49-F238E27FC236}">
                <a16:creationId xmlns:a16="http://schemas.microsoft.com/office/drawing/2014/main" id="{969CC27E-0298-4E25-BACB-A71498EEC8C2}"/>
              </a:ext>
            </a:extLst>
          </p:cNvPr>
          <p:cNvSpPr/>
          <p:nvPr/>
        </p:nvSpPr>
        <p:spPr>
          <a:xfrm>
            <a:off x="457200" y="850531"/>
            <a:ext cx="4795284" cy="1384995"/>
          </a:xfrm>
          <a:prstGeom prst="rect">
            <a:avLst/>
          </a:prstGeom>
        </p:spPr>
        <p:txBody>
          <a:bodyPr wrap="square" lIns="0" tIns="0" rIns="0" bIns="0">
            <a:spAutoFit/>
          </a:bodyPr>
          <a:lstStyle/>
          <a:p>
            <a:pPr marR="70831" defTabSz="457120">
              <a:lnSpc>
                <a:spcPts val="3600"/>
              </a:lnSpc>
              <a:spcAft>
                <a:spcPts val="1000"/>
              </a:spcAft>
              <a:defRPr/>
            </a:pPr>
            <a:r>
              <a:rPr lang="en-US" sz="3600" b="1" spc="-42" dirty="0">
                <a:solidFill>
                  <a:srgbClr val="FF6E00"/>
                </a:solidFill>
                <a:latin typeface="Arial" panose="020B0604020202020204" pitchFamily="34" charset="0"/>
                <a:ea typeface="Helvetica" charset="0"/>
                <a:cs typeface="Arial" panose="020B0604020202020204" pitchFamily="34" charset="0"/>
              </a:rPr>
              <a:t>Renewable </a:t>
            </a:r>
            <a:br>
              <a:rPr lang="en-US" sz="3600" b="1" spc="-42" dirty="0">
                <a:solidFill>
                  <a:srgbClr val="FF6E00"/>
                </a:solidFill>
                <a:latin typeface="Arial" panose="020B0604020202020204" pitchFamily="34" charset="0"/>
                <a:ea typeface="Helvetica" charset="0"/>
                <a:cs typeface="Arial" panose="020B0604020202020204" pitchFamily="34" charset="0"/>
              </a:rPr>
            </a:br>
            <a:r>
              <a:rPr lang="en-US" sz="3600" b="1" spc="-42" dirty="0">
                <a:solidFill>
                  <a:srgbClr val="FF6E00"/>
                </a:solidFill>
                <a:latin typeface="Arial" panose="020B0604020202020204" pitchFamily="34" charset="0"/>
                <a:ea typeface="Helvetica" charset="0"/>
                <a:cs typeface="Arial" panose="020B0604020202020204" pitchFamily="34" charset="0"/>
              </a:rPr>
              <a:t>Energy </a:t>
            </a:r>
            <a:br>
              <a:rPr lang="en-US" sz="3600" b="1" spc="-42" dirty="0">
                <a:solidFill>
                  <a:srgbClr val="FF6E00"/>
                </a:solidFill>
                <a:latin typeface="Arial" panose="020B0604020202020204" pitchFamily="34" charset="0"/>
                <a:ea typeface="Helvetica" charset="0"/>
                <a:cs typeface="Arial" panose="020B0604020202020204" pitchFamily="34" charset="0"/>
              </a:rPr>
            </a:br>
            <a:r>
              <a:rPr lang="en-US" sz="3600" b="1" spc="-42" dirty="0">
                <a:solidFill>
                  <a:srgbClr val="FF6E00"/>
                </a:solidFill>
                <a:latin typeface="Arial" panose="020B0604020202020204" pitchFamily="34" charset="0"/>
                <a:ea typeface="Helvetica" charset="0"/>
                <a:cs typeface="Arial" panose="020B0604020202020204" pitchFamily="34" charset="0"/>
              </a:rPr>
              <a:t>Resources</a:t>
            </a:r>
            <a:endParaRPr lang="en-US" sz="3600" b="1" spc="-42" dirty="0">
              <a:solidFill>
                <a:schemeClr val="bg1"/>
              </a:solidFill>
              <a:latin typeface="Arial" panose="020B0604020202020204" pitchFamily="34" charset="0"/>
              <a:ea typeface="Helvetica"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24756"/>
            <a:ext cx="9144000" cy="618744"/>
          </a:xfrm>
          <a:prstGeom prst="rect">
            <a:avLst/>
          </a:prstGeom>
        </p:spPr>
      </p:pic>
      <p:sp>
        <p:nvSpPr>
          <p:cNvPr id="2" name="TextBox 1"/>
          <p:cNvSpPr txBox="1"/>
          <p:nvPr/>
        </p:nvSpPr>
        <p:spPr>
          <a:xfrm>
            <a:off x="489099" y="259623"/>
            <a:ext cx="1105786" cy="153888"/>
          </a:xfrm>
          <a:prstGeom prst="rect">
            <a:avLst/>
          </a:prstGeom>
          <a:noFill/>
        </p:spPr>
        <p:txBody>
          <a:bodyPr wrap="square" lIns="0" tIns="0" rIns="0" bIns="0" rtlCol="0">
            <a:spAutoFit/>
          </a:bodyPr>
          <a:lstStyle/>
          <a:p>
            <a:r>
              <a:rPr lang="en-US" sz="1000" spc="300" dirty="0">
                <a:solidFill>
                  <a:srgbClr val="54565A"/>
                </a:solidFill>
                <a:latin typeface="Arial" panose="020B0604020202020204" pitchFamily="34" charset="0"/>
                <a:ea typeface="Helvetica" charset="0"/>
                <a:cs typeface="Arial" panose="020B0604020202020204" pitchFamily="34" charset="0"/>
              </a:rPr>
              <a:t>LESSON 2</a:t>
            </a:r>
            <a:endParaRPr lang="en-US" sz="1000" spc="300" dirty="0">
              <a:solidFill>
                <a:srgbClr val="5456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18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816E4D-DF6F-46C7-B5FB-BA394DF3CE2B}"/>
              </a:ext>
            </a:extLst>
          </p:cNvPr>
          <p:cNvPicPr>
            <a:picLocks noChangeAspect="1"/>
          </p:cNvPicPr>
          <p:nvPr/>
        </p:nvPicPr>
        <p:blipFill rotWithShape="1">
          <a:blip r:embed="rId3">
            <a:extLst>
              <a:ext uri="{28A0092B-C50C-407E-A947-70E740481C1C}">
                <a14:useLocalDpi xmlns:a14="http://schemas.microsoft.com/office/drawing/2010/main" val="0"/>
              </a:ext>
            </a:extLst>
          </a:blip>
          <a:srcRect l="15758" t="1340" b="1071"/>
          <a:stretch/>
        </p:blipFill>
        <p:spPr>
          <a:xfrm>
            <a:off x="4059936" y="762588"/>
            <a:ext cx="5084063" cy="3931200"/>
          </a:xfrm>
          <a:prstGeom prst="rect">
            <a:avLst/>
          </a:prstGeom>
        </p:spPr>
      </p:pic>
      <p:sp>
        <p:nvSpPr>
          <p:cNvPr id="14" name="Rectangle 13">
            <a:extLst>
              <a:ext uri="{FF2B5EF4-FFF2-40B4-BE49-F238E27FC236}">
                <a16:creationId xmlns:a16="http://schemas.microsoft.com/office/drawing/2014/main" id="{CB6C7AE0-8FB8-C948-A3EF-BDA2AC1DA193}"/>
              </a:ext>
            </a:extLst>
          </p:cNvPr>
          <p:cNvSpPr/>
          <p:nvPr/>
        </p:nvSpPr>
        <p:spPr>
          <a:xfrm>
            <a:off x="504000" y="152400"/>
            <a:ext cx="6502856" cy="461665"/>
          </a:xfrm>
          <a:prstGeom prst="rect">
            <a:avLst/>
          </a:prstGeom>
        </p:spPr>
        <p:txBody>
          <a:bodyPr wrap="square" lIns="0">
            <a:spAutoFit/>
          </a:bodyPr>
          <a:lstStyle/>
          <a:p>
            <a:pPr marR="70831" defTabSz="457120">
              <a:defRPr/>
            </a:pPr>
            <a:r>
              <a:rPr lang="en-US" sz="2400" b="1" spc="-42" dirty="0">
                <a:solidFill>
                  <a:schemeClr val="bg1"/>
                </a:solidFill>
                <a:latin typeface="Arial" panose="020B0604020202020204" pitchFamily="34" charset="0"/>
                <a:ea typeface="Helvetica" charset="0"/>
                <a:cs typeface="Arial" panose="020B0604020202020204" pitchFamily="34" charset="0"/>
              </a:rPr>
              <a:t>Energy Resources Plenary Review</a:t>
            </a:r>
            <a:endParaRPr lang="en-US" sz="2400" b="1" dirty="0">
              <a:solidFill>
                <a:schemeClr val="bg1"/>
              </a:solidFill>
              <a:latin typeface="Arial" panose="020B0604020202020204" pitchFamily="34" charset="0"/>
              <a:cs typeface="Arial" panose="020B0604020202020204" pitchFamily="34" charset="0"/>
            </a:endParaRPr>
          </a:p>
        </p:txBody>
      </p:sp>
      <p:sp>
        <p:nvSpPr>
          <p:cNvPr id="7" name="object 36">
            <a:extLst>
              <a:ext uri="{FF2B5EF4-FFF2-40B4-BE49-F238E27FC236}">
                <a16:creationId xmlns:a16="http://schemas.microsoft.com/office/drawing/2014/main" id="{5B85BBC4-4DA8-4C69-A799-FD4E1B399E9C}"/>
              </a:ext>
            </a:extLst>
          </p:cNvPr>
          <p:cNvSpPr txBox="1"/>
          <p:nvPr/>
        </p:nvSpPr>
        <p:spPr>
          <a:xfrm>
            <a:off x="7069015" y="762588"/>
            <a:ext cx="2074985" cy="3931200"/>
          </a:xfrm>
          <a:prstGeom prst="rect">
            <a:avLst/>
          </a:prstGeom>
          <a:solidFill>
            <a:srgbClr val="54565A">
              <a:alpha val="67000"/>
            </a:srgbClr>
          </a:solidFill>
        </p:spPr>
        <p:txBody>
          <a:bodyPr vert="horz" wrap="square" lIns="180000" tIns="1080000" rIns="180000" bIns="360000" rtlCol="0" anchor="t">
            <a:noAutofit/>
          </a:bodyPr>
          <a:lstStyle/>
          <a:p>
            <a:pPr defTabSz="609493">
              <a:spcAft>
                <a:spcPts val="400"/>
              </a:spcAft>
              <a:buClr>
                <a:srgbClr val="FF6E00"/>
              </a:buClr>
              <a:buSzPct val="90000"/>
              <a:tabLst>
                <a:tab pos="926465" algn="l"/>
                <a:tab pos="927100" algn="l"/>
              </a:tabLst>
            </a:pPr>
            <a:r>
              <a:rPr lang="en-US" b="1" dirty="0">
                <a:solidFill>
                  <a:srgbClr val="FF6E00"/>
                </a:solidFill>
                <a:latin typeface="Arial" charset="0"/>
                <a:ea typeface="Arial" charset="0"/>
                <a:cs typeface="Arial" charset="0"/>
              </a:rPr>
              <a:t>Keywords:</a:t>
            </a:r>
          </a:p>
          <a:p>
            <a:pPr defTabSz="609493">
              <a:spcAft>
                <a:spcPts val="400"/>
              </a:spcAft>
              <a:buClr>
                <a:srgbClr val="FF6E00"/>
              </a:buClr>
              <a:buSzPct val="90000"/>
              <a:tabLst>
                <a:tab pos="926465" algn="l"/>
                <a:tab pos="927100" algn="l"/>
              </a:tabLst>
            </a:pPr>
            <a:r>
              <a:rPr lang="en-US" b="1" dirty="0">
                <a:solidFill>
                  <a:schemeClr val="bg1"/>
                </a:solidFill>
                <a:latin typeface="Arial" charset="0"/>
                <a:ea typeface="Arial" charset="0"/>
                <a:cs typeface="Arial" charset="0"/>
              </a:rPr>
              <a:t>Renewable</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Biomass</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Hydroelectric</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Geothermal</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Gigawatt (GW)</a:t>
            </a:r>
          </a:p>
        </p:txBody>
      </p:sp>
      <p:pic>
        <p:nvPicPr>
          <p:cNvPr id="8" name="Picture 7" descr="Note-pa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2861" y="1080000"/>
            <a:ext cx="596906" cy="564731"/>
          </a:xfrm>
          <a:prstGeom prst="rect">
            <a:avLst/>
          </a:prstGeom>
        </p:spPr>
      </p:pic>
      <p:sp>
        <p:nvSpPr>
          <p:cNvPr id="13" name="TextBox 12">
            <a:extLst>
              <a:ext uri="{FF2B5EF4-FFF2-40B4-BE49-F238E27FC236}">
                <a16:creationId xmlns:a16="http://schemas.microsoft.com/office/drawing/2014/main" id="{1B8BD20D-42CD-074E-932C-154E3224C21F}"/>
              </a:ext>
            </a:extLst>
          </p:cNvPr>
          <p:cNvSpPr txBox="1"/>
          <p:nvPr/>
        </p:nvSpPr>
        <p:spPr>
          <a:xfrm>
            <a:off x="288000" y="1638499"/>
            <a:ext cx="3589055" cy="177632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7325" indent="-187325" defTabSz="371402">
              <a:spcAft>
                <a:spcPts val="10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Identify renewable energy sources</a:t>
            </a:r>
          </a:p>
          <a:p>
            <a:pPr marL="187325" indent="-187325" defTabSz="371402">
              <a:spcAft>
                <a:spcPts val="10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Describe the difference between renewable and non-renewable energy sources</a:t>
            </a:r>
          </a:p>
          <a:p>
            <a:pPr marL="187325" indent="-187325" defTabSz="371402">
              <a:spcAft>
                <a:spcPts val="10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Evaluate different renewable energy resource</a:t>
            </a:r>
          </a:p>
          <a:p>
            <a:pPr marL="187325" indent="-187325" defTabSz="371402">
              <a:spcAft>
                <a:spcPts val="10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Be aware of the arguments for and against the selection of fossil fuels, renewable energy and nuclear power</a:t>
            </a:r>
          </a:p>
        </p:txBody>
      </p:sp>
      <p:sp>
        <p:nvSpPr>
          <p:cNvPr id="10" name="Rectangle 9">
            <a:extLst>
              <a:ext uri="{FF2B5EF4-FFF2-40B4-BE49-F238E27FC236}">
                <a16:creationId xmlns:a16="http://schemas.microsoft.com/office/drawing/2014/main" id="{A38B5C67-D8EC-4B8C-A312-8EEE50C6D0AB}"/>
              </a:ext>
            </a:extLst>
          </p:cNvPr>
          <p:cNvSpPr/>
          <p:nvPr/>
        </p:nvSpPr>
        <p:spPr>
          <a:xfrm>
            <a:off x="504000" y="1149367"/>
            <a:ext cx="4930445" cy="230832"/>
          </a:xfrm>
          <a:prstGeom prst="rect">
            <a:avLst/>
          </a:prstGeom>
        </p:spPr>
        <p:txBody>
          <a:bodyPr wrap="square" lIns="0" tIns="0" rIns="0" bIns="0">
            <a:spAutoFit/>
          </a:bodyPr>
          <a:lstStyle/>
          <a:p>
            <a:pPr>
              <a:lnSpc>
                <a:spcPts val="1800"/>
              </a:lnSpc>
            </a:pPr>
            <a:r>
              <a:rPr lang="en-US" b="1" dirty="0">
                <a:solidFill>
                  <a:srgbClr val="FF6E00"/>
                </a:solidFill>
                <a:latin typeface="Arial" panose="020B0604020202020204" pitchFamily="34" charset="0"/>
                <a:ea typeface="Helvetica" charset="0"/>
                <a:cs typeface="Arial" panose="020B0604020202020204" pitchFamily="34" charset="0"/>
              </a:rPr>
              <a:t>Learning Objective</a:t>
            </a:r>
            <a:endParaRPr lang="en-GB" b="1" dirty="0">
              <a:solidFill>
                <a:srgbClr val="FF6E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54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86217D-906F-4D08-B177-BDF3F96D96B6}"/>
              </a:ext>
            </a:extLst>
          </p:cNvPr>
          <p:cNvPicPr>
            <a:picLocks noChangeAspect="1"/>
          </p:cNvPicPr>
          <p:nvPr/>
        </p:nvPicPr>
        <p:blipFill rotWithShape="1">
          <a:blip r:embed="rId3">
            <a:extLst>
              <a:ext uri="{28A0092B-C50C-407E-A947-70E740481C1C}">
                <a14:useLocalDpi xmlns:a14="http://schemas.microsoft.com/office/drawing/2010/main" val="0"/>
              </a:ext>
            </a:extLst>
          </a:blip>
          <a:srcRect l="4220" t="15755" r="28777" b="23258"/>
          <a:stretch/>
        </p:blipFill>
        <p:spPr>
          <a:xfrm>
            <a:off x="3017520" y="1456237"/>
            <a:ext cx="6126479" cy="3237550"/>
          </a:xfrm>
          <a:prstGeom prst="rect">
            <a:avLst/>
          </a:prstGeom>
          <a:effectLst/>
        </p:spPr>
      </p:pic>
      <p:sp>
        <p:nvSpPr>
          <p:cNvPr id="3" name="Rectangle 2">
            <a:extLst>
              <a:ext uri="{FF2B5EF4-FFF2-40B4-BE49-F238E27FC236}">
                <a16:creationId xmlns:a16="http://schemas.microsoft.com/office/drawing/2014/main" id="{CB6C7AE0-8FB8-C948-A3EF-BDA2AC1DA193}"/>
              </a:ext>
            </a:extLst>
          </p:cNvPr>
          <p:cNvSpPr/>
          <p:nvPr/>
        </p:nvSpPr>
        <p:spPr>
          <a:xfrm>
            <a:off x="503999" y="152400"/>
            <a:ext cx="6714485" cy="467500"/>
          </a:xfrm>
          <a:prstGeom prst="rect">
            <a:avLst/>
          </a:prstGeom>
        </p:spPr>
        <p:txBody>
          <a:bodyPr wrap="square" lIns="0">
            <a:spAutoFit/>
          </a:bodyPr>
          <a:lstStyle/>
          <a:p>
            <a:pPr marR="70831" defTabSz="457120">
              <a:defRPr/>
            </a:pPr>
            <a:r>
              <a:rPr lang="en-GB" sz="2400" b="1" spc="-42" dirty="0">
                <a:solidFill>
                  <a:schemeClr val="bg1"/>
                </a:solidFill>
                <a:latin typeface="Arial" panose="020B0604020202020204" pitchFamily="34" charset="0"/>
                <a:ea typeface="Helvetica" charset="0"/>
                <a:cs typeface="Arial" panose="020B0604020202020204" pitchFamily="34" charset="0"/>
              </a:rPr>
              <a:t>Taking it further  </a:t>
            </a:r>
            <a:r>
              <a:rPr lang="en-GB" sz="1500" b="1" spc="-42" dirty="0">
                <a:solidFill>
                  <a:schemeClr val="bg1"/>
                </a:solidFill>
                <a:latin typeface="Arial" panose="020B0604020202020204" pitchFamily="34" charset="0"/>
                <a:ea typeface="Helvetica" charset="0"/>
                <a:cs typeface="Arial" panose="020B0604020202020204" pitchFamily="34" charset="0"/>
              </a:rPr>
              <a:t>-  Sustainability &amp; Energy Generation</a:t>
            </a:r>
            <a:endParaRPr lang="en-US" sz="1500" b="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940821A-D8D6-466A-B578-B70283513741}"/>
              </a:ext>
            </a:extLst>
          </p:cNvPr>
          <p:cNvSpPr txBox="1"/>
          <p:nvPr/>
        </p:nvSpPr>
        <p:spPr>
          <a:xfrm>
            <a:off x="0" y="751720"/>
            <a:ext cx="9144000" cy="704519"/>
          </a:xfrm>
          <a:prstGeom prst="rect">
            <a:avLst/>
          </a:prstGeom>
          <a:solidFill>
            <a:schemeClr val="accent1"/>
          </a:solidFill>
        </p:spPr>
        <p:txBody>
          <a:bodyPr wrap="square" lIns="503998" tIns="0" rIns="270000" numCol="1" rtlCol="0" anchor="ctr">
            <a:noAutofit/>
          </a:bodyPr>
          <a:lstStyle/>
          <a:p>
            <a:pPr defTabSz="371393">
              <a:buClr>
                <a:srgbClr val="00AAE7"/>
              </a:buClr>
              <a:buSzPct val="90000"/>
              <a:tabLst>
                <a:tab pos="564540" algn="l"/>
                <a:tab pos="564927" algn="l"/>
              </a:tabLst>
              <a:defRPr/>
            </a:pPr>
            <a:r>
              <a:rPr lang="en-US" sz="1500" b="1" dirty="0">
                <a:solidFill>
                  <a:srgbClr val="FFFFFF"/>
                </a:solidFill>
                <a:latin typeface="Arial" panose="020B0604020202020204" pitchFamily="34" charset="0"/>
                <a:ea typeface="Arial" charset="0"/>
                <a:cs typeface="Arial" panose="020B0604020202020204" pitchFamily="34" charset="0"/>
              </a:rPr>
              <a:t>Case studies on Lloyd's Register's involvement</a:t>
            </a:r>
            <a:endParaRPr lang="en-US" sz="1200" dirty="0">
              <a:solidFill>
                <a:srgbClr val="FFFFFF"/>
              </a:solidFill>
              <a:latin typeface="Arial" panose="020B0604020202020204" pitchFamily="34" charset="0"/>
              <a:ea typeface="Arial" charset="0"/>
              <a:cs typeface="Arial" panose="020B0604020202020204" pitchFamily="34" charset="0"/>
            </a:endParaRPr>
          </a:p>
        </p:txBody>
      </p:sp>
      <p:sp>
        <p:nvSpPr>
          <p:cNvPr id="6" name="object 36">
            <a:extLst>
              <a:ext uri="{FF2B5EF4-FFF2-40B4-BE49-F238E27FC236}">
                <a16:creationId xmlns:a16="http://schemas.microsoft.com/office/drawing/2014/main" id="{5B85BBC4-4DA8-4C69-A799-FD4E1B399E9C}"/>
              </a:ext>
            </a:extLst>
          </p:cNvPr>
          <p:cNvSpPr txBox="1"/>
          <p:nvPr/>
        </p:nvSpPr>
        <p:spPr>
          <a:xfrm>
            <a:off x="6410960" y="1456238"/>
            <a:ext cx="2733041" cy="3237549"/>
          </a:xfrm>
          <a:prstGeom prst="rect">
            <a:avLst/>
          </a:prstGeom>
          <a:solidFill>
            <a:srgbClr val="54565A"/>
          </a:solidFill>
        </p:spPr>
        <p:txBody>
          <a:bodyPr vert="horz" wrap="square" lIns="180000" tIns="0" rIns="180000" bIns="360000" rtlCol="0" anchor="ctr" anchorCtr="0">
            <a:noAutofit/>
          </a:bodyPr>
          <a:lstStyle/>
          <a:p>
            <a:pPr defTabSz="609493">
              <a:buClr>
                <a:srgbClr val="FF6E00"/>
              </a:buClr>
              <a:buSzPct val="90000"/>
              <a:tabLst>
                <a:tab pos="926465" algn="l"/>
                <a:tab pos="927100" algn="l"/>
              </a:tabLst>
            </a:pPr>
            <a:r>
              <a:rPr lang="en-US" sz="1600" b="1" dirty="0">
                <a:solidFill>
                  <a:srgbClr val="FF6E00"/>
                </a:solidFill>
                <a:latin typeface="Arial" charset="0"/>
                <a:ea typeface="Arial" charset="0"/>
                <a:cs typeface="Arial" charset="0"/>
              </a:rPr>
              <a:t>Renewables</a:t>
            </a:r>
            <a:endParaRPr lang="en-US" sz="1600" dirty="0">
              <a:solidFill>
                <a:srgbClr val="FF6E00"/>
              </a:solidFill>
              <a:latin typeface="Arial" charset="0"/>
              <a:ea typeface="Arial" charset="0"/>
              <a:cs typeface="Arial" charset="0"/>
            </a:endParaRPr>
          </a:p>
          <a:p>
            <a:pPr marL="285750" indent="-285750" defTabSz="609493">
              <a:buClr>
                <a:schemeClr val="bg1"/>
              </a:buClr>
              <a:buSzPct val="90000"/>
              <a:buFont typeface="Arial" charset="0"/>
              <a:buChar char="•"/>
              <a:tabLst>
                <a:tab pos="926465" algn="l"/>
                <a:tab pos="927100" algn="l"/>
              </a:tabLst>
            </a:pPr>
            <a:r>
              <a:rPr lang="en-US" sz="1600" dirty="0">
                <a:solidFill>
                  <a:schemeClr val="bg1"/>
                </a:solidFill>
                <a:latin typeface="Arial" charset="0"/>
                <a:ea typeface="Arial" charset="0"/>
                <a:cs typeface="Arial" charset="0"/>
              </a:rPr>
              <a:t>Hydro-electric power</a:t>
            </a:r>
          </a:p>
          <a:p>
            <a:pPr marL="285750" indent="-285750" defTabSz="609493">
              <a:buClr>
                <a:schemeClr val="bg1"/>
              </a:buClr>
              <a:buSzPct val="90000"/>
              <a:buFont typeface="Arial" charset="0"/>
              <a:buChar char="•"/>
              <a:tabLst>
                <a:tab pos="926465" algn="l"/>
                <a:tab pos="927100" algn="l"/>
              </a:tabLst>
            </a:pPr>
            <a:r>
              <a:rPr lang="en-US" sz="1600" dirty="0">
                <a:solidFill>
                  <a:schemeClr val="bg1"/>
                </a:solidFill>
                <a:latin typeface="Arial" charset="0"/>
                <a:ea typeface="Arial" charset="0"/>
                <a:cs typeface="Arial" charset="0"/>
              </a:rPr>
              <a:t>Offshore </a:t>
            </a:r>
            <a:r>
              <a:rPr lang="en-US" sz="1600" dirty="0" err="1">
                <a:solidFill>
                  <a:schemeClr val="bg1"/>
                </a:solidFill>
                <a:latin typeface="Arial" charset="0"/>
                <a:ea typeface="Arial" charset="0"/>
                <a:cs typeface="Arial" charset="0"/>
              </a:rPr>
              <a:t>windfarm</a:t>
            </a:r>
            <a:r>
              <a:rPr lang="en-US" sz="1600" dirty="0">
                <a:solidFill>
                  <a:schemeClr val="bg1"/>
                </a:solidFill>
                <a:latin typeface="Arial" charset="0"/>
                <a:ea typeface="Arial" charset="0"/>
                <a:cs typeface="Arial" charset="0"/>
              </a:rPr>
              <a:t> technology</a:t>
            </a:r>
          </a:p>
          <a:p>
            <a:pPr marL="285750" indent="-285750" defTabSz="609493">
              <a:buClr>
                <a:schemeClr val="bg1"/>
              </a:buClr>
              <a:buSzPct val="90000"/>
              <a:buFont typeface="Arial" charset="0"/>
              <a:buChar char="•"/>
              <a:tabLst>
                <a:tab pos="926465" algn="l"/>
                <a:tab pos="927100" algn="l"/>
              </a:tabLst>
            </a:pPr>
            <a:r>
              <a:rPr lang="en-US" sz="1600" dirty="0">
                <a:solidFill>
                  <a:schemeClr val="bg1"/>
                </a:solidFill>
                <a:latin typeface="Arial" charset="0"/>
                <a:ea typeface="Arial" charset="0"/>
                <a:cs typeface="Arial" charset="0"/>
              </a:rPr>
              <a:t>Nuclear power</a:t>
            </a:r>
          </a:p>
          <a:p>
            <a:pPr defTabSz="609493">
              <a:buClr>
                <a:srgbClr val="FF6E00"/>
              </a:buClr>
              <a:buSzPct val="90000"/>
              <a:tabLst>
                <a:tab pos="926465" algn="l"/>
                <a:tab pos="927100" algn="l"/>
              </a:tabLst>
            </a:pPr>
            <a:endParaRPr lang="en-US" sz="1600" dirty="0">
              <a:solidFill>
                <a:schemeClr val="bg1"/>
              </a:solidFill>
              <a:latin typeface="Arial" charset="0"/>
              <a:ea typeface="Arial" charset="0"/>
              <a:cs typeface="Arial" charset="0"/>
            </a:endParaRPr>
          </a:p>
          <a:p>
            <a:pPr defTabSz="609493">
              <a:buClr>
                <a:srgbClr val="FF6E00"/>
              </a:buClr>
              <a:buSzPct val="90000"/>
              <a:tabLst>
                <a:tab pos="926465" algn="l"/>
                <a:tab pos="927100" algn="l"/>
              </a:tabLst>
            </a:pPr>
            <a:r>
              <a:rPr lang="en-US" sz="1600" b="1" dirty="0">
                <a:solidFill>
                  <a:srgbClr val="FF6E00"/>
                </a:solidFill>
                <a:latin typeface="Arial" charset="0"/>
                <a:ea typeface="Arial" charset="0"/>
                <a:cs typeface="Arial" charset="0"/>
              </a:rPr>
              <a:t>Shipping</a:t>
            </a:r>
            <a:endParaRPr lang="en-US" sz="1600" dirty="0">
              <a:solidFill>
                <a:srgbClr val="FF6E00"/>
              </a:solidFill>
              <a:latin typeface="Arial" charset="0"/>
              <a:ea typeface="Arial" charset="0"/>
              <a:cs typeface="Arial" charset="0"/>
            </a:endParaRPr>
          </a:p>
          <a:p>
            <a:pPr marL="285750" indent="-285750" defTabSz="609493">
              <a:buClr>
                <a:schemeClr val="bg1"/>
              </a:buClr>
              <a:buSzPct val="90000"/>
              <a:buFont typeface="Arial" charset="0"/>
              <a:buChar char="•"/>
              <a:tabLst>
                <a:tab pos="926465" algn="l"/>
                <a:tab pos="927100" algn="l"/>
              </a:tabLst>
            </a:pPr>
            <a:r>
              <a:rPr lang="en-US" sz="1600" dirty="0">
                <a:solidFill>
                  <a:schemeClr val="bg1"/>
                </a:solidFill>
                <a:latin typeface="Arial" charset="0"/>
                <a:ea typeface="Arial" charset="0"/>
                <a:cs typeface="Arial" charset="0"/>
              </a:rPr>
              <a:t>Future fuels</a:t>
            </a:r>
          </a:p>
          <a:p>
            <a:pPr marL="285750" indent="-285750" defTabSz="609493">
              <a:buClr>
                <a:schemeClr val="bg1"/>
              </a:buClr>
              <a:buSzPct val="90000"/>
              <a:buFont typeface="Arial" charset="0"/>
              <a:buChar char="•"/>
              <a:tabLst>
                <a:tab pos="926465" algn="l"/>
                <a:tab pos="927100" algn="l"/>
              </a:tabLst>
            </a:pPr>
            <a:r>
              <a:rPr lang="en-US" sz="1600" dirty="0">
                <a:solidFill>
                  <a:schemeClr val="bg1"/>
                </a:solidFill>
                <a:latin typeface="Arial" charset="0"/>
                <a:ea typeface="Arial" charset="0"/>
                <a:cs typeface="Arial" charset="0"/>
              </a:rPr>
              <a:t>Alternative forms of propulsion</a:t>
            </a:r>
          </a:p>
        </p:txBody>
      </p:sp>
      <p:sp>
        <p:nvSpPr>
          <p:cNvPr id="7" name="TextBox 6">
            <a:extLst>
              <a:ext uri="{FF2B5EF4-FFF2-40B4-BE49-F238E27FC236}">
                <a16:creationId xmlns:a16="http://schemas.microsoft.com/office/drawing/2014/main" id="{D887B122-5A02-439B-B60C-28BB27006715}"/>
              </a:ext>
            </a:extLst>
          </p:cNvPr>
          <p:cNvSpPr txBox="1"/>
          <p:nvPr/>
        </p:nvSpPr>
        <p:spPr>
          <a:xfrm>
            <a:off x="504001" y="1870403"/>
            <a:ext cx="2279840" cy="1968074"/>
          </a:xfrm>
          <a:prstGeom prst="rect">
            <a:avLst/>
          </a:prstGeom>
          <a:noFill/>
        </p:spPr>
        <p:txBody>
          <a:bodyPr rot="0" spcFirstLastPara="0" vertOverflow="overflow" horzOverflow="overflow" vert="horz" wrap="square" lIns="0" tIns="0" rIns="0" bIns="28800" numCol="1" spcCol="0" rtlCol="0" fromWordArt="0" anchor="t" anchorCtr="0" forceAA="0" compatLnSpc="1">
            <a:prstTxWarp prst="textNoShape">
              <a:avLst/>
            </a:prstTxWarp>
            <a:spAutoFit/>
          </a:bodyPr>
          <a:lstStyle/>
          <a:p>
            <a:pPr defTabSz="371402">
              <a:spcAft>
                <a:spcPts val="1600"/>
              </a:spcAft>
              <a:buClr>
                <a:srgbClr val="FF6E00"/>
              </a:buClr>
              <a:buSzPct val="90000"/>
              <a:tabLst>
                <a:tab pos="564554" algn="l"/>
                <a:tab pos="564941" algn="l"/>
              </a:tabLst>
              <a:defRPr/>
            </a:pPr>
            <a:r>
              <a:rPr lang="en-US" sz="1400" dirty="0">
                <a:solidFill>
                  <a:srgbClr val="54565A"/>
                </a:solidFill>
                <a:latin typeface="Arial" panose="020B0604020202020204" pitchFamily="34" charset="0"/>
                <a:ea typeface="Arial" charset="0"/>
                <a:cs typeface="Arial" panose="020B0604020202020204" pitchFamily="34" charset="0"/>
              </a:rPr>
              <a:t>The Lloyd's Register has not only played a key role in making shipping safer over the last 250 years but has also used the expertise and long experience of testing to help develop sustainable energy resources across the world.</a:t>
            </a:r>
          </a:p>
        </p:txBody>
      </p:sp>
    </p:spTree>
    <p:extLst>
      <p:ext uri="{BB962C8B-B14F-4D97-AF65-F5344CB8AC3E}">
        <p14:creationId xmlns:p14="http://schemas.microsoft.com/office/powerpoint/2010/main" val="115700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2032" b="23141"/>
          <a:stretch/>
        </p:blipFill>
        <p:spPr>
          <a:xfrm>
            <a:off x="2" y="763200"/>
            <a:ext cx="9143998" cy="3934800"/>
          </a:xfrm>
          <a:prstGeom prst="rect">
            <a:avLst/>
          </a:prstGeom>
        </p:spPr>
      </p:pic>
      <p:sp>
        <p:nvSpPr>
          <p:cNvPr id="5" name="TextBox 4">
            <a:extLst>
              <a:ext uri="{FF2B5EF4-FFF2-40B4-BE49-F238E27FC236}">
                <a16:creationId xmlns:a16="http://schemas.microsoft.com/office/drawing/2014/main" id="{1B8BD20D-42CD-074E-932C-154E3224C21F}"/>
              </a:ext>
            </a:extLst>
          </p:cNvPr>
          <p:cNvSpPr txBox="1"/>
          <p:nvPr/>
        </p:nvSpPr>
        <p:spPr>
          <a:xfrm>
            <a:off x="504000" y="1080000"/>
            <a:ext cx="6963600" cy="32316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371402">
              <a:lnSpc>
                <a:spcPts val="1200"/>
              </a:lnSpc>
              <a:spcAft>
                <a:spcPts val="400"/>
              </a:spcAft>
              <a:buClr>
                <a:schemeClr val="accent3"/>
              </a:buClr>
              <a:buSzPct val="100000"/>
              <a:tabLst>
                <a:tab pos="563563" algn="l"/>
              </a:tabLst>
              <a:defRPr/>
            </a:pPr>
            <a:r>
              <a:rPr lang="en-US" sz="1400" b="1" dirty="0">
                <a:solidFill>
                  <a:srgbClr val="54565A"/>
                </a:solidFill>
                <a:latin typeface="Arial" panose="020B0604020202020204" pitchFamily="34" charset="0"/>
                <a:ea typeface="Arial" charset="0"/>
                <a:cs typeface="Arial" panose="020B0604020202020204" pitchFamily="34" charset="0"/>
              </a:rPr>
              <a:t>Snowy Mountains hydro-electric project</a:t>
            </a:r>
            <a:r>
              <a:rPr lang="en-US" sz="1000" dirty="0">
                <a:solidFill>
                  <a:srgbClr val="54565A"/>
                </a:solidFill>
                <a:latin typeface="Arial" panose="020B0604020202020204" pitchFamily="34" charset="0"/>
                <a:ea typeface="Arial" charset="0"/>
                <a:cs typeface="Arial" panose="020B0604020202020204" pitchFamily="34" charset="0"/>
              </a:rPr>
              <a:t> </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World's largest hydro-electric scheme. Work began in 1949. It took 25 years to build and took over 100,000 people to construct.</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The system works by collecting water from the Snowy Mountains and diverting it through 145 km of tunnels and 80 km of aqueducts and storing it in 16 major dams with a capacity of 7,000 </a:t>
            </a:r>
            <a:r>
              <a:rPr lang="en-US" sz="1000" dirty="0" err="1">
                <a:solidFill>
                  <a:srgbClr val="54565A"/>
                </a:solidFill>
                <a:latin typeface="Arial" panose="020B0604020202020204" pitchFamily="34" charset="0"/>
                <a:ea typeface="Arial" charset="0"/>
                <a:cs typeface="Arial" panose="020B0604020202020204" pitchFamily="34" charset="0"/>
              </a:rPr>
              <a:t>gigalitres</a:t>
            </a:r>
            <a:r>
              <a:rPr lang="en-US" sz="1000" dirty="0">
                <a:solidFill>
                  <a:srgbClr val="54565A"/>
                </a:solidFill>
                <a:latin typeface="Arial" panose="020B0604020202020204" pitchFamily="34" charset="0"/>
                <a:ea typeface="Arial" charset="0"/>
                <a:cs typeface="Arial" panose="020B0604020202020204" pitchFamily="34" charset="0"/>
              </a:rPr>
              <a:t> (almost 12x the volume of Sydney </a:t>
            </a:r>
            <a:r>
              <a:rPr lang="en-US" sz="1000" dirty="0" err="1">
                <a:solidFill>
                  <a:srgbClr val="54565A"/>
                </a:solidFill>
                <a:latin typeface="Arial" panose="020B0604020202020204" pitchFamily="34" charset="0"/>
                <a:ea typeface="Arial" charset="0"/>
                <a:cs typeface="Arial" panose="020B0604020202020204" pitchFamily="34" charset="0"/>
              </a:rPr>
              <a:t>Harbour</a:t>
            </a:r>
            <a:r>
              <a:rPr lang="en-US" sz="1000" dirty="0">
                <a:solidFill>
                  <a:srgbClr val="54565A"/>
                </a:solidFill>
                <a:latin typeface="Arial" panose="020B0604020202020204" pitchFamily="34" charset="0"/>
                <a:ea typeface="Arial" charset="0"/>
                <a:cs typeface="Arial" panose="020B0604020202020204" pitchFamily="34" charset="0"/>
              </a:rPr>
              <a:t>).</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The water is converted to hydro-electricity by 9 power stations and 33 turbines with a 4,100 megawatt capacity. </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Lloyd's Register's surveyors in Australia inspected many different aspects of the project. Work included involvement with transformers and circuit breakers, power stations, electrical power plant and equipment, dams, pipelines, </a:t>
            </a:r>
            <a:r>
              <a:rPr lang="en-US" sz="1000" dirty="0" err="1">
                <a:solidFill>
                  <a:srgbClr val="54565A"/>
                </a:solidFill>
                <a:latin typeface="Arial" panose="020B0604020202020204" pitchFamily="34" charset="0"/>
                <a:ea typeface="Arial" charset="0"/>
                <a:cs typeface="Arial" panose="020B0604020202020204" pitchFamily="34" charset="0"/>
              </a:rPr>
              <a:t>tunnelling</a:t>
            </a:r>
            <a:r>
              <a:rPr lang="en-US" sz="1000" dirty="0">
                <a:solidFill>
                  <a:srgbClr val="54565A"/>
                </a:solidFill>
                <a:latin typeface="Arial" panose="020B0604020202020204" pitchFamily="34" charset="0"/>
                <a:ea typeface="Arial" charset="0"/>
                <a:cs typeface="Arial" panose="020B0604020202020204" pitchFamily="34" charset="0"/>
              </a:rPr>
              <a:t> projects, aqueducts and electricity transmission towers.</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In 1959 the Snowy-Mountains hydro-electric scheme celebrated its 10th anniversary with the coming into operation of the </a:t>
            </a:r>
            <a:r>
              <a:rPr lang="en-US" sz="1000" dirty="0" err="1">
                <a:solidFill>
                  <a:srgbClr val="54565A"/>
                </a:solidFill>
                <a:latin typeface="Arial" panose="020B0604020202020204" pitchFamily="34" charset="0"/>
                <a:ea typeface="Arial" charset="0"/>
                <a:cs typeface="Arial" panose="020B0604020202020204" pitchFamily="34" charset="0"/>
              </a:rPr>
              <a:t>Tumut</a:t>
            </a:r>
            <a:r>
              <a:rPr lang="en-US" sz="1000" dirty="0">
                <a:solidFill>
                  <a:srgbClr val="54565A"/>
                </a:solidFill>
                <a:latin typeface="Arial" panose="020B0604020202020204" pitchFamily="34" charset="0"/>
                <a:ea typeface="Arial" charset="0"/>
                <a:cs typeface="Arial" panose="020B0604020202020204" pitchFamily="34" charset="0"/>
              </a:rPr>
              <a:t> I power station and the completion of a 14-mile long mountain tunnel diverting the </a:t>
            </a:r>
            <a:r>
              <a:rPr lang="en-US" sz="1000" dirty="0" err="1">
                <a:solidFill>
                  <a:srgbClr val="54565A"/>
                </a:solidFill>
                <a:latin typeface="Arial" panose="020B0604020202020204" pitchFamily="34" charset="0"/>
                <a:ea typeface="Arial" charset="0"/>
                <a:cs typeface="Arial" panose="020B0604020202020204" pitchFamily="34" charset="0"/>
              </a:rPr>
              <a:t>Eucumbene</a:t>
            </a:r>
            <a:r>
              <a:rPr lang="en-US" sz="1000" dirty="0">
                <a:solidFill>
                  <a:srgbClr val="54565A"/>
                </a:solidFill>
                <a:latin typeface="Arial" panose="020B0604020202020204" pitchFamily="34" charset="0"/>
                <a:ea typeface="Arial" charset="0"/>
                <a:cs typeface="Arial" panose="020B0604020202020204" pitchFamily="34" charset="0"/>
              </a:rPr>
              <a:t> River in the </a:t>
            </a:r>
            <a:r>
              <a:rPr lang="en-US" sz="1000" dirty="0" err="1">
                <a:solidFill>
                  <a:srgbClr val="54565A"/>
                </a:solidFill>
                <a:latin typeface="Arial" panose="020B0604020202020204" pitchFamily="34" charset="0"/>
                <a:ea typeface="Arial" charset="0"/>
                <a:cs typeface="Arial" panose="020B0604020202020204" pitchFamily="34" charset="0"/>
              </a:rPr>
              <a:t>Murrumbidgee</a:t>
            </a:r>
            <a:r>
              <a:rPr lang="en-US" sz="1000" dirty="0">
                <a:solidFill>
                  <a:srgbClr val="54565A"/>
                </a:solidFill>
                <a:latin typeface="Arial" panose="020B0604020202020204" pitchFamily="34" charset="0"/>
                <a:ea typeface="Arial" charset="0"/>
                <a:cs typeface="Arial" panose="020B0604020202020204" pitchFamily="34" charset="0"/>
              </a:rPr>
              <a:t> Valley.</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The Snowy scheme currently supplies more than 30% of all renewable energy to the eastern mainland grid of Australia.</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A planned extension to the scheme, Snowy 2.0, anticipated for completion in 2025, will upgrade the system's power stations and tunnels to add 2,000 megawatts of energy to the current output. Enough to power 500,000 more homes. 200 million LED </a:t>
            </a:r>
            <a:r>
              <a:rPr lang="en-US" sz="1000" dirty="0" err="1">
                <a:solidFill>
                  <a:srgbClr val="54565A"/>
                </a:solidFill>
                <a:latin typeface="Arial" panose="020B0604020202020204" pitchFamily="34" charset="0"/>
                <a:ea typeface="Arial" charset="0"/>
                <a:cs typeface="Arial" panose="020B0604020202020204" pitchFamily="34" charset="0"/>
              </a:rPr>
              <a:t>lightbulbs</a:t>
            </a:r>
            <a:r>
              <a:rPr lang="en-US" sz="1000" dirty="0">
                <a:solidFill>
                  <a:srgbClr val="54565A"/>
                </a:solidFill>
                <a:latin typeface="Arial" panose="020B0604020202020204" pitchFamily="34" charset="0"/>
                <a:ea typeface="Arial" charset="0"/>
                <a:cs typeface="Arial" panose="020B0604020202020204" pitchFamily="34" charset="0"/>
              </a:rPr>
              <a:t> at the same time.</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Renewable energy can be used to pump water back up to the </a:t>
            </a:r>
            <a:r>
              <a:rPr lang="en-US" sz="1000" dirty="0" err="1">
                <a:solidFill>
                  <a:srgbClr val="54565A"/>
                </a:solidFill>
                <a:latin typeface="Arial" panose="020B0604020202020204" pitchFamily="34" charset="0"/>
                <a:ea typeface="Arial" charset="0"/>
                <a:cs typeface="Arial" panose="020B0604020202020204" pitchFamily="34" charset="0"/>
              </a:rPr>
              <a:t>Tantangara</a:t>
            </a:r>
            <a:r>
              <a:rPr lang="en-US" sz="1000" dirty="0">
                <a:solidFill>
                  <a:srgbClr val="54565A"/>
                </a:solidFill>
                <a:latin typeface="Arial" panose="020B0604020202020204" pitchFamily="34" charset="0"/>
                <a:ea typeface="Arial" charset="0"/>
                <a:cs typeface="Arial" panose="020B0604020202020204" pitchFamily="34" charset="0"/>
              </a:rPr>
              <a:t> Dam to be used again. </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Providing a storage capacity equivalent to 35 million domestic batteries. </a:t>
            </a:r>
            <a:endParaRPr lang="en-US" sz="1000" b="1" dirty="0">
              <a:solidFill>
                <a:srgbClr val="54565A"/>
              </a:solidFill>
              <a:latin typeface="Arial" panose="020B0604020202020204" pitchFamily="34" charset="0"/>
              <a:ea typeface="Arial" charset="0"/>
              <a:cs typeface="Arial" panose="020B0604020202020204" pitchFamily="34" charset="0"/>
            </a:endParaRPr>
          </a:p>
        </p:txBody>
      </p:sp>
      <p:sp>
        <p:nvSpPr>
          <p:cNvPr id="6" name="Rectangle 5">
            <a:extLst>
              <a:ext uri="{FF2B5EF4-FFF2-40B4-BE49-F238E27FC236}">
                <a16:creationId xmlns:a16="http://schemas.microsoft.com/office/drawing/2014/main" id="{CB6C7AE0-8FB8-C948-A3EF-BDA2AC1DA193}"/>
              </a:ext>
            </a:extLst>
          </p:cNvPr>
          <p:cNvSpPr/>
          <p:nvPr/>
        </p:nvSpPr>
        <p:spPr>
          <a:xfrm>
            <a:off x="503999" y="152400"/>
            <a:ext cx="6714485" cy="467500"/>
          </a:xfrm>
          <a:prstGeom prst="rect">
            <a:avLst/>
          </a:prstGeom>
        </p:spPr>
        <p:txBody>
          <a:bodyPr wrap="square" lIns="0">
            <a:spAutoFit/>
          </a:bodyPr>
          <a:lstStyle/>
          <a:p>
            <a:pPr marR="70831" defTabSz="457120">
              <a:defRPr/>
            </a:pPr>
            <a:r>
              <a:rPr lang="en-GB" sz="2400" b="1" spc="-42" dirty="0">
                <a:solidFill>
                  <a:schemeClr val="bg1"/>
                </a:solidFill>
                <a:latin typeface="Arial" panose="020B0604020202020204" pitchFamily="34" charset="0"/>
                <a:ea typeface="Helvetica" charset="0"/>
                <a:cs typeface="Arial" panose="020B0604020202020204" pitchFamily="34" charset="0"/>
              </a:rPr>
              <a:t>Case Study </a:t>
            </a:r>
            <a:r>
              <a:rPr lang="en-GB" sz="2400" b="1" spc="-42" dirty="0">
                <a:solidFill>
                  <a:srgbClr val="FF6E00"/>
                </a:solidFill>
                <a:latin typeface="Arial" panose="020B0604020202020204" pitchFamily="34" charset="0"/>
                <a:ea typeface="Helvetica" charset="0"/>
                <a:cs typeface="Arial" panose="020B0604020202020204" pitchFamily="34" charset="0"/>
              </a:rPr>
              <a:t>-</a:t>
            </a:r>
            <a:r>
              <a:rPr lang="en-GB" sz="2400" b="1" spc="-42" dirty="0">
                <a:solidFill>
                  <a:schemeClr val="bg1"/>
                </a:solidFill>
                <a:latin typeface="Arial" panose="020B0604020202020204" pitchFamily="34" charset="0"/>
                <a:ea typeface="Helvetica" charset="0"/>
                <a:cs typeface="Arial" panose="020B0604020202020204" pitchFamily="34" charset="0"/>
              </a:rPr>
              <a:t> </a:t>
            </a:r>
            <a:r>
              <a:rPr lang="en-GB" sz="2400" spc="-42" dirty="0">
                <a:solidFill>
                  <a:srgbClr val="FF6E00"/>
                </a:solidFill>
                <a:latin typeface="Arial" panose="020B0604020202020204" pitchFamily="34" charset="0"/>
                <a:ea typeface="Helvetica" charset="0"/>
                <a:cs typeface="Arial" panose="020B0604020202020204" pitchFamily="34" charset="0"/>
              </a:rPr>
              <a:t>Hydroelectric Power</a:t>
            </a:r>
            <a:endParaRPr lang="en-US" sz="1500" dirty="0">
              <a:solidFill>
                <a:srgbClr val="FF6E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708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6C7AE0-8FB8-C948-A3EF-BDA2AC1DA193}"/>
              </a:ext>
            </a:extLst>
          </p:cNvPr>
          <p:cNvSpPr/>
          <p:nvPr/>
        </p:nvSpPr>
        <p:spPr>
          <a:xfrm>
            <a:off x="503999" y="152400"/>
            <a:ext cx="6714485" cy="467500"/>
          </a:xfrm>
          <a:prstGeom prst="rect">
            <a:avLst/>
          </a:prstGeom>
        </p:spPr>
        <p:txBody>
          <a:bodyPr wrap="square" lIns="0">
            <a:spAutoFit/>
          </a:bodyPr>
          <a:lstStyle/>
          <a:p>
            <a:pPr marR="70831" defTabSz="457120">
              <a:defRPr/>
            </a:pPr>
            <a:r>
              <a:rPr lang="en-GB" sz="2400" b="1" spc="-42" dirty="0">
                <a:solidFill>
                  <a:schemeClr val="bg1"/>
                </a:solidFill>
                <a:latin typeface="Arial" panose="020B0604020202020204" pitchFamily="34" charset="0"/>
                <a:ea typeface="Helvetica" charset="0"/>
                <a:cs typeface="Arial" panose="020B0604020202020204" pitchFamily="34" charset="0"/>
              </a:rPr>
              <a:t>Case Study </a:t>
            </a:r>
            <a:r>
              <a:rPr lang="en-GB" sz="2400" b="1" spc="-42" dirty="0">
                <a:solidFill>
                  <a:srgbClr val="FF6E00"/>
                </a:solidFill>
                <a:latin typeface="Arial" panose="020B0604020202020204" pitchFamily="34" charset="0"/>
                <a:ea typeface="Helvetica" charset="0"/>
                <a:cs typeface="Arial" panose="020B0604020202020204" pitchFamily="34" charset="0"/>
              </a:rPr>
              <a:t>-</a:t>
            </a:r>
            <a:r>
              <a:rPr lang="en-GB" sz="2400" b="1" spc="-42" dirty="0">
                <a:solidFill>
                  <a:schemeClr val="bg1"/>
                </a:solidFill>
                <a:latin typeface="Arial" panose="020B0604020202020204" pitchFamily="34" charset="0"/>
                <a:ea typeface="Helvetica" charset="0"/>
                <a:cs typeface="Arial" panose="020B0604020202020204" pitchFamily="34" charset="0"/>
              </a:rPr>
              <a:t> </a:t>
            </a:r>
            <a:r>
              <a:rPr lang="en-GB" sz="2400" spc="-42" dirty="0">
                <a:solidFill>
                  <a:srgbClr val="FF6E00"/>
                </a:solidFill>
                <a:latin typeface="Arial" panose="020B0604020202020204" pitchFamily="34" charset="0"/>
                <a:ea typeface="Helvetica" charset="0"/>
                <a:cs typeface="Arial" panose="020B0604020202020204" pitchFamily="34" charset="0"/>
              </a:rPr>
              <a:t>Offshore </a:t>
            </a:r>
            <a:r>
              <a:rPr lang="en-GB" sz="2400" spc="-42" dirty="0" err="1">
                <a:solidFill>
                  <a:srgbClr val="FF6E00"/>
                </a:solidFill>
                <a:latin typeface="Arial" panose="020B0604020202020204" pitchFamily="34" charset="0"/>
                <a:ea typeface="Helvetica" charset="0"/>
                <a:cs typeface="Arial" panose="020B0604020202020204" pitchFamily="34" charset="0"/>
              </a:rPr>
              <a:t>Windfarm</a:t>
            </a:r>
            <a:r>
              <a:rPr lang="en-GB" sz="2400" spc="-42" dirty="0">
                <a:solidFill>
                  <a:srgbClr val="FF6E00"/>
                </a:solidFill>
                <a:latin typeface="Arial" panose="020B0604020202020204" pitchFamily="34" charset="0"/>
                <a:ea typeface="Helvetica" charset="0"/>
                <a:cs typeface="Arial" panose="020B0604020202020204" pitchFamily="34" charset="0"/>
              </a:rPr>
              <a:t> Technology</a:t>
            </a:r>
            <a:endParaRPr lang="en-US" sz="1500" dirty="0">
              <a:solidFill>
                <a:srgbClr val="FF6E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B8BD20D-42CD-074E-932C-154E3224C21F}"/>
              </a:ext>
            </a:extLst>
          </p:cNvPr>
          <p:cNvSpPr txBox="1"/>
          <p:nvPr/>
        </p:nvSpPr>
        <p:spPr>
          <a:xfrm>
            <a:off x="504000" y="1080000"/>
            <a:ext cx="3712400" cy="338554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371402">
              <a:lnSpc>
                <a:spcPts val="1200"/>
              </a:lnSpc>
              <a:spcAft>
                <a:spcPts val="400"/>
              </a:spcAft>
              <a:buClr>
                <a:schemeClr val="accent3"/>
              </a:buClr>
              <a:buSzPct val="100000"/>
              <a:tabLst>
                <a:tab pos="563563" algn="l"/>
              </a:tabLst>
              <a:defRPr/>
            </a:pPr>
            <a:r>
              <a:rPr lang="en-US" sz="1400" b="1" dirty="0">
                <a:solidFill>
                  <a:srgbClr val="54565A"/>
                </a:solidFill>
                <a:latin typeface="Arial" panose="020B0604020202020204" pitchFamily="34" charset="0"/>
                <a:ea typeface="Arial" charset="0"/>
                <a:cs typeface="Arial" panose="020B0604020202020204" pitchFamily="34" charset="0"/>
              </a:rPr>
              <a:t>World's largest offshore wind farm </a:t>
            </a:r>
            <a:r>
              <a:rPr lang="en-US" sz="1000" dirty="0">
                <a:solidFill>
                  <a:srgbClr val="54565A"/>
                </a:solidFill>
                <a:latin typeface="Arial" panose="020B0604020202020204" pitchFamily="34" charset="0"/>
                <a:ea typeface="Arial" charset="0"/>
                <a:cs typeface="Arial" panose="020B0604020202020204" pitchFamily="34" charset="0"/>
              </a:rPr>
              <a:t> </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In October 2019 the final Siemens </a:t>
            </a:r>
            <a:r>
              <a:rPr lang="en-US" sz="1000" dirty="0" err="1">
                <a:solidFill>
                  <a:srgbClr val="54565A"/>
                </a:solidFill>
                <a:latin typeface="Arial" panose="020B0604020202020204" pitchFamily="34" charset="0"/>
                <a:ea typeface="Arial" charset="0"/>
                <a:cs typeface="Arial" panose="020B0604020202020204" pitchFamily="34" charset="0"/>
              </a:rPr>
              <a:t>Gamesa</a:t>
            </a:r>
            <a:r>
              <a:rPr lang="en-US" sz="1000" dirty="0">
                <a:solidFill>
                  <a:srgbClr val="54565A"/>
                </a:solidFill>
                <a:latin typeface="Arial" panose="020B0604020202020204" pitchFamily="34" charset="0"/>
                <a:ea typeface="Arial" charset="0"/>
                <a:cs typeface="Arial" panose="020B0604020202020204" pitchFamily="34" charset="0"/>
              </a:rPr>
              <a:t> 7MW wind turbine was installed at the </a:t>
            </a:r>
            <a:r>
              <a:rPr lang="en-US" sz="1000" dirty="0" err="1">
                <a:solidFill>
                  <a:srgbClr val="54565A"/>
                </a:solidFill>
                <a:latin typeface="Arial" panose="020B0604020202020204" pitchFamily="34" charset="0"/>
                <a:ea typeface="Arial" charset="0"/>
                <a:cs typeface="Arial" panose="020B0604020202020204" pitchFamily="34" charset="0"/>
              </a:rPr>
              <a:t>Hornsea</a:t>
            </a:r>
            <a:r>
              <a:rPr lang="en-US" sz="1000" dirty="0">
                <a:solidFill>
                  <a:srgbClr val="54565A"/>
                </a:solidFill>
                <a:latin typeface="Arial" panose="020B0604020202020204" pitchFamily="34" charset="0"/>
                <a:ea typeface="Arial" charset="0"/>
                <a:cs typeface="Arial" panose="020B0604020202020204" pitchFamily="34" charset="0"/>
              </a:rPr>
              <a:t> One offshore wind farm located 120km off Yorkshire, UK.</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174 turbines spread over 407 km2 of North Sea can generate 1,218MW </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Project officially inaugurated in 2020 as the world’s largest offshore wind farm.</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err="1">
                <a:solidFill>
                  <a:srgbClr val="54565A"/>
                </a:solidFill>
                <a:latin typeface="Arial" panose="020B0604020202020204" pitchFamily="34" charset="0"/>
                <a:ea typeface="Arial" charset="0"/>
                <a:cs typeface="Arial" panose="020B0604020202020204" pitchFamily="34" charset="0"/>
              </a:rPr>
              <a:t>Hornsea</a:t>
            </a:r>
            <a:r>
              <a:rPr lang="en-US" sz="1000" dirty="0">
                <a:solidFill>
                  <a:srgbClr val="54565A"/>
                </a:solidFill>
                <a:latin typeface="Arial" panose="020B0604020202020204" pitchFamily="34" charset="0"/>
                <a:ea typeface="Arial" charset="0"/>
                <a:cs typeface="Arial" panose="020B0604020202020204" pitchFamily="34" charset="0"/>
              </a:rPr>
              <a:t> One will be the world’s first offshore wind farm to be able to generate over 1GW of electricity – enough to power well over one million UK homes.</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The power generated by the wind turbines is converted from medium voltage to high voltage via three 400MW offshore substations. The electricity is then transmitted via the world’s first offshore Reactive Compensation Station, which is around half way between the site and the shore.</a:t>
            </a:r>
          </a:p>
          <a:p>
            <a:pPr marL="171450" indent="-171450" defTabSz="371402">
              <a:lnSpc>
                <a:spcPts val="1200"/>
              </a:lnSpc>
              <a:spcAft>
                <a:spcPts val="400"/>
              </a:spcAft>
              <a:buClr>
                <a:srgbClr val="FF6E00"/>
              </a:buClr>
              <a:buSzPct val="100000"/>
              <a:buFont typeface="Arial" charset="0"/>
              <a:buChar char="•"/>
              <a:tabLst>
                <a:tab pos="563563" algn="l"/>
              </a:tabLst>
              <a:defRPr/>
            </a:pPr>
            <a:r>
              <a:rPr lang="en-US" sz="1000" dirty="0">
                <a:solidFill>
                  <a:srgbClr val="54565A"/>
                </a:solidFill>
                <a:latin typeface="Arial" panose="020B0604020202020204" pitchFamily="34" charset="0"/>
                <a:ea typeface="Arial" charset="0"/>
                <a:cs typeface="Arial" panose="020B0604020202020204" pitchFamily="34" charset="0"/>
              </a:rPr>
              <a:t>Lloyd’s Register Quality Assurance certified different aspects of the companies involved to ISO 9001 Quality, ISO18001 Health &amp; Safety and ISO 14001 Environmental Management Systems. </a:t>
            </a:r>
            <a:endParaRPr lang="en-US" sz="1000" b="1" dirty="0">
              <a:solidFill>
                <a:srgbClr val="54565A"/>
              </a:solidFill>
              <a:latin typeface="Arial" panose="020B0604020202020204" pitchFamily="34" charset="0"/>
              <a:ea typeface="Arial" charset="0"/>
              <a:cs typeface="Arial" panose="020B0604020202020204" pitchFamily="34" charset="0"/>
            </a:endParaRPr>
          </a:p>
        </p:txBody>
      </p:sp>
      <p:sp>
        <p:nvSpPr>
          <p:cNvPr id="4" name="object 36">
            <a:extLst>
              <a:ext uri="{FF2B5EF4-FFF2-40B4-BE49-F238E27FC236}">
                <a16:creationId xmlns:a16="http://schemas.microsoft.com/office/drawing/2014/main" id="{5B85BBC4-4DA8-4C69-A799-FD4E1B399E9C}"/>
              </a:ext>
            </a:extLst>
          </p:cNvPr>
          <p:cNvSpPr txBox="1"/>
          <p:nvPr/>
        </p:nvSpPr>
        <p:spPr>
          <a:xfrm>
            <a:off x="4947920" y="762000"/>
            <a:ext cx="4196081" cy="3931787"/>
          </a:xfrm>
          <a:prstGeom prst="rect">
            <a:avLst/>
          </a:prstGeom>
          <a:solidFill>
            <a:srgbClr val="54565A"/>
          </a:solidFill>
        </p:spPr>
        <p:txBody>
          <a:bodyPr vert="horz" wrap="square" lIns="180000" tIns="270000" rIns="180000" bIns="360000" rtlCol="0" anchor="t" anchorCtr="0">
            <a:noAutofit/>
          </a:bodyPr>
          <a:lstStyle/>
          <a:p>
            <a:pPr defTabSz="609493">
              <a:spcAft>
                <a:spcPts val="400"/>
              </a:spcAft>
              <a:buClr>
                <a:srgbClr val="FF6E00"/>
              </a:buClr>
              <a:buSzPct val="90000"/>
              <a:tabLst>
                <a:tab pos="926465" algn="l"/>
                <a:tab pos="927100" algn="l"/>
              </a:tabLst>
            </a:pPr>
            <a:r>
              <a:rPr lang="en-US" sz="1400" b="1" dirty="0">
                <a:solidFill>
                  <a:srgbClr val="FF6E00"/>
                </a:solidFill>
                <a:latin typeface="Arial" charset="0"/>
                <a:ea typeface="Arial" charset="0"/>
                <a:cs typeface="Arial" charset="0"/>
              </a:rPr>
              <a:t>Resource</a:t>
            </a:r>
          </a:p>
          <a:p>
            <a:pPr marL="171450" indent="-171450" defTabSz="609493">
              <a:spcAft>
                <a:spcPts val="400"/>
              </a:spcAft>
              <a:buClr>
                <a:schemeClr val="bg1"/>
              </a:buClr>
              <a:buSzPct val="50000"/>
              <a:buFont typeface="Arial" charset="0"/>
              <a:buChar char="•"/>
              <a:tabLst>
                <a:tab pos="926465" algn="l"/>
                <a:tab pos="927100" algn="l"/>
              </a:tabLst>
            </a:pPr>
            <a:r>
              <a:rPr lang="en-US" sz="1000" dirty="0">
                <a:solidFill>
                  <a:schemeClr val="bg1"/>
                </a:solidFill>
                <a:latin typeface="Arial" charset="0"/>
                <a:ea typeface="Arial" charset="0"/>
                <a:cs typeface="Arial" charset="0"/>
              </a:rPr>
              <a:t>More about the construction ; </a:t>
            </a:r>
          </a:p>
          <a:p>
            <a:pPr marL="171450" indent="-171450" defTabSz="609493">
              <a:spcAft>
                <a:spcPts val="400"/>
              </a:spcAft>
              <a:buClr>
                <a:schemeClr val="bg1"/>
              </a:buClr>
              <a:buSzPct val="50000"/>
              <a:buFont typeface="Arial" charset="0"/>
              <a:buChar char="•"/>
              <a:tabLst>
                <a:tab pos="926465" algn="l"/>
                <a:tab pos="927100" algn="l"/>
              </a:tabLst>
            </a:pPr>
            <a:r>
              <a:rPr lang="en-US" sz="1000" dirty="0" err="1">
                <a:solidFill>
                  <a:schemeClr val="bg1"/>
                </a:solidFill>
                <a:latin typeface="Arial" charset="0"/>
                <a:ea typeface="Arial" charset="0"/>
                <a:cs typeface="Arial" charset="0"/>
              </a:rPr>
              <a:t>Windcarrier</a:t>
            </a:r>
            <a:r>
              <a:rPr lang="en-US" sz="1000" dirty="0">
                <a:solidFill>
                  <a:schemeClr val="bg1"/>
                </a:solidFill>
                <a:latin typeface="Arial" charset="0"/>
                <a:ea typeface="Arial" charset="0"/>
                <a:cs typeface="Arial" charset="0"/>
              </a:rPr>
              <a:t> fleet Fred Olsen ; YouTube </a:t>
            </a:r>
            <a:r>
              <a:rPr lang="en-US" sz="1000" dirty="0" err="1">
                <a:solidFill>
                  <a:schemeClr val="bg1"/>
                </a:solidFill>
                <a:latin typeface="Arial" charset="0"/>
                <a:ea typeface="Arial" charset="0"/>
                <a:cs typeface="Arial" charset="0"/>
              </a:rPr>
              <a:t>Timelapse</a:t>
            </a:r>
            <a:r>
              <a:rPr lang="en-US" sz="1000" dirty="0">
                <a:solidFill>
                  <a:schemeClr val="bg1"/>
                </a:solidFill>
                <a:latin typeface="Arial" charset="0"/>
                <a:ea typeface="Arial" charset="0"/>
                <a:cs typeface="Arial" charset="0"/>
              </a:rPr>
              <a:t> installation</a:t>
            </a:r>
          </a:p>
          <a:p>
            <a:pPr marL="171450" indent="-171450" defTabSz="609493">
              <a:spcAft>
                <a:spcPts val="400"/>
              </a:spcAft>
              <a:buClr>
                <a:schemeClr val="bg1"/>
              </a:buClr>
              <a:buSzPct val="50000"/>
              <a:buFont typeface="Arial" charset="0"/>
              <a:buChar char="•"/>
              <a:tabLst>
                <a:tab pos="926465" algn="l"/>
                <a:tab pos="927100" algn="l"/>
              </a:tabLst>
            </a:pPr>
            <a:r>
              <a:rPr lang="en-US" sz="1000" dirty="0">
                <a:solidFill>
                  <a:schemeClr val="bg1"/>
                </a:solidFill>
                <a:latin typeface="Arial" charset="0"/>
                <a:ea typeface="Arial" charset="0"/>
                <a:cs typeface="Arial" charset="0"/>
              </a:rPr>
              <a:t>Turbine blades are 75m long and weigh 28 tons. </a:t>
            </a:r>
            <a:br>
              <a:rPr lang="en-US" sz="1000" dirty="0">
                <a:solidFill>
                  <a:schemeClr val="bg1"/>
                </a:solidFill>
                <a:latin typeface="Arial" charset="0"/>
                <a:ea typeface="Arial" charset="0"/>
                <a:cs typeface="Arial" charset="0"/>
              </a:rPr>
            </a:br>
            <a:r>
              <a:rPr lang="en-US" sz="1000" dirty="0">
                <a:solidFill>
                  <a:schemeClr val="bg1"/>
                </a:solidFill>
                <a:latin typeface="Arial" charset="0"/>
                <a:ea typeface="Arial" charset="0"/>
                <a:cs typeface="Arial" charset="0"/>
              </a:rPr>
              <a:t>See installation in Hull City of Culture for some great images to highlight the scale.</a:t>
            </a:r>
          </a:p>
          <a:p>
            <a:pPr marL="171450" indent="-171450" defTabSz="609493">
              <a:spcAft>
                <a:spcPts val="400"/>
              </a:spcAft>
              <a:buClr>
                <a:schemeClr val="bg1"/>
              </a:buClr>
              <a:buSzPct val="50000"/>
              <a:buFont typeface="Arial" charset="0"/>
              <a:buChar char="•"/>
              <a:tabLst>
                <a:tab pos="926465" algn="l"/>
                <a:tab pos="927100" algn="l"/>
              </a:tabLst>
            </a:pPr>
            <a:r>
              <a:rPr lang="en-US" sz="1000" dirty="0" err="1">
                <a:solidFill>
                  <a:schemeClr val="bg1"/>
                </a:solidFill>
                <a:latin typeface="Arial" charset="0"/>
                <a:ea typeface="Arial" charset="0"/>
                <a:cs typeface="Arial" charset="0"/>
              </a:rPr>
              <a:t>WindEurope</a:t>
            </a:r>
            <a:r>
              <a:rPr lang="en-US" sz="1000" dirty="0">
                <a:solidFill>
                  <a:schemeClr val="bg1"/>
                </a:solidFill>
                <a:latin typeface="Arial" charset="0"/>
                <a:ea typeface="Arial" charset="0"/>
                <a:cs typeface="Arial" charset="0"/>
              </a:rPr>
              <a:t> </a:t>
            </a:r>
            <a:r>
              <a:rPr lang="mr-IN" sz="1000" b="1" dirty="0">
                <a:solidFill>
                  <a:schemeClr val="bg1"/>
                </a:solidFill>
                <a:latin typeface="Arial" charset="0"/>
                <a:ea typeface="Arial" charset="0"/>
                <a:cs typeface="Arial" charset="0"/>
              </a:rPr>
              <a:t>–</a:t>
            </a:r>
            <a:r>
              <a:rPr lang="en-US" sz="1000" b="1" dirty="0">
                <a:solidFill>
                  <a:schemeClr val="bg1"/>
                </a:solidFill>
                <a:latin typeface="Arial" charset="0"/>
                <a:ea typeface="Arial" charset="0"/>
                <a:cs typeface="Arial" charset="0"/>
              </a:rPr>
              <a:t> </a:t>
            </a:r>
            <a:br>
              <a:rPr lang="en-US" sz="1000" b="1" dirty="0">
                <a:solidFill>
                  <a:schemeClr val="bg1"/>
                </a:solidFill>
                <a:latin typeface="Arial" charset="0"/>
                <a:ea typeface="Arial" charset="0"/>
                <a:cs typeface="Arial" charset="0"/>
              </a:rPr>
            </a:br>
            <a:r>
              <a:rPr lang="en-US" sz="1200" b="1" dirty="0">
                <a:solidFill>
                  <a:srgbClr val="FF6E00"/>
                </a:solidFill>
                <a:latin typeface="Arial" charset="0"/>
                <a:ea typeface="Arial" charset="0"/>
                <a:cs typeface="Arial" charset="0"/>
              </a:rPr>
              <a:t>"In 2019 Europe connected 502 new offshore wind turbines to the grid across 10 projects. This brought 3,627 MW of new (gross) additional capacity. Europe now has a total installed offshore wind capacity of 22,072 MW from 5,047 grid-connected wind turbines across 12 countries." </a:t>
            </a:r>
          </a:p>
          <a:p>
            <a:pPr marL="171450" indent="-171450" defTabSz="609493">
              <a:spcAft>
                <a:spcPts val="400"/>
              </a:spcAft>
              <a:buClr>
                <a:schemeClr val="bg1"/>
              </a:buClr>
              <a:buSzPct val="50000"/>
              <a:buFont typeface="Arial" charset="0"/>
              <a:buChar char="•"/>
              <a:tabLst>
                <a:tab pos="926465" algn="l"/>
                <a:tab pos="927100" algn="l"/>
              </a:tabLst>
            </a:pPr>
            <a:r>
              <a:rPr lang="en-US" sz="1000" dirty="0">
                <a:solidFill>
                  <a:schemeClr val="bg1"/>
                </a:solidFill>
                <a:latin typeface="Arial" charset="0"/>
                <a:ea typeface="Arial" charset="0"/>
                <a:cs typeface="Arial" charset="0"/>
              </a:rPr>
              <a:t>Key Trends &amp; Statistics 2019.</a:t>
            </a:r>
          </a:p>
        </p:txBody>
      </p:sp>
    </p:spTree>
    <p:extLst>
      <p:ext uri="{BB962C8B-B14F-4D97-AF65-F5344CB8AC3E}">
        <p14:creationId xmlns:p14="http://schemas.microsoft.com/office/powerpoint/2010/main" val="101809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at on a body of water&#10;&#10;Description automatically generated">
            <a:extLst>
              <a:ext uri="{FF2B5EF4-FFF2-40B4-BE49-F238E27FC236}">
                <a16:creationId xmlns:a16="http://schemas.microsoft.com/office/drawing/2014/main" id="{0D690D50-41A3-224E-A6CE-697CF7E8704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4423" b="-9302"/>
          <a:stretch/>
        </p:blipFill>
        <p:spPr>
          <a:xfrm>
            <a:off x="0" y="0"/>
            <a:ext cx="7825153" cy="5143500"/>
          </a:xfrm>
          <a:prstGeom prst="rect">
            <a:avLst/>
          </a:prstGeom>
        </p:spPr>
      </p:pic>
      <p:sp>
        <p:nvSpPr>
          <p:cNvPr id="7" name="object 36">
            <a:extLst>
              <a:ext uri="{FF2B5EF4-FFF2-40B4-BE49-F238E27FC236}">
                <a16:creationId xmlns:a16="http://schemas.microsoft.com/office/drawing/2014/main" id="{5B85BBC4-4DA8-4C69-A799-FD4E1B399E9C}"/>
              </a:ext>
            </a:extLst>
          </p:cNvPr>
          <p:cNvSpPr txBox="1"/>
          <p:nvPr/>
        </p:nvSpPr>
        <p:spPr>
          <a:xfrm>
            <a:off x="4826977" y="0"/>
            <a:ext cx="4317023" cy="4524756"/>
          </a:xfrm>
          <a:prstGeom prst="rect">
            <a:avLst/>
          </a:prstGeom>
          <a:gradFill flip="none" rotWithShape="1">
            <a:gsLst>
              <a:gs pos="0">
                <a:schemeClr val="bg1">
                  <a:alpha val="0"/>
                </a:schemeClr>
              </a:gs>
              <a:gs pos="49000">
                <a:schemeClr val="bg1"/>
              </a:gs>
            </a:gsLst>
            <a:lin ang="0" scaled="1"/>
            <a:tileRect/>
          </a:gradFill>
        </p:spPr>
        <p:txBody>
          <a:bodyPr vert="horz" wrap="square" lIns="180000" tIns="1080000" rIns="180000" bIns="360000" rtlCol="0" anchor="t">
            <a:noAutofit/>
          </a:bodyPr>
          <a:lstStyle/>
          <a:p>
            <a:pPr defTabSz="609493">
              <a:spcAft>
                <a:spcPts val="400"/>
              </a:spcAft>
              <a:buClr>
                <a:srgbClr val="FF6E00"/>
              </a:buClr>
              <a:buSzPct val="90000"/>
              <a:tabLst>
                <a:tab pos="926465" algn="l"/>
                <a:tab pos="927100" algn="l"/>
              </a:tabLst>
            </a:pPr>
            <a:endParaRPr lang="en-US" b="1" dirty="0">
              <a:solidFill>
                <a:schemeClr val="bg1"/>
              </a:solidFill>
              <a:latin typeface="Arial" charset="0"/>
              <a:ea typeface="Arial" charset="0"/>
              <a:cs typeface="Arial"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24756"/>
            <a:ext cx="9144000" cy="618744"/>
          </a:xfrm>
          <a:prstGeom prst="rect">
            <a:avLst/>
          </a:prstGeom>
        </p:spPr>
      </p:pic>
      <p:sp>
        <p:nvSpPr>
          <p:cNvPr id="6" name="Rectangle 5">
            <a:extLst>
              <a:ext uri="{FF2B5EF4-FFF2-40B4-BE49-F238E27FC236}">
                <a16:creationId xmlns:a16="http://schemas.microsoft.com/office/drawing/2014/main" id="{969CC27E-0298-4E25-BACB-A71498EEC8C2}"/>
              </a:ext>
            </a:extLst>
          </p:cNvPr>
          <p:cNvSpPr/>
          <p:nvPr/>
        </p:nvSpPr>
        <p:spPr>
          <a:xfrm>
            <a:off x="5732585" y="615415"/>
            <a:ext cx="1978269" cy="961802"/>
          </a:xfrm>
          <a:prstGeom prst="rect">
            <a:avLst/>
          </a:prstGeom>
        </p:spPr>
        <p:txBody>
          <a:bodyPr wrap="square" lIns="0" tIns="0" rIns="0" bIns="0">
            <a:spAutoFit/>
          </a:bodyPr>
          <a:lstStyle/>
          <a:p>
            <a:pPr marR="70831" defTabSz="457120">
              <a:lnSpc>
                <a:spcPts val="2500"/>
              </a:lnSpc>
              <a:spcAft>
                <a:spcPts val="1000"/>
              </a:spcAft>
              <a:defRPr/>
            </a:pPr>
            <a:r>
              <a:rPr lang="en-US" sz="2400" b="1" spc="-42" dirty="0">
                <a:solidFill>
                  <a:srgbClr val="FF6E00"/>
                </a:solidFill>
                <a:latin typeface="Arial" panose="020B0604020202020204" pitchFamily="34" charset="0"/>
                <a:ea typeface="Helvetica" charset="0"/>
                <a:cs typeface="Arial" panose="020B0604020202020204" pitchFamily="34" charset="0"/>
              </a:rPr>
              <a:t>Where does </a:t>
            </a:r>
            <a:r>
              <a:rPr lang="en-US" sz="2400" b="1" spc="-42">
                <a:solidFill>
                  <a:srgbClr val="FF6E00"/>
                </a:solidFill>
                <a:latin typeface="Arial" panose="020B0604020202020204" pitchFamily="34" charset="0"/>
                <a:ea typeface="Helvetica" charset="0"/>
                <a:cs typeface="Arial" panose="020B0604020202020204" pitchFamily="34" charset="0"/>
              </a:rPr>
              <a:t>our energy come from?</a:t>
            </a:r>
            <a:endParaRPr lang="en-US" sz="2400" b="1" dirty="0">
              <a:solidFill>
                <a:srgbClr val="FF6E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32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7801"/>
          <a:stretch/>
        </p:blipFill>
        <p:spPr>
          <a:xfrm>
            <a:off x="0" y="1"/>
            <a:ext cx="9149541" cy="5143500"/>
          </a:xfrm>
          <a:prstGeom prst="rect">
            <a:avLst/>
          </a:prstGeom>
        </p:spPr>
      </p:pic>
      <p:sp>
        <p:nvSpPr>
          <p:cNvPr id="4" name="Rectangle 3">
            <a:extLst>
              <a:ext uri="{FF2B5EF4-FFF2-40B4-BE49-F238E27FC236}">
                <a16:creationId xmlns:a16="http://schemas.microsoft.com/office/drawing/2014/main" id="{969CC27E-0298-4E25-BACB-A71498EEC8C2}"/>
              </a:ext>
            </a:extLst>
          </p:cNvPr>
          <p:cNvSpPr/>
          <p:nvPr/>
        </p:nvSpPr>
        <p:spPr>
          <a:xfrm>
            <a:off x="457200" y="850531"/>
            <a:ext cx="4795284" cy="1384995"/>
          </a:xfrm>
          <a:prstGeom prst="rect">
            <a:avLst/>
          </a:prstGeom>
        </p:spPr>
        <p:txBody>
          <a:bodyPr wrap="square" lIns="0" tIns="0" rIns="0" bIns="0">
            <a:spAutoFit/>
          </a:bodyPr>
          <a:lstStyle/>
          <a:p>
            <a:pPr marR="70831" defTabSz="457120">
              <a:lnSpc>
                <a:spcPts val="3600"/>
              </a:lnSpc>
              <a:spcAft>
                <a:spcPts val="1000"/>
              </a:spcAft>
              <a:defRPr/>
            </a:pPr>
            <a:r>
              <a:rPr lang="en-US" sz="3600" b="1" spc="-42" dirty="0">
                <a:solidFill>
                  <a:srgbClr val="FF6E00"/>
                </a:solidFill>
                <a:latin typeface="Arial" panose="020B0604020202020204" pitchFamily="34" charset="0"/>
                <a:ea typeface="Helvetica" charset="0"/>
                <a:cs typeface="Arial" panose="020B0604020202020204" pitchFamily="34" charset="0"/>
              </a:rPr>
              <a:t>Renewable </a:t>
            </a:r>
            <a:br>
              <a:rPr lang="en-US" sz="3600" b="1" spc="-42" dirty="0">
                <a:solidFill>
                  <a:srgbClr val="FF6E00"/>
                </a:solidFill>
                <a:latin typeface="Arial" panose="020B0604020202020204" pitchFamily="34" charset="0"/>
                <a:ea typeface="Helvetica" charset="0"/>
                <a:cs typeface="Arial" panose="020B0604020202020204" pitchFamily="34" charset="0"/>
              </a:rPr>
            </a:br>
            <a:r>
              <a:rPr lang="en-US" sz="3600" b="1" spc="-42" dirty="0">
                <a:solidFill>
                  <a:srgbClr val="FF6E00"/>
                </a:solidFill>
                <a:latin typeface="Arial" panose="020B0604020202020204" pitchFamily="34" charset="0"/>
                <a:ea typeface="Helvetica" charset="0"/>
                <a:cs typeface="Arial" panose="020B0604020202020204" pitchFamily="34" charset="0"/>
              </a:rPr>
              <a:t>Energy </a:t>
            </a:r>
            <a:br>
              <a:rPr lang="en-US" sz="3600" b="1" spc="-42" dirty="0">
                <a:solidFill>
                  <a:srgbClr val="FF6E00"/>
                </a:solidFill>
                <a:latin typeface="Arial" panose="020B0604020202020204" pitchFamily="34" charset="0"/>
                <a:ea typeface="Helvetica" charset="0"/>
                <a:cs typeface="Arial" panose="020B0604020202020204" pitchFamily="34" charset="0"/>
              </a:rPr>
            </a:br>
            <a:r>
              <a:rPr lang="en-US" sz="3600" b="1" spc="-42" dirty="0">
                <a:solidFill>
                  <a:srgbClr val="FF6E00"/>
                </a:solidFill>
                <a:latin typeface="Arial" panose="020B0604020202020204" pitchFamily="34" charset="0"/>
                <a:ea typeface="Helvetica" charset="0"/>
                <a:cs typeface="Arial" panose="020B0604020202020204" pitchFamily="34" charset="0"/>
              </a:rPr>
              <a:t>Resources</a:t>
            </a:r>
            <a:endParaRPr lang="en-US" sz="3600" b="1" spc="-42" dirty="0">
              <a:solidFill>
                <a:schemeClr val="bg1"/>
              </a:solidFill>
              <a:latin typeface="Arial" panose="020B0604020202020204" pitchFamily="34" charset="0"/>
              <a:ea typeface="Helvetica" charset="0"/>
              <a:cs typeface="Arial" panose="020B0604020202020204" pitchFamily="34" charset="0"/>
            </a:endParaRPr>
          </a:p>
        </p:txBody>
      </p:sp>
      <p:sp>
        <p:nvSpPr>
          <p:cNvPr id="6" name="Rectangle 5"/>
          <p:cNvSpPr/>
          <p:nvPr/>
        </p:nvSpPr>
        <p:spPr>
          <a:xfrm>
            <a:off x="0" y="3086055"/>
            <a:ext cx="9144000" cy="1537899"/>
          </a:xfrm>
          <a:prstGeom prst="rect">
            <a:avLst/>
          </a:prstGeom>
          <a:gradFill>
            <a:gsLst>
              <a:gs pos="67024">
                <a:srgbClr val="FFFFFF">
                  <a:alpha val="60000"/>
                </a:srgbClr>
              </a:gs>
              <a:gs pos="28000">
                <a:schemeClr val="bg1"/>
              </a:gs>
              <a:gs pos="100000">
                <a:schemeClr val="bg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24756"/>
            <a:ext cx="9144000" cy="618744"/>
          </a:xfrm>
          <a:prstGeom prst="rect">
            <a:avLst/>
          </a:prstGeom>
        </p:spPr>
      </p:pic>
      <p:sp>
        <p:nvSpPr>
          <p:cNvPr id="7" name="Rectangle 6">
            <a:extLst>
              <a:ext uri="{FF2B5EF4-FFF2-40B4-BE49-F238E27FC236}">
                <a16:creationId xmlns:a16="http://schemas.microsoft.com/office/drawing/2014/main" id="{969CC27E-0298-4E25-BACB-A71498EEC8C2}"/>
              </a:ext>
            </a:extLst>
          </p:cNvPr>
          <p:cNvSpPr/>
          <p:nvPr/>
        </p:nvSpPr>
        <p:spPr>
          <a:xfrm>
            <a:off x="457199" y="3599762"/>
            <a:ext cx="8686801" cy="641201"/>
          </a:xfrm>
          <a:prstGeom prst="rect">
            <a:avLst/>
          </a:prstGeom>
        </p:spPr>
        <p:txBody>
          <a:bodyPr wrap="square" lIns="0" tIns="0" rIns="0" bIns="0">
            <a:spAutoFit/>
          </a:bodyPr>
          <a:lstStyle/>
          <a:p>
            <a:pPr marR="70831" defTabSz="457120">
              <a:lnSpc>
                <a:spcPts val="2500"/>
              </a:lnSpc>
              <a:spcAft>
                <a:spcPts val="1000"/>
              </a:spcAft>
              <a:defRPr/>
            </a:pPr>
            <a:r>
              <a:rPr lang="en-US" spc="-42" dirty="0">
                <a:solidFill>
                  <a:srgbClr val="54565A"/>
                </a:solidFill>
                <a:latin typeface="Arial" panose="020B0604020202020204" pitchFamily="34" charset="0"/>
                <a:ea typeface="Helvetica" charset="0"/>
                <a:cs typeface="Arial" panose="020B0604020202020204" pitchFamily="34" charset="0"/>
              </a:rPr>
              <a:t>Wind powers the America’s Cup boat allowing it to sail at speeds of up to 60mph. Whereas petrol powers the safety boat that follows it.</a:t>
            </a:r>
            <a:endParaRPr lang="en-US" dirty="0">
              <a:solidFill>
                <a:srgbClr val="54565A"/>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2B3A692-2C68-DC4F-9E5A-FA05B3D0394F}"/>
              </a:ext>
            </a:extLst>
          </p:cNvPr>
          <p:cNvSpPr txBox="1"/>
          <p:nvPr/>
        </p:nvSpPr>
        <p:spPr>
          <a:xfrm>
            <a:off x="6803388" y="973315"/>
            <a:ext cx="2057400" cy="2445294"/>
          </a:xfrm>
          <a:prstGeom prst="rect">
            <a:avLst/>
          </a:prstGeom>
          <a:solidFill>
            <a:schemeClr val="accent1"/>
          </a:solidFill>
        </p:spPr>
        <p:txBody>
          <a:bodyPr wrap="square" lIns="180000" tIns="46800" rIns="180000" numCol="1" rtlCol="0" anchor="ctr">
            <a:noAutofit/>
          </a:bodyPr>
          <a:lstStyle/>
          <a:p>
            <a:pPr algn="ctr" defTabSz="495203">
              <a:lnSpc>
                <a:spcPts val="2000"/>
              </a:lnSpc>
              <a:spcAft>
                <a:spcPts val="1000"/>
              </a:spcAft>
              <a:buClr>
                <a:srgbClr val="00AAE7"/>
              </a:buClr>
              <a:buSzPct val="90000"/>
              <a:tabLst>
                <a:tab pos="752739" algn="l"/>
                <a:tab pos="753254" algn="l"/>
              </a:tabLst>
              <a:defRPr/>
            </a:pPr>
            <a:r>
              <a:rPr lang="en-US" sz="2000" b="1" dirty="0">
                <a:solidFill>
                  <a:schemeClr val="bg1"/>
                </a:solidFill>
                <a:latin typeface="Arial" panose="020B0604020202020204" pitchFamily="34" charset="0"/>
                <a:ea typeface="Arial" charset="0"/>
                <a:cs typeface="Arial" panose="020B0604020202020204" pitchFamily="34" charset="0"/>
              </a:rPr>
              <a:t>Talking Partners </a:t>
            </a:r>
          </a:p>
          <a:p>
            <a:pPr algn="ctr" defTabSz="495203">
              <a:lnSpc>
                <a:spcPts val="2000"/>
              </a:lnSpc>
              <a:spcAft>
                <a:spcPts val="1000"/>
              </a:spcAft>
              <a:buClr>
                <a:srgbClr val="00AAE7"/>
              </a:buClr>
              <a:buSzPct val="90000"/>
              <a:tabLst>
                <a:tab pos="752739" algn="l"/>
                <a:tab pos="753254" algn="l"/>
              </a:tabLst>
              <a:defRPr/>
            </a:pPr>
            <a:r>
              <a:rPr lang="en-US" sz="1600" dirty="0">
                <a:solidFill>
                  <a:schemeClr val="bg1"/>
                </a:solidFill>
                <a:latin typeface="Arial" panose="020B0604020202020204" pitchFamily="34" charset="0"/>
                <a:ea typeface="Arial" charset="0"/>
                <a:cs typeface="Arial" panose="020B0604020202020204" pitchFamily="34" charset="0"/>
              </a:rPr>
              <a:t>What are the advantages and disadvantages of using wind to power a boat?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2088" y="176462"/>
            <a:ext cx="1080000" cy="1080000"/>
          </a:xfrm>
          <a:prstGeom prst="rect">
            <a:avLst/>
          </a:prstGeom>
        </p:spPr>
      </p:pic>
    </p:spTree>
    <p:extLst>
      <p:ext uri="{BB962C8B-B14F-4D97-AF65-F5344CB8AC3E}">
        <p14:creationId xmlns:p14="http://schemas.microsoft.com/office/powerpoint/2010/main" val="189081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816E4D-DF6F-46C7-B5FB-BA394DF3CE2B}"/>
              </a:ext>
            </a:extLst>
          </p:cNvPr>
          <p:cNvPicPr>
            <a:picLocks noChangeAspect="1"/>
          </p:cNvPicPr>
          <p:nvPr/>
        </p:nvPicPr>
        <p:blipFill rotWithShape="1">
          <a:blip r:embed="rId3">
            <a:extLst>
              <a:ext uri="{28A0092B-C50C-407E-A947-70E740481C1C}">
                <a14:useLocalDpi xmlns:a14="http://schemas.microsoft.com/office/drawing/2010/main" val="0"/>
              </a:ext>
            </a:extLst>
          </a:blip>
          <a:srcRect l="5373"/>
          <a:stretch/>
        </p:blipFill>
        <p:spPr>
          <a:xfrm>
            <a:off x="3564082" y="762588"/>
            <a:ext cx="5579917" cy="3931199"/>
          </a:xfrm>
          <a:prstGeom prst="rect">
            <a:avLst/>
          </a:prstGeom>
        </p:spPr>
      </p:pic>
      <p:sp>
        <p:nvSpPr>
          <p:cNvPr id="14" name="Rectangle 13">
            <a:extLst>
              <a:ext uri="{FF2B5EF4-FFF2-40B4-BE49-F238E27FC236}">
                <a16:creationId xmlns:a16="http://schemas.microsoft.com/office/drawing/2014/main" id="{CB6C7AE0-8FB8-C948-A3EF-BDA2AC1DA193}"/>
              </a:ext>
            </a:extLst>
          </p:cNvPr>
          <p:cNvSpPr/>
          <p:nvPr/>
        </p:nvSpPr>
        <p:spPr>
          <a:xfrm>
            <a:off x="504000" y="152400"/>
            <a:ext cx="6502856" cy="461665"/>
          </a:xfrm>
          <a:prstGeom prst="rect">
            <a:avLst/>
          </a:prstGeom>
        </p:spPr>
        <p:txBody>
          <a:bodyPr wrap="square" lIns="0">
            <a:spAutoFit/>
          </a:bodyPr>
          <a:lstStyle/>
          <a:p>
            <a:pPr marR="70831" defTabSz="457120">
              <a:defRPr/>
            </a:pPr>
            <a:r>
              <a:rPr lang="en-US" sz="2400" b="1">
                <a:solidFill>
                  <a:schemeClr val="bg1"/>
                </a:solidFill>
                <a:latin typeface="Arial" panose="020B0604020202020204" pitchFamily="34" charset="0"/>
                <a:ea typeface="Helvetica" charset="0"/>
                <a:cs typeface="Arial" panose="020B0604020202020204" pitchFamily="34" charset="0"/>
              </a:rPr>
              <a:t>Energy Resources - Learning Objective</a:t>
            </a:r>
            <a:endParaRPr lang="en-US" sz="2400" b="1" dirty="0">
              <a:solidFill>
                <a:schemeClr val="bg1"/>
              </a:solidFill>
              <a:latin typeface="Arial" panose="020B0604020202020204" pitchFamily="34" charset="0"/>
              <a:cs typeface="Arial" panose="020B0604020202020204" pitchFamily="34" charset="0"/>
            </a:endParaRPr>
          </a:p>
        </p:txBody>
      </p:sp>
      <p:sp>
        <p:nvSpPr>
          <p:cNvPr id="7" name="object 36">
            <a:extLst>
              <a:ext uri="{FF2B5EF4-FFF2-40B4-BE49-F238E27FC236}">
                <a16:creationId xmlns:a16="http://schemas.microsoft.com/office/drawing/2014/main" id="{5B85BBC4-4DA8-4C69-A799-FD4E1B399E9C}"/>
              </a:ext>
            </a:extLst>
          </p:cNvPr>
          <p:cNvSpPr txBox="1"/>
          <p:nvPr/>
        </p:nvSpPr>
        <p:spPr>
          <a:xfrm>
            <a:off x="7069015" y="762588"/>
            <a:ext cx="2074985" cy="3931200"/>
          </a:xfrm>
          <a:prstGeom prst="rect">
            <a:avLst/>
          </a:prstGeom>
          <a:solidFill>
            <a:srgbClr val="54565A">
              <a:alpha val="85000"/>
            </a:srgbClr>
          </a:solidFill>
        </p:spPr>
        <p:txBody>
          <a:bodyPr vert="horz" wrap="square" lIns="180000" tIns="1080000" rIns="180000" bIns="360000" rtlCol="0" anchor="t">
            <a:noAutofit/>
          </a:bodyPr>
          <a:lstStyle/>
          <a:p>
            <a:pPr defTabSz="609493">
              <a:spcAft>
                <a:spcPts val="400"/>
              </a:spcAft>
              <a:buClr>
                <a:srgbClr val="FF6E00"/>
              </a:buClr>
              <a:buSzPct val="90000"/>
              <a:tabLst>
                <a:tab pos="926465" algn="l"/>
                <a:tab pos="927100" algn="l"/>
              </a:tabLst>
            </a:pPr>
            <a:r>
              <a:rPr lang="en-US" b="1" dirty="0">
                <a:solidFill>
                  <a:srgbClr val="FF6E00"/>
                </a:solidFill>
                <a:latin typeface="Arial" charset="0"/>
                <a:ea typeface="Arial" charset="0"/>
                <a:cs typeface="Arial" charset="0"/>
              </a:rPr>
              <a:t>Keywords:</a:t>
            </a:r>
          </a:p>
          <a:p>
            <a:pPr defTabSz="609493">
              <a:spcAft>
                <a:spcPts val="400"/>
              </a:spcAft>
              <a:buClr>
                <a:srgbClr val="FF6E00"/>
              </a:buClr>
              <a:buSzPct val="90000"/>
              <a:tabLst>
                <a:tab pos="926465" algn="l"/>
                <a:tab pos="927100" algn="l"/>
              </a:tabLst>
            </a:pPr>
            <a:r>
              <a:rPr lang="en-US" b="1" dirty="0">
                <a:solidFill>
                  <a:schemeClr val="bg1"/>
                </a:solidFill>
                <a:latin typeface="Arial" charset="0"/>
                <a:ea typeface="Arial" charset="0"/>
                <a:cs typeface="Arial" charset="0"/>
              </a:rPr>
              <a:t>Renewable</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Biomass</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Hydroelectric</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Geothermal</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Gigawatt (GW)</a:t>
            </a:r>
          </a:p>
        </p:txBody>
      </p:sp>
      <p:pic>
        <p:nvPicPr>
          <p:cNvPr id="8" name="Picture 7" descr="Note-pa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2861" y="1080000"/>
            <a:ext cx="596906" cy="564731"/>
          </a:xfrm>
          <a:prstGeom prst="rect">
            <a:avLst/>
          </a:prstGeom>
        </p:spPr>
      </p:pic>
      <p:sp>
        <p:nvSpPr>
          <p:cNvPr id="13" name="TextBox 12">
            <a:extLst>
              <a:ext uri="{FF2B5EF4-FFF2-40B4-BE49-F238E27FC236}">
                <a16:creationId xmlns:a16="http://schemas.microsoft.com/office/drawing/2014/main" id="{1B8BD20D-42CD-074E-932C-154E3224C21F}"/>
              </a:ext>
            </a:extLst>
          </p:cNvPr>
          <p:cNvSpPr txBox="1"/>
          <p:nvPr/>
        </p:nvSpPr>
        <p:spPr>
          <a:xfrm>
            <a:off x="288001" y="1080000"/>
            <a:ext cx="2763544" cy="33393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7325" indent="-187325" defTabSz="371402">
              <a:spcAft>
                <a:spcPts val="10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Identify renewable energy sources</a:t>
            </a:r>
          </a:p>
          <a:p>
            <a:pPr marL="187325" indent="-187325" defTabSz="371402">
              <a:spcAft>
                <a:spcPts val="10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Describe the difference between renewable and non-renewable energy sources</a:t>
            </a:r>
          </a:p>
          <a:p>
            <a:pPr marL="187325" indent="-187325" defTabSz="371402">
              <a:spcAft>
                <a:spcPts val="10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Evaluate different renewable energy resource</a:t>
            </a:r>
          </a:p>
          <a:p>
            <a:pPr marL="187325" indent="-187325" defTabSz="371402">
              <a:spcAft>
                <a:spcPts val="10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Be aware of the arguments for and against the selection of fossil fuels, renewable energy and nuclear power</a:t>
            </a:r>
          </a:p>
        </p:txBody>
      </p:sp>
    </p:spTree>
    <p:extLst>
      <p:ext uri="{BB962C8B-B14F-4D97-AF65-F5344CB8AC3E}">
        <p14:creationId xmlns:p14="http://schemas.microsoft.com/office/powerpoint/2010/main" val="187908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858" t="12052" r="5142" b="14328"/>
          <a:stretch/>
        </p:blipFill>
        <p:spPr>
          <a:xfrm>
            <a:off x="1358339" y="1359968"/>
            <a:ext cx="6601097" cy="3178594"/>
          </a:xfrm>
          <a:prstGeom prst="rect">
            <a:avLst/>
          </a:prstGeom>
        </p:spPr>
      </p:pic>
      <p:sp>
        <p:nvSpPr>
          <p:cNvPr id="14" name="Rectangle 13">
            <a:extLst>
              <a:ext uri="{FF2B5EF4-FFF2-40B4-BE49-F238E27FC236}">
                <a16:creationId xmlns:a16="http://schemas.microsoft.com/office/drawing/2014/main" id="{CB6C7AE0-8FB8-C948-A3EF-BDA2AC1DA193}"/>
              </a:ext>
            </a:extLst>
          </p:cNvPr>
          <p:cNvSpPr/>
          <p:nvPr/>
        </p:nvSpPr>
        <p:spPr>
          <a:xfrm>
            <a:off x="504000" y="152400"/>
            <a:ext cx="7455436" cy="461665"/>
          </a:xfrm>
          <a:prstGeom prst="rect">
            <a:avLst/>
          </a:prstGeom>
        </p:spPr>
        <p:txBody>
          <a:bodyPr wrap="square" lIns="0">
            <a:spAutoFit/>
          </a:bodyPr>
          <a:lstStyle/>
          <a:p>
            <a:pPr marR="70831" defTabSz="457120">
              <a:defRPr/>
            </a:pPr>
            <a:r>
              <a:rPr lang="en-US" sz="2300" b="1" spc="-42" dirty="0">
                <a:solidFill>
                  <a:schemeClr val="bg1"/>
                </a:solidFill>
                <a:latin typeface="Arial" panose="020B0604020202020204" pitchFamily="34" charset="0"/>
                <a:ea typeface="Helvetica" charset="0"/>
                <a:cs typeface="Arial" panose="020B0604020202020204" pitchFamily="34" charset="0"/>
              </a:rPr>
              <a:t>Generating Electricity using Sustainable Resources</a:t>
            </a:r>
            <a:endParaRPr lang="en-US" sz="23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2B3A692-2C68-DC4F-9E5A-FA05B3D0394F}"/>
              </a:ext>
            </a:extLst>
          </p:cNvPr>
          <p:cNvSpPr txBox="1"/>
          <p:nvPr/>
        </p:nvSpPr>
        <p:spPr>
          <a:xfrm>
            <a:off x="4525712" y="2987026"/>
            <a:ext cx="4298696" cy="1435395"/>
          </a:xfrm>
          <a:prstGeom prst="rect">
            <a:avLst/>
          </a:prstGeom>
          <a:solidFill>
            <a:schemeClr val="accent1"/>
          </a:solidFill>
        </p:spPr>
        <p:txBody>
          <a:bodyPr wrap="square" lIns="1440000" tIns="46800" rIns="360000" numCol="1" rtlCol="0" anchor="ctr">
            <a:noAutofit/>
          </a:bodyPr>
          <a:lstStyle/>
          <a:p>
            <a:pPr defTabSz="495203">
              <a:buClr>
                <a:srgbClr val="00AAE7"/>
              </a:buClr>
              <a:buSzPct val="90000"/>
              <a:tabLst>
                <a:tab pos="752739" algn="l"/>
                <a:tab pos="753254" algn="l"/>
              </a:tabLst>
              <a:defRPr/>
            </a:pPr>
            <a:r>
              <a:rPr lang="en-US" sz="2000" b="1" dirty="0">
                <a:solidFill>
                  <a:schemeClr val="bg1"/>
                </a:solidFill>
                <a:latin typeface="Arial" panose="020B0604020202020204" pitchFamily="34" charset="0"/>
                <a:ea typeface="Arial" charset="0"/>
                <a:cs typeface="Arial" panose="020B0604020202020204" pitchFamily="34" charset="0"/>
              </a:rPr>
              <a:t>Talking Partners </a:t>
            </a:r>
            <a:br>
              <a:rPr lang="en-US" sz="2000" b="1" dirty="0">
                <a:solidFill>
                  <a:schemeClr val="bg1"/>
                </a:solidFill>
                <a:latin typeface="Arial" panose="020B0604020202020204" pitchFamily="34" charset="0"/>
                <a:ea typeface="Arial" charset="0"/>
                <a:cs typeface="Arial" panose="020B0604020202020204" pitchFamily="34" charset="0"/>
              </a:rPr>
            </a:br>
            <a:r>
              <a:rPr lang="en-US" sz="1600" dirty="0">
                <a:solidFill>
                  <a:schemeClr val="bg1"/>
                </a:solidFill>
                <a:latin typeface="Arial" panose="020B0604020202020204" pitchFamily="34" charset="0"/>
                <a:ea typeface="Arial" charset="0"/>
                <a:cs typeface="Arial" panose="020B0604020202020204" pitchFamily="34" charset="0"/>
              </a:rPr>
              <a:t>What are the alternatives </a:t>
            </a:r>
            <a:br>
              <a:rPr lang="en-US" sz="1600" dirty="0">
                <a:solidFill>
                  <a:schemeClr val="bg1"/>
                </a:solidFill>
                <a:latin typeface="Arial" panose="020B0604020202020204" pitchFamily="34" charset="0"/>
                <a:ea typeface="Arial" charset="0"/>
                <a:cs typeface="Arial" panose="020B0604020202020204" pitchFamily="34" charset="0"/>
              </a:rPr>
            </a:br>
            <a:r>
              <a:rPr lang="en-US" sz="1600" dirty="0">
                <a:solidFill>
                  <a:schemeClr val="bg1"/>
                </a:solidFill>
                <a:latin typeface="Arial" panose="020B0604020202020204" pitchFamily="34" charset="0"/>
                <a:ea typeface="Arial" charset="0"/>
                <a:cs typeface="Arial" panose="020B0604020202020204" pitchFamily="34" charset="0"/>
              </a:rPr>
              <a:t>to using fossil fuels to generate electricity?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786" y="3185989"/>
            <a:ext cx="1080000" cy="1080000"/>
          </a:xfrm>
          <a:prstGeom prst="rect">
            <a:avLst/>
          </a:prstGeom>
        </p:spPr>
      </p:pic>
      <p:sp>
        <p:nvSpPr>
          <p:cNvPr id="11" name="TextBox 10">
            <a:extLst>
              <a:ext uri="{FF2B5EF4-FFF2-40B4-BE49-F238E27FC236}">
                <a16:creationId xmlns:a16="http://schemas.microsoft.com/office/drawing/2014/main" id="{D887B122-5A02-439B-B60C-28BB27006715}"/>
              </a:ext>
            </a:extLst>
          </p:cNvPr>
          <p:cNvSpPr txBox="1"/>
          <p:nvPr/>
        </p:nvSpPr>
        <p:spPr>
          <a:xfrm>
            <a:off x="504000" y="900000"/>
            <a:ext cx="8047718" cy="459968"/>
          </a:xfrm>
          <a:prstGeom prst="rect">
            <a:avLst/>
          </a:prstGeom>
          <a:noFill/>
        </p:spPr>
        <p:txBody>
          <a:bodyPr rot="0" spcFirstLastPara="0" vertOverflow="overflow" horzOverflow="overflow" vert="horz" wrap="square" lIns="0" tIns="0" rIns="0" bIns="28800" numCol="1" spcCol="0" rtlCol="0" fromWordArt="0" anchor="t" anchorCtr="0" forceAA="0" compatLnSpc="1">
            <a:prstTxWarp prst="textNoShape">
              <a:avLst/>
            </a:prstTxWarp>
            <a:spAutoFit/>
          </a:bodyPr>
          <a:lstStyle/>
          <a:p>
            <a:pPr defTabSz="371402">
              <a:spcAft>
                <a:spcPts val="1600"/>
              </a:spcAft>
              <a:buClr>
                <a:srgbClr val="FF6E00"/>
              </a:buClr>
              <a:buSzPct val="90000"/>
              <a:tabLst>
                <a:tab pos="564554" algn="l"/>
                <a:tab pos="564941" algn="l"/>
              </a:tabLst>
              <a:defRPr/>
            </a:pPr>
            <a:r>
              <a:rPr lang="en-US" sz="1400" dirty="0">
                <a:solidFill>
                  <a:srgbClr val="54565A"/>
                </a:solidFill>
                <a:latin typeface="Arial" panose="020B0604020202020204" pitchFamily="34" charset="0"/>
                <a:ea typeface="Arial" charset="0"/>
                <a:cs typeface="Arial" panose="020B0604020202020204" pitchFamily="34" charset="0"/>
              </a:rPr>
              <a:t>We know that the chemical energy stored in fossil fuels is converted to heat (internal energy) by burning to produce kinetic energy to turn the generator to create electricity.</a:t>
            </a:r>
          </a:p>
        </p:txBody>
      </p:sp>
    </p:spTree>
    <p:extLst>
      <p:ext uri="{BB962C8B-B14F-4D97-AF65-F5344CB8AC3E}">
        <p14:creationId xmlns:p14="http://schemas.microsoft.com/office/powerpoint/2010/main" val="32598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6C7AE0-8FB8-C948-A3EF-BDA2AC1DA193}"/>
              </a:ext>
            </a:extLst>
          </p:cNvPr>
          <p:cNvSpPr/>
          <p:nvPr/>
        </p:nvSpPr>
        <p:spPr>
          <a:xfrm>
            <a:off x="504000" y="152400"/>
            <a:ext cx="7455436" cy="461665"/>
          </a:xfrm>
          <a:prstGeom prst="rect">
            <a:avLst/>
          </a:prstGeom>
        </p:spPr>
        <p:txBody>
          <a:bodyPr wrap="square" lIns="0">
            <a:spAutoFit/>
          </a:bodyPr>
          <a:lstStyle/>
          <a:p>
            <a:pPr marR="70831" defTabSz="457120">
              <a:defRPr/>
            </a:pPr>
            <a:r>
              <a:rPr lang="en-US" sz="2300" b="1" spc="-42" dirty="0">
                <a:solidFill>
                  <a:schemeClr val="bg1"/>
                </a:solidFill>
                <a:latin typeface="Arial" panose="020B0604020202020204" pitchFamily="34" charset="0"/>
                <a:ea typeface="Helvetica" charset="0"/>
                <a:cs typeface="Arial" panose="020B0604020202020204" pitchFamily="34" charset="0"/>
              </a:rPr>
              <a:t>Renewable Energy Sources - Activity</a:t>
            </a:r>
            <a:endParaRPr lang="en-US" sz="23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2B3A692-2C68-DC4F-9E5A-FA05B3D0394F}"/>
              </a:ext>
            </a:extLst>
          </p:cNvPr>
          <p:cNvSpPr txBox="1"/>
          <p:nvPr/>
        </p:nvSpPr>
        <p:spPr>
          <a:xfrm>
            <a:off x="0" y="717759"/>
            <a:ext cx="9144000" cy="953673"/>
          </a:xfrm>
          <a:prstGeom prst="rect">
            <a:avLst/>
          </a:prstGeom>
          <a:solidFill>
            <a:schemeClr val="accent1"/>
          </a:solidFill>
        </p:spPr>
        <p:txBody>
          <a:bodyPr wrap="square" lIns="503998" tIns="46800" rIns="360000" numCol="1" rtlCol="0" anchor="ctr">
            <a:noAutofit/>
          </a:bodyPr>
          <a:lstStyle/>
          <a:p>
            <a:pPr defTabSz="495203">
              <a:buClr>
                <a:srgbClr val="00AAE7"/>
              </a:buClr>
              <a:buSzPct val="90000"/>
              <a:tabLst>
                <a:tab pos="752739" algn="l"/>
                <a:tab pos="753254" algn="l"/>
              </a:tabLst>
              <a:defRPr/>
            </a:pPr>
            <a:r>
              <a:rPr lang="en-US" b="1" dirty="0">
                <a:solidFill>
                  <a:schemeClr val="bg1"/>
                </a:solidFill>
                <a:latin typeface="Arial" panose="020B0604020202020204" pitchFamily="34" charset="0"/>
                <a:ea typeface="Arial" charset="0"/>
                <a:cs typeface="Arial" panose="020B0604020202020204" pitchFamily="34" charset="0"/>
              </a:rPr>
              <a:t>Task 1-  Renewable or non-renewable? What is the difference? </a:t>
            </a:r>
          </a:p>
        </p:txBody>
      </p:sp>
      <p:sp>
        <p:nvSpPr>
          <p:cNvPr id="6" name="TextBox 5">
            <a:extLst>
              <a:ext uri="{FF2B5EF4-FFF2-40B4-BE49-F238E27FC236}">
                <a16:creationId xmlns:a16="http://schemas.microsoft.com/office/drawing/2014/main" id="{1B8BD20D-42CD-074E-932C-154E3224C21F}"/>
              </a:ext>
            </a:extLst>
          </p:cNvPr>
          <p:cNvSpPr txBox="1"/>
          <p:nvPr/>
        </p:nvSpPr>
        <p:spPr>
          <a:xfrm>
            <a:off x="288000" y="2509964"/>
            <a:ext cx="4419081" cy="88971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7325" indent="-187325" defTabSz="371402">
              <a:spcAft>
                <a:spcPts val="10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Work in groups of three. Take it in turns to read the card out loud, and place into two piles: </a:t>
            </a:r>
            <a:r>
              <a:rPr lang="en-US" sz="1600" b="1" dirty="0">
                <a:solidFill>
                  <a:srgbClr val="54565A"/>
                </a:solidFill>
                <a:latin typeface="Arial" panose="020B0604020202020204" pitchFamily="34" charset="0"/>
                <a:ea typeface="Arial" charset="0"/>
                <a:cs typeface="Arial" panose="020B0604020202020204" pitchFamily="34" charset="0"/>
              </a:rPr>
              <a:t>renewable</a:t>
            </a:r>
            <a:r>
              <a:rPr lang="en-US" sz="1600" dirty="0">
                <a:solidFill>
                  <a:srgbClr val="54565A"/>
                </a:solidFill>
                <a:latin typeface="Arial" panose="020B0604020202020204" pitchFamily="34" charset="0"/>
                <a:ea typeface="Arial" charset="0"/>
                <a:cs typeface="Arial" panose="020B0604020202020204" pitchFamily="34" charset="0"/>
              </a:rPr>
              <a:t> or </a:t>
            </a:r>
            <a:r>
              <a:rPr lang="en-US" sz="1600" b="1" dirty="0">
                <a:solidFill>
                  <a:srgbClr val="54565A"/>
                </a:solidFill>
                <a:latin typeface="Arial" panose="020B0604020202020204" pitchFamily="34" charset="0"/>
                <a:ea typeface="Arial" charset="0"/>
                <a:cs typeface="Arial" panose="020B0604020202020204" pitchFamily="34" charset="0"/>
              </a:rPr>
              <a:t>non-renewables</a:t>
            </a:r>
            <a:r>
              <a:rPr lang="en-US" sz="1600" dirty="0">
                <a:solidFill>
                  <a:srgbClr val="54565A"/>
                </a:solidFill>
                <a:latin typeface="Arial" panose="020B0604020202020204" pitchFamily="34" charset="0"/>
                <a:ea typeface="Arial" charset="0"/>
                <a:cs typeface="Arial" panose="020B0604020202020204" pitchFamily="34" charset="0"/>
              </a:rPr>
              <a:t> </a:t>
            </a:r>
          </a:p>
          <a:p>
            <a:pPr marL="187325" indent="-187325" defTabSz="371402">
              <a:spcAft>
                <a:spcPts val="10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Put the non-renewable fuels to one side.</a:t>
            </a:r>
          </a:p>
          <a:p>
            <a:pPr marL="187325" indent="-187325" defTabSz="371402">
              <a:spcAft>
                <a:spcPts val="1000"/>
              </a:spcAft>
              <a:buClr>
                <a:schemeClr val="accent3"/>
              </a:buClr>
              <a:buSzPct val="100000"/>
              <a:buFont typeface="Arial" panose="020B0604020202020204" pitchFamily="34" charset="0"/>
              <a:buChar char="•"/>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Which of the renewable resources do you think is best and why?</a:t>
            </a:r>
          </a:p>
        </p:txBody>
      </p:sp>
      <p:pic>
        <p:nvPicPr>
          <p:cNvPr id="7" name="Graphic 9" descr="Group brainstorm">
            <a:extLst>
              <a:ext uri="{FF2B5EF4-FFF2-40B4-BE49-F238E27FC236}">
                <a16:creationId xmlns:a16="http://schemas.microsoft.com/office/drawing/2014/main" id="{A22550CD-1627-4B6B-BDDF-7B7437EC50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5133" y="705616"/>
            <a:ext cx="914400" cy="914400"/>
          </a:xfrm>
          <a:prstGeom prst="rect">
            <a:avLst/>
          </a:prstGeom>
        </p:spPr>
      </p:pic>
      <p:sp>
        <p:nvSpPr>
          <p:cNvPr id="8" name="Rectangle 7">
            <a:extLst>
              <a:ext uri="{FF2B5EF4-FFF2-40B4-BE49-F238E27FC236}">
                <a16:creationId xmlns:a16="http://schemas.microsoft.com/office/drawing/2014/main" id="{A38B5C67-D8EC-4B8C-A312-8EEE50C6D0AB}"/>
              </a:ext>
            </a:extLst>
          </p:cNvPr>
          <p:cNvSpPr/>
          <p:nvPr/>
        </p:nvSpPr>
        <p:spPr>
          <a:xfrm>
            <a:off x="504000" y="2012967"/>
            <a:ext cx="4930445" cy="230832"/>
          </a:xfrm>
          <a:prstGeom prst="rect">
            <a:avLst/>
          </a:prstGeom>
        </p:spPr>
        <p:txBody>
          <a:bodyPr wrap="square" lIns="0" tIns="0" rIns="0" bIns="0">
            <a:spAutoFit/>
          </a:bodyPr>
          <a:lstStyle/>
          <a:p>
            <a:pPr>
              <a:lnSpc>
                <a:spcPts val="1800"/>
              </a:lnSpc>
            </a:pPr>
            <a:r>
              <a:rPr lang="en-US" b="1" dirty="0">
                <a:solidFill>
                  <a:srgbClr val="FF6E00"/>
                </a:solidFill>
                <a:latin typeface="Arial" panose="020B0604020202020204" pitchFamily="34" charset="0"/>
                <a:ea typeface="Helvetica" charset="0"/>
                <a:cs typeface="Arial" panose="020B0604020202020204" pitchFamily="34" charset="0"/>
              </a:rPr>
              <a:t>Using the energy resource top trump cards </a:t>
            </a:r>
            <a:endParaRPr lang="en-GB" b="1" dirty="0">
              <a:solidFill>
                <a:srgbClr val="FF6E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5880" y="2073927"/>
            <a:ext cx="1770722" cy="2880000"/>
          </a:xfrm>
          <a:prstGeom prst="rect">
            <a:avLst/>
          </a:prstGeom>
          <a:scene3d>
            <a:camera prst="orthographicFront">
              <a:rot lat="0" lon="0" rev="1200000"/>
            </a:camera>
            <a:lightRig rig="threePt" dir="t"/>
          </a:scene3d>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528" y="1514822"/>
            <a:ext cx="1771875" cy="288000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3558" y="1671432"/>
            <a:ext cx="1770722" cy="2880000"/>
          </a:xfrm>
          <a:prstGeom prst="rect">
            <a:avLst/>
          </a:prstGeom>
          <a:scene3d>
            <a:camera prst="orthographicFront">
              <a:rot lat="0" lon="0" rev="21000000"/>
            </a:camera>
            <a:lightRig rig="threePt" dir="t"/>
          </a:scene3d>
        </p:spPr>
      </p:pic>
    </p:spTree>
    <p:extLst>
      <p:ext uri="{BB962C8B-B14F-4D97-AF65-F5344CB8AC3E}">
        <p14:creationId xmlns:p14="http://schemas.microsoft.com/office/powerpoint/2010/main" val="58847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4565A"/>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6C7AE0-8FB8-C948-A3EF-BDA2AC1DA193}"/>
              </a:ext>
            </a:extLst>
          </p:cNvPr>
          <p:cNvSpPr/>
          <p:nvPr/>
        </p:nvSpPr>
        <p:spPr>
          <a:xfrm>
            <a:off x="504000" y="152400"/>
            <a:ext cx="7455436" cy="461665"/>
          </a:xfrm>
          <a:prstGeom prst="rect">
            <a:avLst/>
          </a:prstGeom>
        </p:spPr>
        <p:txBody>
          <a:bodyPr wrap="square" lIns="0">
            <a:spAutoFit/>
          </a:bodyPr>
          <a:lstStyle/>
          <a:p>
            <a:pPr marR="70831" defTabSz="457120">
              <a:defRPr/>
            </a:pPr>
            <a:r>
              <a:rPr lang="en-US" sz="2300" b="1" spc="-42" dirty="0">
                <a:solidFill>
                  <a:schemeClr val="bg1"/>
                </a:solidFill>
                <a:latin typeface="Arial" panose="020B0604020202020204" pitchFamily="34" charset="0"/>
                <a:ea typeface="Helvetica" charset="0"/>
                <a:cs typeface="Arial" panose="020B0604020202020204" pitchFamily="34" charset="0"/>
              </a:rPr>
              <a:t>Renewable Energy Sources - Activity</a:t>
            </a:r>
            <a:endParaRPr lang="en-US" sz="23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2B3A692-2C68-DC4F-9E5A-FA05B3D0394F}"/>
              </a:ext>
            </a:extLst>
          </p:cNvPr>
          <p:cNvSpPr txBox="1"/>
          <p:nvPr/>
        </p:nvSpPr>
        <p:spPr>
          <a:xfrm>
            <a:off x="0" y="717759"/>
            <a:ext cx="9144000" cy="953673"/>
          </a:xfrm>
          <a:prstGeom prst="rect">
            <a:avLst/>
          </a:prstGeom>
          <a:solidFill>
            <a:schemeClr val="accent1"/>
          </a:solidFill>
        </p:spPr>
        <p:txBody>
          <a:bodyPr wrap="square" lIns="1584000" tIns="46800" rIns="360000" numCol="1" rtlCol="0" anchor="ctr">
            <a:noAutofit/>
          </a:bodyPr>
          <a:lstStyle/>
          <a:p>
            <a:pPr defTabSz="495203">
              <a:buClr>
                <a:srgbClr val="00AAE7"/>
              </a:buClr>
              <a:buSzPct val="90000"/>
              <a:tabLst>
                <a:tab pos="752739" algn="l"/>
                <a:tab pos="753254" algn="l"/>
              </a:tabLst>
              <a:defRPr/>
            </a:pPr>
            <a:r>
              <a:rPr lang="en-US" b="1" dirty="0">
                <a:solidFill>
                  <a:schemeClr val="bg1"/>
                </a:solidFill>
                <a:latin typeface="Arial" panose="020B0604020202020204" pitchFamily="34" charset="0"/>
                <a:ea typeface="Arial" charset="0"/>
                <a:cs typeface="Arial" panose="020B0604020202020204" pitchFamily="34" charset="0"/>
              </a:rPr>
              <a:t>Information Hunt and Share Task</a:t>
            </a:r>
          </a:p>
        </p:txBody>
      </p:sp>
      <p:sp>
        <p:nvSpPr>
          <p:cNvPr id="6" name="TextBox 5">
            <a:extLst>
              <a:ext uri="{FF2B5EF4-FFF2-40B4-BE49-F238E27FC236}">
                <a16:creationId xmlns:a16="http://schemas.microsoft.com/office/drawing/2014/main" id="{1B8BD20D-42CD-074E-932C-154E3224C21F}"/>
              </a:ext>
            </a:extLst>
          </p:cNvPr>
          <p:cNvSpPr txBox="1"/>
          <p:nvPr/>
        </p:nvSpPr>
        <p:spPr>
          <a:xfrm>
            <a:off x="288001" y="2012400"/>
            <a:ext cx="5406217" cy="244682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7325" indent="-187325" defTabSz="371402">
              <a:spcAft>
                <a:spcPts val="600"/>
              </a:spcAft>
              <a:buClr>
                <a:schemeClr val="bg1"/>
              </a:buClr>
              <a:buSzPct val="100000"/>
              <a:buFont typeface="Arial" panose="020B0604020202020204" pitchFamily="34" charset="0"/>
              <a:buChar char="•"/>
              <a:tabLst>
                <a:tab pos="563563" algn="l"/>
              </a:tabLst>
              <a:defRPr/>
            </a:pPr>
            <a:r>
              <a:rPr lang="en-US" sz="1600" b="1" dirty="0">
                <a:solidFill>
                  <a:schemeClr val="bg1"/>
                </a:solidFill>
                <a:latin typeface="Arial" panose="020B0604020202020204" pitchFamily="34" charset="0"/>
                <a:ea typeface="Arial" charset="0"/>
                <a:cs typeface="Arial" panose="020B0604020202020204" pitchFamily="34" charset="0"/>
              </a:rPr>
              <a:t>There are 8 posters around the room</a:t>
            </a:r>
          </a:p>
          <a:p>
            <a:pPr marL="187325" indent="-187325" defTabSz="371402">
              <a:spcAft>
                <a:spcPts val="600"/>
              </a:spcAft>
              <a:buClr>
                <a:schemeClr val="bg1"/>
              </a:buClr>
              <a:buSzPct val="100000"/>
              <a:buFont typeface="Arial" panose="020B0604020202020204" pitchFamily="34" charset="0"/>
              <a:buChar char="•"/>
              <a:tabLst>
                <a:tab pos="563563" algn="l"/>
              </a:tabLst>
              <a:defRPr/>
            </a:pPr>
            <a:r>
              <a:rPr lang="en-US" sz="1600" dirty="0">
                <a:solidFill>
                  <a:schemeClr val="bg1"/>
                </a:solidFill>
                <a:latin typeface="Arial" panose="020B0604020202020204" pitchFamily="34" charset="0"/>
                <a:ea typeface="Arial" charset="0"/>
                <a:cs typeface="Arial" panose="020B0604020202020204" pitchFamily="34" charset="0"/>
              </a:rPr>
              <a:t>Members of your team should visit each poster to learn about alternative energy sources and report back to the rest of the group.</a:t>
            </a:r>
          </a:p>
          <a:p>
            <a:pPr marL="187325" indent="-187325" defTabSz="371402">
              <a:spcAft>
                <a:spcPts val="600"/>
              </a:spcAft>
              <a:buClr>
                <a:schemeClr val="bg1"/>
              </a:buClr>
              <a:buSzPct val="100000"/>
              <a:buFont typeface="Arial" panose="020B0604020202020204" pitchFamily="34" charset="0"/>
              <a:buChar char="•"/>
              <a:tabLst>
                <a:tab pos="563563" algn="l"/>
              </a:tabLst>
              <a:defRPr/>
            </a:pPr>
            <a:r>
              <a:rPr lang="en-US" sz="1600" dirty="0">
                <a:solidFill>
                  <a:schemeClr val="bg1"/>
                </a:solidFill>
                <a:latin typeface="Arial" panose="020B0604020202020204" pitchFamily="34" charset="0"/>
                <a:ea typeface="Arial" charset="0"/>
                <a:cs typeface="Arial" panose="020B0604020202020204" pitchFamily="34" charset="0"/>
              </a:rPr>
              <a:t>For each poster, a member of the team should report back with the following information:</a:t>
            </a:r>
          </a:p>
          <a:p>
            <a:pPr defTabSz="371402">
              <a:spcAft>
                <a:spcPts val="600"/>
              </a:spcAft>
              <a:buClr>
                <a:schemeClr val="bg1"/>
              </a:buClr>
              <a:buSzPct val="100000"/>
              <a:tabLst>
                <a:tab pos="563563" algn="l"/>
              </a:tabLst>
              <a:defRPr/>
            </a:pPr>
            <a:r>
              <a:rPr lang="en-US" sz="1600" b="1" dirty="0">
                <a:solidFill>
                  <a:srgbClr val="FF6E00"/>
                </a:solidFill>
                <a:latin typeface="Arial" panose="020B0604020202020204" pitchFamily="34" charset="0"/>
                <a:ea typeface="Arial" charset="0"/>
                <a:cs typeface="Arial" panose="020B0604020202020204" pitchFamily="34" charset="0"/>
              </a:rPr>
              <a:t>	• Where the energy comes from and how it works </a:t>
            </a:r>
            <a:br>
              <a:rPr lang="en-US" sz="1600" b="1" dirty="0">
                <a:solidFill>
                  <a:srgbClr val="FF6E00"/>
                </a:solidFill>
                <a:latin typeface="Arial" panose="020B0604020202020204" pitchFamily="34" charset="0"/>
                <a:ea typeface="Arial" charset="0"/>
                <a:cs typeface="Arial" panose="020B0604020202020204" pitchFamily="34" charset="0"/>
              </a:rPr>
            </a:br>
            <a:r>
              <a:rPr lang="en-US" sz="1600" b="1" dirty="0">
                <a:solidFill>
                  <a:srgbClr val="FF6E00"/>
                </a:solidFill>
                <a:latin typeface="Arial" panose="020B0604020202020204" pitchFamily="34" charset="0"/>
                <a:ea typeface="Arial" charset="0"/>
                <a:cs typeface="Arial" panose="020B0604020202020204" pitchFamily="34" charset="0"/>
              </a:rPr>
              <a:t>	• The advantages </a:t>
            </a:r>
            <a:br>
              <a:rPr lang="en-US" sz="1600" b="1" dirty="0">
                <a:solidFill>
                  <a:srgbClr val="FF6E00"/>
                </a:solidFill>
                <a:latin typeface="Arial" panose="020B0604020202020204" pitchFamily="34" charset="0"/>
                <a:ea typeface="Arial" charset="0"/>
                <a:cs typeface="Arial" panose="020B0604020202020204" pitchFamily="34" charset="0"/>
              </a:rPr>
            </a:br>
            <a:r>
              <a:rPr lang="en-US" sz="1600" b="1" dirty="0">
                <a:solidFill>
                  <a:srgbClr val="FF6E00"/>
                </a:solidFill>
                <a:latin typeface="Arial" panose="020B0604020202020204" pitchFamily="34" charset="0"/>
                <a:ea typeface="Arial" charset="0"/>
                <a:cs typeface="Arial" panose="020B0604020202020204" pitchFamily="34" charset="0"/>
              </a:rPr>
              <a:t>	• The disadvantages </a:t>
            </a:r>
          </a:p>
        </p:txBody>
      </p:sp>
      <p:pic>
        <p:nvPicPr>
          <p:cNvPr id="10" name="Picture 9">
            <a:extLst>
              <a:ext uri="{FF2B5EF4-FFF2-40B4-BE49-F238E27FC236}">
                <a16:creationId xmlns:a16="http://schemas.microsoft.com/office/drawing/2014/main" id="{EC3FAAA5-5CE0-4DC9-8D97-49A2F37302B3}"/>
              </a:ext>
            </a:extLst>
          </p:cNvPr>
          <p:cNvPicPr>
            <a:picLocks noChangeAspect="1"/>
          </p:cNvPicPr>
          <p:nvPr/>
        </p:nvPicPr>
        <p:blipFill>
          <a:blip r:embed="rId3"/>
          <a:stretch>
            <a:fillRect/>
          </a:stretch>
        </p:blipFill>
        <p:spPr>
          <a:xfrm>
            <a:off x="288000" y="655052"/>
            <a:ext cx="1079086" cy="107908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8518" y="1079724"/>
            <a:ext cx="4216400" cy="2979589"/>
          </a:xfrm>
          <a:prstGeom prst="rect">
            <a:avLst/>
          </a:prstGeom>
          <a:scene3d>
            <a:camera prst="orthographicFront">
              <a:rot lat="0" lon="0" rev="900000"/>
            </a:camera>
            <a:lightRig rig="threePt" dir="t"/>
          </a:scene3d>
        </p:spPr>
      </p:pic>
    </p:spTree>
    <p:extLst>
      <p:ext uri="{BB962C8B-B14F-4D97-AF65-F5344CB8AC3E}">
        <p14:creationId xmlns:p14="http://schemas.microsoft.com/office/powerpoint/2010/main" val="169590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4565A">
            <a:alpha val="2100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6C7AE0-8FB8-C948-A3EF-BDA2AC1DA193}"/>
              </a:ext>
            </a:extLst>
          </p:cNvPr>
          <p:cNvSpPr/>
          <p:nvPr/>
        </p:nvSpPr>
        <p:spPr>
          <a:xfrm>
            <a:off x="504000" y="152400"/>
            <a:ext cx="7455436" cy="461665"/>
          </a:xfrm>
          <a:prstGeom prst="rect">
            <a:avLst/>
          </a:prstGeom>
        </p:spPr>
        <p:txBody>
          <a:bodyPr wrap="square" lIns="0">
            <a:spAutoFit/>
          </a:bodyPr>
          <a:lstStyle/>
          <a:p>
            <a:pPr marR="70831" defTabSz="457120">
              <a:defRPr/>
            </a:pPr>
            <a:r>
              <a:rPr lang="en-US" sz="2300" b="1" spc="-42" dirty="0">
                <a:solidFill>
                  <a:schemeClr val="bg1"/>
                </a:solidFill>
                <a:latin typeface="Arial" panose="020B0604020202020204" pitchFamily="34" charset="0"/>
                <a:ea typeface="Helvetica" charset="0"/>
                <a:cs typeface="Arial" panose="020B0604020202020204" pitchFamily="34" charset="0"/>
              </a:rPr>
              <a:t>Energy Sources - Posters</a:t>
            </a:r>
            <a:endParaRPr lang="en-US" sz="23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887B122-5A02-439B-B60C-28BB27006715}"/>
              </a:ext>
            </a:extLst>
          </p:cNvPr>
          <p:cNvSpPr txBox="1"/>
          <p:nvPr/>
        </p:nvSpPr>
        <p:spPr>
          <a:xfrm>
            <a:off x="504000" y="900000"/>
            <a:ext cx="8047718" cy="244525"/>
          </a:xfrm>
          <a:prstGeom prst="rect">
            <a:avLst/>
          </a:prstGeom>
          <a:noFill/>
        </p:spPr>
        <p:txBody>
          <a:bodyPr rot="0" spcFirstLastPara="0" vertOverflow="overflow" horzOverflow="overflow" vert="horz" wrap="square" lIns="0" tIns="0" rIns="0" bIns="28800" numCol="1" spcCol="0" rtlCol="0" fromWordArt="0" anchor="t" anchorCtr="0" forceAA="0" compatLnSpc="1">
            <a:prstTxWarp prst="textNoShape">
              <a:avLst/>
            </a:prstTxWarp>
            <a:spAutoFit/>
          </a:bodyPr>
          <a:lstStyle/>
          <a:p>
            <a:pPr defTabSz="371402">
              <a:spcAft>
                <a:spcPts val="1600"/>
              </a:spcAft>
              <a:buClr>
                <a:srgbClr val="FF6E00"/>
              </a:buClr>
              <a:buSzPct val="90000"/>
              <a:tabLst>
                <a:tab pos="564554" algn="l"/>
                <a:tab pos="564941" algn="l"/>
              </a:tabLst>
              <a:defRPr/>
            </a:pPr>
            <a:r>
              <a:rPr lang="en-US" sz="1400" dirty="0">
                <a:solidFill>
                  <a:srgbClr val="54565A"/>
                </a:solidFill>
                <a:latin typeface="Arial" panose="020B0604020202020204" pitchFamily="34" charset="0"/>
                <a:ea typeface="Arial" charset="0"/>
                <a:cs typeface="Arial" panose="020B0604020202020204" pitchFamily="34" charset="0"/>
              </a:rPr>
              <a:t>Print out these 8 posters from the associated file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 y="1430459"/>
            <a:ext cx="1800000" cy="1272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145" y="1430459"/>
            <a:ext cx="1800000" cy="1272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4290" y="1430459"/>
            <a:ext cx="1800000" cy="1272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9436" y="1430459"/>
            <a:ext cx="1800000" cy="12720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000" y="3014707"/>
            <a:ext cx="1800000" cy="12720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9145" y="3014707"/>
            <a:ext cx="1800000" cy="127200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74290" y="3014707"/>
            <a:ext cx="1800000" cy="127200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59436" y="3014707"/>
            <a:ext cx="1800000" cy="1272000"/>
          </a:xfrm>
          <a:prstGeom prst="rect">
            <a:avLst/>
          </a:prstGeom>
        </p:spPr>
      </p:pic>
    </p:spTree>
    <p:extLst>
      <p:ext uri="{BB962C8B-B14F-4D97-AF65-F5344CB8AC3E}">
        <p14:creationId xmlns:p14="http://schemas.microsoft.com/office/powerpoint/2010/main" val="55242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6C7AE0-8FB8-C948-A3EF-BDA2AC1DA193}"/>
              </a:ext>
            </a:extLst>
          </p:cNvPr>
          <p:cNvSpPr/>
          <p:nvPr/>
        </p:nvSpPr>
        <p:spPr>
          <a:xfrm>
            <a:off x="504000" y="152400"/>
            <a:ext cx="7455436" cy="461665"/>
          </a:xfrm>
          <a:prstGeom prst="rect">
            <a:avLst/>
          </a:prstGeom>
        </p:spPr>
        <p:txBody>
          <a:bodyPr wrap="square" lIns="0">
            <a:spAutoFit/>
          </a:bodyPr>
          <a:lstStyle/>
          <a:p>
            <a:pPr marR="70831" defTabSz="457120">
              <a:defRPr/>
            </a:pPr>
            <a:r>
              <a:rPr lang="en-US" sz="2300" b="1" spc="-42" dirty="0">
                <a:solidFill>
                  <a:schemeClr val="bg1"/>
                </a:solidFill>
                <a:latin typeface="Arial" panose="020B0604020202020204" pitchFamily="34" charset="0"/>
                <a:ea typeface="Helvetica" charset="0"/>
                <a:cs typeface="Arial" panose="020B0604020202020204" pitchFamily="34" charset="0"/>
              </a:rPr>
              <a:t>Renewable Energy Sources</a:t>
            </a:r>
            <a:endParaRPr lang="en-US" sz="23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C2F0ECE-91D3-44B0-94BB-88528DB97D7C}"/>
              </a:ext>
            </a:extLst>
          </p:cNvPr>
          <p:cNvPicPr>
            <a:picLocks noChangeAspect="1"/>
          </p:cNvPicPr>
          <p:nvPr/>
        </p:nvPicPr>
        <p:blipFill rotWithShape="1">
          <a:blip r:embed="rId3"/>
          <a:srcRect l="17297" t="6546" r="17581" b="21167"/>
          <a:stretch/>
        </p:blipFill>
        <p:spPr>
          <a:xfrm>
            <a:off x="6764482" y="763200"/>
            <a:ext cx="2379518" cy="1761791"/>
          </a:xfrm>
          <a:prstGeom prst="rect">
            <a:avLst/>
          </a:prstGeom>
        </p:spPr>
      </p:pic>
      <p:sp>
        <p:nvSpPr>
          <p:cNvPr id="11" name="TextBox 10">
            <a:extLst>
              <a:ext uri="{FF2B5EF4-FFF2-40B4-BE49-F238E27FC236}">
                <a16:creationId xmlns:a16="http://schemas.microsoft.com/office/drawing/2014/main" id="{D887B122-5A02-439B-B60C-28BB27006715}"/>
              </a:ext>
            </a:extLst>
          </p:cNvPr>
          <p:cNvSpPr txBox="1"/>
          <p:nvPr/>
        </p:nvSpPr>
        <p:spPr>
          <a:xfrm>
            <a:off x="504000" y="1080000"/>
            <a:ext cx="5967444" cy="1029355"/>
          </a:xfrm>
          <a:prstGeom prst="rect">
            <a:avLst/>
          </a:prstGeom>
          <a:noFill/>
        </p:spPr>
        <p:txBody>
          <a:bodyPr rot="0" spcFirstLastPara="0" vertOverflow="overflow" horzOverflow="overflow" vert="horz" wrap="square" lIns="0" tIns="0" rIns="0" bIns="28800" numCol="1" spcCol="0" rtlCol="0" fromWordArt="0" anchor="t" anchorCtr="0" forceAA="0" compatLnSpc="1">
            <a:prstTxWarp prst="textNoShape">
              <a:avLst/>
            </a:prstTxWarp>
            <a:spAutoFit/>
          </a:bodyPr>
          <a:lstStyle/>
          <a:p>
            <a:pPr defTabSz="371402">
              <a:lnSpc>
                <a:spcPts val="1800"/>
              </a:lnSpc>
              <a:spcAft>
                <a:spcPts val="600"/>
              </a:spcAft>
              <a:buClr>
                <a:srgbClr val="FF6E00"/>
              </a:buClr>
              <a:buSzPct val="90000"/>
              <a:tabLst>
                <a:tab pos="564554" algn="l"/>
                <a:tab pos="564941" algn="l"/>
              </a:tabLst>
              <a:defRPr/>
            </a:pPr>
            <a:r>
              <a:rPr lang="en-US" sz="1600" dirty="0">
                <a:solidFill>
                  <a:srgbClr val="54565A"/>
                </a:solidFill>
                <a:latin typeface="Arial" panose="020B0604020202020204" pitchFamily="34" charset="0"/>
                <a:ea typeface="Arial" charset="0"/>
                <a:cs typeface="Arial" panose="020B0604020202020204" pitchFamily="34" charset="0"/>
              </a:rPr>
              <a:t>The team base in Portsmouth has a large area of its roof covered in photovoltaic solar cells to provide electricity for the base. </a:t>
            </a:r>
          </a:p>
          <a:p>
            <a:pPr defTabSz="371402">
              <a:lnSpc>
                <a:spcPts val="1800"/>
              </a:lnSpc>
              <a:spcAft>
                <a:spcPts val="600"/>
              </a:spcAft>
              <a:buClr>
                <a:srgbClr val="FF6E00"/>
              </a:buClr>
              <a:buSzPct val="90000"/>
              <a:tabLst>
                <a:tab pos="564554" algn="l"/>
                <a:tab pos="564941" algn="l"/>
              </a:tabLst>
              <a:defRPr/>
            </a:pPr>
            <a:r>
              <a:rPr lang="en-US" sz="1600" b="1" dirty="0">
                <a:solidFill>
                  <a:srgbClr val="54565A"/>
                </a:solidFill>
                <a:latin typeface="Arial" panose="020B0604020202020204" pitchFamily="34" charset="0"/>
                <a:ea typeface="Arial" charset="0"/>
                <a:cs typeface="Arial" panose="020B0604020202020204" pitchFamily="34" charset="0"/>
              </a:rPr>
              <a:t>From the knowledge you have gained what solutions would you suggest for a power plant to supply your local area?</a:t>
            </a:r>
            <a:endParaRPr lang="en-US" sz="1600" b="1" dirty="0">
              <a:solidFill>
                <a:srgbClr val="FF6E00"/>
              </a:solidFill>
              <a:latin typeface="Arial" panose="020B0604020202020204" pitchFamily="34" charset="0"/>
              <a:ea typeface="Arial" charset="0"/>
              <a:cs typeface="Arial" panose="020B0604020202020204" pitchFamily="34" charset="0"/>
            </a:endParaRPr>
          </a:p>
        </p:txBody>
      </p:sp>
      <p:sp>
        <p:nvSpPr>
          <p:cNvPr id="12" name="TextBox 11">
            <a:extLst>
              <a:ext uri="{FF2B5EF4-FFF2-40B4-BE49-F238E27FC236}">
                <a16:creationId xmlns:a16="http://schemas.microsoft.com/office/drawing/2014/main" id="{92B3A692-2C68-DC4F-9E5A-FA05B3D0394F}"/>
              </a:ext>
            </a:extLst>
          </p:cNvPr>
          <p:cNvSpPr txBox="1"/>
          <p:nvPr/>
        </p:nvSpPr>
        <p:spPr>
          <a:xfrm>
            <a:off x="0" y="2360643"/>
            <a:ext cx="9144000" cy="2339612"/>
          </a:xfrm>
          <a:prstGeom prst="rect">
            <a:avLst/>
          </a:prstGeom>
          <a:solidFill>
            <a:schemeClr val="accent1"/>
          </a:solidFill>
        </p:spPr>
        <p:txBody>
          <a:bodyPr wrap="square" lIns="1260000" tIns="288000" rIns="360000" numCol="1" rtlCol="0" anchor="t" anchorCtr="0">
            <a:noAutofit/>
          </a:bodyPr>
          <a:lstStyle/>
          <a:p>
            <a:pPr defTabSz="495203">
              <a:spcAft>
                <a:spcPts val="1000"/>
              </a:spcAft>
              <a:buClr>
                <a:srgbClr val="00AAE7"/>
              </a:buClr>
              <a:buSzPct val="90000"/>
              <a:tabLst>
                <a:tab pos="752739" algn="l"/>
                <a:tab pos="753254" algn="l"/>
              </a:tabLst>
              <a:defRPr/>
            </a:pPr>
            <a:r>
              <a:rPr lang="en-US" sz="2000" b="1" dirty="0">
                <a:solidFill>
                  <a:schemeClr val="bg1"/>
                </a:solidFill>
                <a:latin typeface="Arial" panose="020B0604020202020204" pitchFamily="34" charset="0"/>
                <a:ea typeface="Arial" charset="0"/>
                <a:cs typeface="Arial" panose="020B0604020202020204" pitchFamily="34" charset="0"/>
              </a:rPr>
              <a:t>Challenge Task</a:t>
            </a:r>
            <a:endParaRPr lang="en-US" sz="1600" dirty="0">
              <a:solidFill>
                <a:schemeClr val="bg1"/>
              </a:solidFill>
              <a:latin typeface="Arial" panose="020B0604020202020204" pitchFamily="34" charset="0"/>
              <a:ea typeface="Arial" charset="0"/>
              <a:cs typeface="Arial" panose="020B0604020202020204" pitchFamily="34" charset="0"/>
            </a:endParaRPr>
          </a:p>
        </p:txBody>
      </p:sp>
      <p:sp>
        <p:nvSpPr>
          <p:cNvPr id="13" name="TextBox 12">
            <a:extLst>
              <a:ext uri="{FF2B5EF4-FFF2-40B4-BE49-F238E27FC236}">
                <a16:creationId xmlns:a16="http://schemas.microsoft.com/office/drawing/2014/main" id="{1B8BD20D-42CD-074E-932C-154E3224C21F}"/>
              </a:ext>
            </a:extLst>
          </p:cNvPr>
          <p:cNvSpPr txBox="1"/>
          <p:nvPr/>
        </p:nvSpPr>
        <p:spPr>
          <a:xfrm>
            <a:off x="306000" y="3112296"/>
            <a:ext cx="4419081" cy="8363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7325" indent="-187325" defTabSz="371402">
              <a:spcAft>
                <a:spcPts val="1000"/>
              </a:spcAft>
              <a:buClr>
                <a:schemeClr val="bg1"/>
              </a:buClr>
              <a:buSzPct val="100000"/>
              <a:buFont typeface="Arial" panose="020B0604020202020204" pitchFamily="34" charset="0"/>
              <a:buChar char="•"/>
              <a:tabLst>
                <a:tab pos="563563" algn="l"/>
              </a:tabLst>
              <a:defRPr/>
            </a:pPr>
            <a:r>
              <a:rPr lang="en-US" sz="1600" dirty="0">
                <a:solidFill>
                  <a:schemeClr val="bg1"/>
                </a:solidFill>
                <a:latin typeface="Arial" panose="020B0604020202020204" pitchFamily="34" charset="0"/>
                <a:ea typeface="Arial" charset="0"/>
                <a:cs typeface="Arial" panose="020B0604020202020204" pitchFamily="34" charset="0"/>
              </a:rPr>
              <a:t>Design your own energy plant based on one or more of the alternative energy resources.</a:t>
            </a:r>
          </a:p>
          <a:p>
            <a:pPr marL="187325" indent="-187325" defTabSz="371402">
              <a:spcAft>
                <a:spcPts val="1000"/>
              </a:spcAft>
              <a:buClr>
                <a:schemeClr val="bg1"/>
              </a:buClr>
              <a:buSzPct val="100000"/>
              <a:buFont typeface="Arial" panose="020B0604020202020204" pitchFamily="34" charset="0"/>
              <a:buChar char="•"/>
              <a:tabLst>
                <a:tab pos="563563" algn="l"/>
              </a:tabLst>
              <a:defRPr/>
            </a:pPr>
            <a:r>
              <a:rPr lang="en-US" sz="1600" dirty="0">
                <a:solidFill>
                  <a:schemeClr val="bg1"/>
                </a:solidFill>
                <a:latin typeface="Arial" panose="020B0604020202020204" pitchFamily="34" charset="0"/>
                <a:ea typeface="Arial" charset="0"/>
                <a:cs typeface="Arial" panose="020B0604020202020204" pitchFamily="34" charset="0"/>
              </a:rPr>
              <a:t>Justify your choice of energy resource within your explanation. </a:t>
            </a:r>
          </a:p>
        </p:txBody>
      </p:sp>
      <p:pic>
        <p:nvPicPr>
          <p:cNvPr id="15" name="Picture 14">
            <a:extLst>
              <a:ext uri="{FF2B5EF4-FFF2-40B4-BE49-F238E27FC236}">
                <a16:creationId xmlns:a16="http://schemas.microsoft.com/office/drawing/2014/main" id="{EC3FAAA5-5CE0-4DC9-8D97-49A2F37302B3}"/>
              </a:ext>
            </a:extLst>
          </p:cNvPr>
          <p:cNvPicPr>
            <a:picLocks noChangeAspect="1"/>
          </p:cNvPicPr>
          <p:nvPr/>
        </p:nvPicPr>
        <p:blipFill>
          <a:blip r:embed="rId4"/>
          <a:stretch>
            <a:fillRect/>
          </a:stretch>
        </p:blipFill>
        <p:spPr>
          <a:xfrm>
            <a:off x="169399" y="2064383"/>
            <a:ext cx="1079086" cy="107908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0000" y="2367242"/>
            <a:ext cx="3600000" cy="2544000"/>
          </a:xfrm>
          <a:prstGeom prst="rect">
            <a:avLst/>
          </a:prstGeom>
          <a:scene3d>
            <a:camera prst="orthographicFront">
              <a:rot lat="0" lon="0" rev="20699999"/>
            </a:camera>
            <a:lightRig rig="threePt" dir="t"/>
          </a:scene3d>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2859" y="3186451"/>
            <a:ext cx="3600000" cy="2543999"/>
          </a:xfrm>
          <a:prstGeom prst="rect">
            <a:avLst/>
          </a:prstGeom>
          <a:scene3d>
            <a:camera prst="orthographicFront">
              <a:rot lat="0" lon="0" rev="600000"/>
            </a:camera>
            <a:lightRig rig="threePt" dir="t"/>
          </a:scene3d>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695444"/>
            <a:ext cx="9144000" cy="448056"/>
          </a:xfrm>
          <a:prstGeom prst="rect">
            <a:avLst/>
          </a:prstGeom>
        </p:spPr>
      </p:pic>
    </p:spTree>
    <p:extLst>
      <p:ext uri="{BB962C8B-B14F-4D97-AF65-F5344CB8AC3E}">
        <p14:creationId xmlns:p14="http://schemas.microsoft.com/office/powerpoint/2010/main" val="75520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6C7AE0-8FB8-C948-A3EF-BDA2AC1DA193}"/>
              </a:ext>
            </a:extLst>
          </p:cNvPr>
          <p:cNvSpPr/>
          <p:nvPr/>
        </p:nvSpPr>
        <p:spPr>
          <a:xfrm>
            <a:off x="504000" y="152400"/>
            <a:ext cx="7455436" cy="461665"/>
          </a:xfrm>
          <a:prstGeom prst="rect">
            <a:avLst/>
          </a:prstGeom>
        </p:spPr>
        <p:txBody>
          <a:bodyPr wrap="square" lIns="0">
            <a:spAutoFit/>
          </a:bodyPr>
          <a:lstStyle/>
          <a:p>
            <a:pPr marR="70831" defTabSz="457120">
              <a:defRPr/>
            </a:pPr>
            <a:r>
              <a:rPr lang="en-US" sz="2300" b="1" spc="-42" dirty="0">
                <a:solidFill>
                  <a:schemeClr val="bg1"/>
                </a:solidFill>
                <a:latin typeface="Arial" panose="020B0604020202020204" pitchFamily="34" charset="0"/>
                <a:ea typeface="Helvetica" charset="0"/>
                <a:cs typeface="Arial" panose="020B0604020202020204" pitchFamily="34" charset="0"/>
              </a:rPr>
              <a:t>Energy Resources Plenary Review</a:t>
            </a:r>
            <a:endParaRPr lang="en-US" sz="23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886217D-906F-4D08-B177-BDF3F96D96B6}"/>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5342" t="10658" r="37045" b="5803"/>
          <a:stretch/>
        </p:blipFill>
        <p:spPr>
          <a:xfrm>
            <a:off x="4790210" y="763200"/>
            <a:ext cx="4353790" cy="3931200"/>
          </a:xfrm>
          <a:prstGeom prst="rect">
            <a:avLst/>
          </a:prstGeom>
          <a:effectLst/>
        </p:spPr>
      </p:pic>
      <p:sp>
        <p:nvSpPr>
          <p:cNvPr id="9" name="TextBox 8">
            <a:extLst>
              <a:ext uri="{FF2B5EF4-FFF2-40B4-BE49-F238E27FC236}">
                <a16:creationId xmlns:a16="http://schemas.microsoft.com/office/drawing/2014/main" id="{1B8BD20D-42CD-074E-932C-154E3224C21F}"/>
              </a:ext>
            </a:extLst>
          </p:cNvPr>
          <p:cNvSpPr txBox="1"/>
          <p:nvPr/>
        </p:nvSpPr>
        <p:spPr>
          <a:xfrm>
            <a:off x="1070421" y="1646364"/>
            <a:ext cx="3595098" cy="283667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371402">
              <a:spcAft>
                <a:spcPts val="1000"/>
              </a:spcAft>
              <a:buClr>
                <a:schemeClr val="accent3"/>
              </a:buClr>
              <a:buSzPct val="100000"/>
              <a:tabLst>
                <a:tab pos="563563" algn="l"/>
              </a:tabLst>
              <a:defRPr/>
            </a:pPr>
            <a:r>
              <a:rPr lang="en-US" sz="1600" b="1" dirty="0">
                <a:solidFill>
                  <a:srgbClr val="54565A"/>
                </a:solidFill>
                <a:latin typeface="Arial" panose="020B0604020202020204" pitchFamily="34" charset="0"/>
                <a:ea typeface="Arial" charset="0"/>
                <a:cs typeface="Arial" panose="020B0604020202020204" pitchFamily="34" charset="0"/>
              </a:rPr>
              <a:t>Explain how fossil fuels are used to produce electricity. </a:t>
            </a:r>
            <a:r>
              <a:rPr lang="en-US" sz="1600" dirty="0">
                <a:solidFill>
                  <a:srgbClr val="54565A"/>
                </a:solidFill>
                <a:latin typeface="Arial" panose="020B0604020202020204" pitchFamily="34" charset="0"/>
                <a:ea typeface="Arial" charset="0"/>
                <a:cs typeface="Arial" panose="020B0604020202020204" pitchFamily="34" charset="0"/>
              </a:rPr>
              <a:t>			</a:t>
            </a:r>
          </a:p>
          <a:p>
            <a:pPr defTabSz="371402">
              <a:spcAft>
                <a:spcPts val="1000"/>
              </a:spcAft>
              <a:buClr>
                <a:schemeClr val="accent3"/>
              </a:buClr>
              <a:buSzPct val="100000"/>
              <a:tabLst>
                <a:tab pos="563563" algn="l"/>
              </a:tabLst>
              <a:defRPr/>
            </a:pPr>
            <a:r>
              <a:rPr lang="en-US" sz="1600" dirty="0">
                <a:solidFill>
                  <a:srgbClr val="54565A"/>
                </a:solidFill>
                <a:latin typeface="Arial" panose="020B0604020202020204" pitchFamily="34" charset="0"/>
                <a:ea typeface="Arial" charset="0"/>
                <a:cs typeface="Arial" panose="020B0604020202020204" pitchFamily="34" charset="0"/>
              </a:rPr>
              <a:t>The National Grid is the network of power cables that connect power sources to supply electricity to homes and businesses across the UK. </a:t>
            </a:r>
            <a:br>
              <a:rPr lang="en-US" sz="1600" dirty="0">
                <a:solidFill>
                  <a:srgbClr val="54565A"/>
                </a:solidFill>
                <a:latin typeface="Arial" panose="020B0604020202020204" pitchFamily="34" charset="0"/>
                <a:ea typeface="Arial" charset="0"/>
                <a:cs typeface="Arial" panose="020B0604020202020204" pitchFamily="34" charset="0"/>
              </a:rPr>
            </a:br>
            <a:r>
              <a:rPr lang="en-US" sz="1600" b="1" dirty="0">
                <a:solidFill>
                  <a:srgbClr val="54565A"/>
                </a:solidFill>
                <a:latin typeface="Arial" panose="020B0604020202020204" pitchFamily="34" charset="0"/>
                <a:ea typeface="Arial" charset="0"/>
                <a:cs typeface="Arial" panose="020B0604020202020204" pitchFamily="34" charset="0"/>
              </a:rPr>
              <a:t>Discuss how the National Grid ensures a consistent supply of power on a cold and still winter’s evening and justify why demand might be high at this point?</a:t>
            </a:r>
          </a:p>
        </p:txBody>
      </p:sp>
      <p:sp>
        <p:nvSpPr>
          <p:cNvPr id="16" name="Rectangle 15">
            <a:extLst>
              <a:ext uri="{FF2B5EF4-FFF2-40B4-BE49-F238E27FC236}">
                <a16:creationId xmlns:a16="http://schemas.microsoft.com/office/drawing/2014/main" id="{A38B5C67-D8EC-4B8C-A312-8EEE50C6D0AB}"/>
              </a:ext>
            </a:extLst>
          </p:cNvPr>
          <p:cNvSpPr/>
          <p:nvPr/>
        </p:nvSpPr>
        <p:spPr>
          <a:xfrm>
            <a:off x="1070420" y="1149367"/>
            <a:ext cx="4930445" cy="230832"/>
          </a:xfrm>
          <a:prstGeom prst="rect">
            <a:avLst/>
          </a:prstGeom>
        </p:spPr>
        <p:txBody>
          <a:bodyPr wrap="square" lIns="0" tIns="0" rIns="0" bIns="0">
            <a:spAutoFit/>
          </a:bodyPr>
          <a:lstStyle/>
          <a:p>
            <a:pPr>
              <a:lnSpc>
                <a:spcPts val="1800"/>
              </a:lnSpc>
            </a:pPr>
            <a:r>
              <a:rPr lang="en-US" b="1" dirty="0">
                <a:solidFill>
                  <a:srgbClr val="FF6E00"/>
                </a:solidFill>
                <a:latin typeface="Arial" panose="020B0604020202020204" pitchFamily="34" charset="0"/>
                <a:ea typeface="Helvetica" charset="0"/>
                <a:cs typeface="Arial" panose="020B0604020202020204" pitchFamily="34" charset="0"/>
              </a:rPr>
              <a:t>Review questions:</a:t>
            </a:r>
            <a:endParaRPr lang="en-GB" b="1" dirty="0">
              <a:solidFill>
                <a:srgbClr val="FF6E00"/>
              </a:solidFill>
              <a:latin typeface="Arial" panose="020B0604020202020204" pitchFamily="34" charset="0"/>
              <a:cs typeface="Arial" panose="020B0604020202020204" pitchFamily="34" charset="0"/>
            </a:endParaRPr>
          </a:p>
        </p:txBody>
      </p:sp>
      <p:sp>
        <p:nvSpPr>
          <p:cNvPr id="2" name="Oval 1"/>
          <p:cNvSpPr/>
          <p:nvPr/>
        </p:nvSpPr>
        <p:spPr>
          <a:xfrm>
            <a:off x="504000" y="1609788"/>
            <a:ext cx="365760" cy="365760"/>
          </a:xfrm>
          <a:prstGeom prst="ellipse">
            <a:avLst/>
          </a:prstGeom>
          <a:solidFill>
            <a:srgbClr val="FF6E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1</a:t>
            </a:r>
          </a:p>
        </p:txBody>
      </p:sp>
      <p:sp>
        <p:nvSpPr>
          <p:cNvPr id="17" name="Oval 16"/>
          <p:cNvSpPr/>
          <p:nvPr/>
        </p:nvSpPr>
        <p:spPr>
          <a:xfrm>
            <a:off x="504000" y="2213292"/>
            <a:ext cx="365760" cy="365760"/>
          </a:xfrm>
          <a:prstGeom prst="ellipse">
            <a:avLst/>
          </a:prstGeom>
          <a:solidFill>
            <a:srgbClr val="FF6E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b="1" dirty="0"/>
              <a:t>2</a:t>
            </a:r>
          </a:p>
        </p:txBody>
      </p:sp>
    </p:spTree>
    <p:extLst>
      <p:ext uri="{BB962C8B-B14F-4D97-AF65-F5344CB8AC3E}">
        <p14:creationId xmlns:p14="http://schemas.microsoft.com/office/powerpoint/2010/main" val="795152870"/>
      </p:ext>
    </p:extLst>
  </p:cSld>
  <p:clrMapOvr>
    <a:masterClrMapping/>
  </p:clrMapOvr>
</p:sld>
</file>

<file path=ppt/theme/theme1.xml><?xml version="1.0" encoding="utf-8"?>
<a:theme xmlns:a="http://schemas.openxmlformats.org/drawingml/2006/main" name="1_Office Theme">
  <a:themeElements>
    <a:clrScheme name="STEM Crew">
      <a:dk1>
        <a:srgbClr val="101820"/>
      </a:dk1>
      <a:lt1>
        <a:srgbClr val="FFFFFF"/>
      </a:lt1>
      <a:dk2>
        <a:srgbClr val="818B94"/>
      </a:dk2>
      <a:lt2>
        <a:srgbClr val="D2D7DB"/>
      </a:lt2>
      <a:accent1>
        <a:srgbClr val="FF6E00"/>
      </a:accent1>
      <a:accent2>
        <a:srgbClr val="82162D"/>
      </a:accent2>
      <a:accent3>
        <a:srgbClr val="54565A"/>
      </a:accent3>
      <a:accent4>
        <a:srgbClr val="002F90"/>
      </a:accent4>
      <a:accent5>
        <a:srgbClr val="00CCFF"/>
      </a:accent5>
      <a:accent6>
        <a:srgbClr val="C9DD94"/>
      </a:accent6>
      <a:hlink>
        <a:srgbClr val="FF6E00"/>
      </a:hlink>
      <a:folHlink>
        <a:srgbClr val="8216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22386262900E489A061346DC7B7A48" ma:contentTypeVersion="13" ma:contentTypeDescription="Create a new document." ma:contentTypeScope="" ma:versionID="5934bec3fcb828db2262d7a84854eb5c">
  <xsd:schema xmlns:xsd="http://www.w3.org/2001/XMLSchema" xmlns:xs="http://www.w3.org/2001/XMLSchema" xmlns:p="http://schemas.microsoft.com/office/2006/metadata/properties" xmlns:ns2="4b31ba56-69c9-4f7b-a39a-403e4e2674f0" xmlns:ns3="49db2f9b-a592-452f-a9b5-f90c48491e0e" targetNamespace="http://schemas.microsoft.com/office/2006/metadata/properties" ma:root="true" ma:fieldsID="2a8552d0b3d08fc1d9db147152a63dfc" ns2:_="" ns3:_="">
    <xsd:import namespace="4b31ba56-69c9-4f7b-a39a-403e4e2674f0"/>
    <xsd:import namespace="49db2f9b-a592-452f-a9b5-f90c48491e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2:MediaServiceOCR"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31ba56-69c9-4f7b-a39a-403e4e2674f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db2f9b-a592-452f-a9b5-f90c48491e0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691B97-D005-46D9-B72B-74C2F0201495}"/>
</file>

<file path=customXml/itemProps2.xml><?xml version="1.0" encoding="utf-8"?>
<ds:datastoreItem xmlns:ds="http://schemas.openxmlformats.org/officeDocument/2006/customXml" ds:itemID="{D332D7A0-E55B-4FC3-8FD3-9E969566CF2D}">
  <ds:schemaRefs>
    <ds:schemaRef ds:uri="http://schemas.microsoft.com/sharepoint/v3/contenttype/forms"/>
  </ds:schemaRefs>
</ds:datastoreItem>
</file>

<file path=customXml/itemProps3.xml><?xml version="1.0" encoding="utf-8"?>
<ds:datastoreItem xmlns:ds="http://schemas.openxmlformats.org/officeDocument/2006/customXml" ds:itemID="{970D4C53-24F7-447B-8767-28664DC205BF}">
  <ds:schemaRefs>
    <ds:schemaRef ds:uri="49db2f9b-a592-452f-a9b5-f90c48491e0e"/>
    <ds:schemaRef ds:uri="4b31ba56-69c9-4f7b-a39a-403e4e2674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1483</TotalTime>
  <Words>1579</Words>
  <Application>Microsoft Office PowerPoint</Application>
  <PresentationFormat>On-screen Show (16:9)</PresentationFormat>
  <Paragraphs>120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Flowers</dc:creator>
  <cp:lastModifiedBy>Bev Smith</cp:lastModifiedBy>
  <cp:revision>134</cp:revision>
  <dcterms:created xsi:type="dcterms:W3CDTF">2019-10-14T14:16:52Z</dcterms:created>
  <dcterms:modified xsi:type="dcterms:W3CDTF">2020-11-03T09:57:34Z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0x0101003F22386262900E489A061346DC7B7A48</vt:lpwstr>
  </property>
</Properties>
</file>