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5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v Smith" initials="BS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E00"/>
    <a:srgbClr val="54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BB8BD2-CEC5-224E-AFCB-B37207CEDB94}" v="10" dt="2020-01-31T12:08:30.873"/>
    <p1510:client id="{D34C4559-F1A5-427B-A6E6-3CA0BF993E1D}" v="2" dt="2020-01-31T12:06:31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89766"/>
  </p:normalViewPr>
  <p:slideViewPr>
    <p:cSldViewPr snapToGrid="0">
      <p:cViewPr>
        <p:scale>
          <a:sx n="153" d="100"/>
          <a:sy n="153" d="100"/>
        </p:scale>
        <p:origin x="328" y="1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39" Type="http://schemas.microsoft.com/office/2016/11/relationships/changesInfo" Target="changesInfos/changesInfo1.xml"/><Relationship Id="rId40" Type="http://schemas.microsoft.com/office/2015/10/relationships/revisionInfo" Target="revisionInfo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cci Barrie" userId="c41828fa-0b89-4edd-9099-cf66ac76d7d0" providerId="ADAL" clId="{D34C4559-F1A5-427B-A6E6-3CA0BF993E1D}"/>
    <pc:docChg chg="modSld">
      <pc:chgData name="Becci Barrie" userId="c41828fa-0b89-4edd-9099-cf66ac76d7d0" providerId="ADAL" clId="{D34C4559-F1A5-427B-A6E6-3CA0BF993E1D}" dt="2020-01-31T12:01:27.033" v="15" actId="20577"/>
      <pc:docMkLst>
        <pc:docMk/>
      </pc:docMkLst>
      <pc:sldChg chg="modNotesTx">
        <pc:chgData name="Becci Barrie" userId="c41828fa-0b89-4edd-9099-cf66ac76d7d0" providerId="ADAL" clId="{D34C4559-F1A5-427B-A6E6-3CA0BF993E1D}" dt="2020-01-31T12:00:46.702" v="14" actId="20577"/>
        <pc:sldMkLst>
          <pc:docMk/>
          <pc:sldMk cId="2673355699" sldId="302"/>
        </pc:sldMkLst>
      </pc:sldChg>
      <pc:sldChg chg="modNotesTx">
        <pc:chgData name="Becci Barrie" userId="c41828fa-0b89-4edd-9099-cf66ac76d7d0" providerId="ADAL" clId="{D34C4559-F1A5-427B-A6E6-3CA0BF993E1D}" dt="2020-01-31T12:01:27.033" v="15" actId="20577"/>
        <pc:sldMkLst>
          <pc:docMk/>
          <pc:sldMk cId="2816310964" sldId="305"/>
        </pc:sldMkLst>
      </pc:sldChg>
      <pc:sldChg chg="modNotesTx">
        <pc:chgData name="Becci Barrie" userId="c41828fa-0b89-4edd-9099-cf66ac76d7d0" providerId="ADAL" clId="{D34C4559-F1A5-427B-A6E6-3CA0BF993E1D}" dt="2020-01-31T11:57:42.018" v="1" actId="20577"/>
        <pc:sldMkLst>
          <pc:docMk/>
          <pc:sldMk cId="1879089034" sldId="314"/>
        </pc:sldMkLst>
      </pc:sldChg>
      <pc:sldChg chg="modNotesTx">
        <pc:chgData name="Becci Barrie" userId="c41828fa-0b89-4edd-9099-cf66ac76d7d0" providerId="ADAL" clId="{D34C4559-F1A5-427B-A6E6-3CA0BF993E1D}" dt="2020-01-31T11:59:14.769" v="8" actId="20577"/>
        <pc:sldMkLst>
          <pc:docMk/>
          <pc:sldMk cId="2393744639" sldId="315"/>
        </pc:sldMkLst>
      </pc:sldChg>
    </pc:docChg>
  </pc:docChgLst>
  <pc:docChgLst>
    <pc:chgData name="Cameron Gregory" userId="d2898827-48e1-4480-a89b-4543003c4e58" providerId="ADAL" clId="{4CBB8BD2-CEC5-224E-AFCB-B37207CEDB94}"/>
    <pc:docChg chg="custSel modSld">
      <pc:chgData name="Cameron Gregory" userId="d2898827-48e1-4480-a89b-4543003c4e58" providerId="ADAL" clId="{4CBB8BD2-CEC5-224E-AFCB-B37207CEDB94}" dt="2020-01-31T12:08:30.873" v="22" actId="113"/>
      <pc:docMkLst>
        <pc:docMk/>
      </pc:docMkLst>
      <pc:sldChg chg="delSp">
        <pc:chgData name="Cameron Gregory" userId="d2898827-48e1-4480-a89b-4543003c4e58" providerId="ADAL" clId="{4CBB8BD2-CEC5-224E-AFCB-B37207CEDB94}" dt="2020-01-31T11:51:09.345" v="3" actId="478"/>
        <pc:sldMkLst>
          <pc:docMk/>
          <pc:sldMk cId="2673355699" sldId="302"/>
        </pc:sldMkLst>
        <pc:spChg chg="del">
          <ac:chgData name="Cameron Gregory" userId="d2898827-48e1-4480-a89b-4543003c4e58" providerId="ADAL" clId="{4CBB8BD2-CEC5-224E-AFCB-B37207CEDB94}" dt="2020-01-31T11:51:09.345" v="3" actId="478"/>
          <ac:spMkLst>
            <pc:docMk/>
            <pc:sldMk cId="2673355699" sldId="302"/>
            <ac:spMk id="7" creationId="{D3F29ECA-1654-4E1E-ACB0-753B761DA54E}"/>
          </ac:spMkLst>
        </pc:spChg>
      </pc:sldChg>
      <pc:sldChg chg="delSp">
        <pc:chgData name="Cameron Gregory" userId="d2898827-48e1-4480-a89b-4543003c4e58" providerId="ADAL" clId="{4CBB8BD2-CEC5-224E-AFCB-B37207CEDB94}" dt="2020-01-31T11:51:12.472" v="5" actId="478"/>
        <pc:sldMkLst>
          <pc:docMk/>
          <pc:sldMk cId="3847692723" sldId="303"/>
        </pc:sldMkLst>
        <pc:spChg chg="del">
          <ac:chgData name="Cameron Gregory" userId="d2898827-48e1-4480-a89b-4543003c4e58" providerId="ADAL" clId="{4CBB8BD2-CEC5-224E-AFCB-B37207CEDB94}" dt="2020-01-31T11:51:11.696" v="4" actId="478"/>
          <ac:spMkLst>
            <pc:docMk/>
            <pc:sldMk cId="3847692723" sldId="303"/>
            <ac:spMk id="7" creationId="{E85F6666-EAE7-4379-AFAB-0B776C2C82F0}"/>
          </ac:spMkLst>
        </pc:spChg>
        <pc:picChg chg="del">
          <ac:chgData name="Cameron Gregory" userId="d2898827-48e1-4480-a89b-4543003c4e58" providerId="ADAL" clId="{4CBB8BD2-CEC5-224E-AFCB-B37207CEDB94}" dt="2020-01-31T11:51:12.472" v="5" actId="478"/>
          <ac:picMkLst>
            <pc:docMk/>
            <pc:sldMk cId="3847692723" sldId="303"/>
            <ac:picMk id="4" creationId="{C5FD9340-8907-4EA2-B648-7E32E2DE21DB}"/>
          </ac:picMkLst>
        </pc:picChg>
      </pc:sldChg>
      <pc:sldChg chg="delSp">
        <pc:chgData name="Cameron Gregory" userId="d2898827-48e1-4480-a89b-4543003c4e58" providerId="ADAL" clId="{4CBB8BD2-CEC5-224E-AFCB-B37207CEDB94}" dt="2020-01-31T11:50:59.092" v="0" actId="478"/>
        <pc:sldMkLst>
          <pc:docMk/>
          <pc:sldMk cId="3706461341" sldId="304"/>
        </pc:sldMkLst>
        <pc:picChg chg="del">
          <ac:chgData name="Cameron Gregory" userId="d2898827-48e1-4480-a89b-4543003c4e58" providerId="ADAL" clId="{4CBB8BD2-CEC5-224E-AFCB-B37207CEDB94}" dt="2020-01-31T11:50:59.092" v="0" actId="478"/>
          <ac:picMkLst>
            <pc:docMk/>
            <pc:sldMk cId="3706461341" sldId="304"/>
            <ac:picMk id="6" creationId="{727F3E5A-D7E2-4732-BBA9-F2151C2E14F6}"/>
          </ac:picMkLst>
        </pc:picChg>
      </pc:sldChg>
      <pc:sldChg chg="delSp delCm">
        <pc:chgData name="Cameron Gregory" userId="d2898827-48e1-4480-a89b-4543003c4e58" providerId="ADAL" clId="{4CBB8BD2-CEC5-224E-AFCB-B37207CEDB94}" dt="2020-01-31T11:51:45.202" v="12" actId="1592"/>
        <pc:sldMkLst>
          <pc:docMk/>
          <pc:sldMk cId="2816310964" sldId="305"/>
        </pc:sldMkLst>
        <pc:spChg chg="del">
          <ac:chgData name="Cameron Gregory" userId="d2898827-48e1-4480-a89b-4543003c4e58" providerId="ADAL" clId="{4CBB8BD2-CEC5-224E-AFCB-B37207CEDB94}" dt="2020-01-31T11:51:14.632" v="6" actId="478"/>
          <ac:spMkLst>
            <pc:docMk/>
            <pc:sldMk cId="2816310964" sldId="305"/>
            <ac:spMk id="7" creationId="{E85F6666-EAE7-4379-AFAB-0B776C2C82F0}"/>
          </ac:spMkLst>
        </pc:spChg>
      </pc:sldChg>
      <pc:sldChg chg="delSp">
        <pc:chgData name="Cameron Gregory" userId="d2898827-48e1-4480-a89b-4543003c4e58" providerId="ADAL" clId="{4CBB8BD2-CEC5-224E-AFCB-B37207CEDB94}" dt="2020-01-31T11:51:22.743" v="8" actId="478"/>
        <pc:sldMkLst>
          <pc:docMk/>
          <pc:sldMk cId="2842755877" sldId="307"/>
        </pc:sldMkLst>
        <pc:spChg chg="del">
          <ac:chgData name="Cameron Gregory" userId="d2898827-48e1-4480-a89b-4543003c4e58" providerId="ADAL" clId="{4CBB8BD2-CEC5-224E-AFCB-B37207CEDB94}" dt="2020-01-31T11:51:22.743" v="8" actId="478"/>
          <ac:spMkLst>
            <pc:docMk/>
            <pc:sldMk cId="2842755877" sldId="307"/>
            <ac:spMk id="7" creationId="{E85F6666-EAE7-4379-AFAB-0B776C2C82F0}"/>
          </ac:spMkLst>
        </pc:spChg>
      </pc:sldChg>
      <pc:sldChg chg="modSp">
        <pc:chgData name="Cameron Gregory" userId="d2898827-48e1-4480-a89b-4543003c4e58" providerId="ADAL" clId="{4CBB8BD2-CEC5-224E-AFCB-B37207CEDB94}" dt="2020-01-31T12:08:30.873" v="22" actId="113"/>
        <pc:sldMkLst>
          <pc:docMk/>
          <pc:sldMk cId="1027354206" sldId="308"/>
        </pc:sldMkLst>
        <pc:spChg chg="mod">
          <ac:chgData name="Cameron Gregory" userId="d2898827-48e1-4480-a89b-4543003c4e58" providerId="ADAL" clId="{4CBB8BD2-CEC5-224E-AFCB-B37207CEDB94}" dt="2020-01-31T12:08:30.873" v="22" actId="113"/>
          <ac:spMkLst>
            <pc:docMk/>
            <pc:sldMk cId="1027354206" sldId="308"/>
            <ac:spMk id="9" creationId="{D887B122-5A02-439B-B60C-28BB27006715}"/>
          </ac:spMkLst>
        </pc:spChg>
        <pc:spChg chg="mod">
          <ac:chgData name="Cameron Gregory" userId="d2898827-48e1-4480-a89b-4543003c4e58" providerId="ADAL" clId="{4CBB8BD2-CEC5-224E-AFCB-B37207CEDB94}" dt="2020-01-31T12:08:12.144" v="21" actId="20577"/>
          <ac:spMkLst>
            <pc:docMk/>
            <pc:sldMk cId="1027354206" sldId="308"/>
            <ac:spMk id="22" creationId="{A5657EDC-6BA6-D642-AC15-51BF9BB828AD}"/>
          </ac:spMkLst>
        </pc:spChg>
      </pc:sldChg>
      <pc:sldChg chg="delSp">
        <pc:chgData name="Cameron Gregory" userId="d2898827-48e1-4480-a89b-4543003c4e58" providerId="ADAL" clId="{4CBB8BD2-CEC5-224E-AFCB-B37207CEDB94}" dt="2020-01-31T11:51:20.630" v="7" actId="478"/>
        <pc:sldMkLst>
          <pc:docMk/>
          <pc:sldMk cId="3936618024" sldId="309"/>
        </pc:sldMkLst>
        <pc:spChg chg="del">
          <ac:chgData name="Cameron Gregory" userId="d2898827-48e1-4480-a89b-4543003c4e58" providerId="ADAL" clId="{4CBB8BD2-CEC5-224E-AFCB-B37207CEDB94}" dt="2020-01-31T11:51:20.630" v="7" actId="478"/>
          <ac:spMkLst>
            <pc:docMk/>
            <pc:sldMk cId="3936618024" sldId="309"/>
            <ac:spMk id="7" creationId="{E85F6666-EAE7-4379-AFAB-0B776C2C82F0}"/>
          </ac:spMkLst>
        </pc:spChg>
      </pc:sldChg>
      <pc:sldChg chg="delSp">
        <pc:chgData name="Cameron Gregory" userId="d2898827-48e1-4480-a89b-4543003c4e58" providerId="ADAL" clId="{4CBB8BD2-CEC5-224E-AFCB-B37207CEDB94}" dt="2020-01-31T11:51:02.336" v="1" actId="478"/>
        <pc:sldMkLst>
          <pc:docMk/>
          <pc:sldMk cId="1879089034" sldId="314"/>
        </pc:sldMkLst>
        <pc:spChg chg="del">
          <ac:chgData name="Cameron Gregory" userId="d2898827-48e1-4480-a89b-4543003c4e58" providerId="ADAL" clId="{4CBB8BD2-CEC5-224E-AFCB-B37207CEDB94}" dt="2020-01-31T11:51:02.336" v="1" actId="478"/>
          <ac:spMkLst>
            <pc:docMk/>
            <pc:sldMk cId="1879089034" sldId="314"/>
            <ac:spMk id="7" creationId="{D3F29ECA-1654-4E1E-ACB0-753B761DA54E}"/>
          </ac:spMkLst>
        </pc:spChg>
      </pc:sldChg>
      <pc:sldChg chg="delSp">
        <pc:chgData name="Cameron Gregory" userId="d2898827-48e1-4480-a89b-4543003c4e58" providerId="ADAL" clId="{4CBB8BD2-CEC5-224E-AFCB-B37207CEDB94}" dt="2020-01-31T11:51:06.813" v="2" actId="478"/>
        <pc:sldMkLst>
          <pc:docMk/>
          <pc:sldMk cId="2393744639" sldId="315"/>
        </pc:sldMkLst>
        <pc:spChg chg="del">
          <ac:chgData name="Cameron Gregory" userId="d2898827-48e1-4480-a89b-4543003c4e58" providerId="ADAL" clId="{4CBB8BD2-CEC5-224E-AFCB-B37207CEDB94}" dt="2020-01-31T11:51:06.813" v="2" actId="478"/>
          <ac:spMkLst>
            <pc:docMk/>
            <pc:sldMk cId="2393744639" sldId="315"/>
            <ac:spMk id="7" creationId="{D3F29ECA-1654-4E1E-ACB0-753B761DA54E}"/>
          </ac:spMkLst>
        </pc:spChg>
      </pc:sldChg>
      <pc:sldChg chg="delSp">
        <pc:chgData name="Cameron Gregory" userId="d2898827-48e1-4480-a89b-4543003c4e58" providerId="ADAL" clId="{4CBB8BD2-CEC5-224E-AFCB-B37207CEDB94}" dt="2020-01-31T11:51:27.109" v="9" actId="478"/>
        <pc:sldMkLst>
          <pc:docMk/>
          <pc:sldMk cId="1836283905" sldId="317"/>
        </pc:sldMkLst>
        <pc:spChg chg="del">
          <ac:chgData name="Cameron Gregory" userId="d2898827-48e1-4480-a89b-4543003c4e58" providerId="ADAL" clId="{4CBB8BD2-CEC5-224E-AFCB-B37207CEDB94}" dt="2020-01-31T11:51:27.109" v="9" actId="478"/>
          <ac:spMkLst>
            <pc:docMk/>
            <pc:sldMk cId="1836283905" sldId="317"/>
            <ac:spMk id="7" creationId="{D3F29ECA-1654-4E1E-ACB0-753B761DA54E}"/>
          </ac:spMkLst>
        </pc:spChg>
      </pc:sldChg>
      <pc:sldChg chg="delSp delCm">
        <pc:chgData name="Cameron Gregory" userId="d2898827-48e1-4480-a89b-4543003c4e58" providerId="ADAL" clId="{4CBB8BD2-CEC5-224E-AFCB-B37207CEDB94}" dt="2020-01-31T11:51:38.132" v="11" actId="1592"/>
        <pc:sldMkLst>
          <pc:docMk/>
          <pc:sldMk cId="4002747291" sldId="318"/>
        </pc:sldMkLst>
        <pc:spChg chg="del">
          <ac:chgData name="Cameron Gregory" userId="d2898827-48e1-4480-a89b-4543003c4e58" providerId="ADAL" clId="{4CBB8BD2-CEC5-224E-AFCB-B37207CEDB94}" dt="2020-01-31T11:51:30.305" v="10" actId="478"/>
          <ac:spMkLst>
            <pc:docMk/>
            <pc:sldMk cId="4002747291" sldId="318"/>
            <ac:spMk id="7" creationId="{D3F29ECA-1654-4E1E-ACB0-753B761DA5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3E68A-4C6F-42ED-972E-1E5EFD729AC9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B3A46-AD7F-4242-B6B8-3B7D27DB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54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320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1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8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-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4000" y="205979"/>
            <a:ext cx="5943599" cy="3744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2400" b="1" i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GB" dirty="0"/>
              <a:t>Click to </a:t>
            </a:r>
            <a:r>
              <a:rPr lang="en-GB" dirty="0" smtClean="0"/>
              <a:t>insert heading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04000" y="1576388"/>
            <a:ext cx="4766441" cy="10722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16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Insert text content here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30040" y="3047837"/>
            <a:ext cx="4935641" cy="1072219"/>
          </a:xfrm>
          <a:prstGeom prst="rect">
            <a:avLst/>
          </a:prstGeom>
        </p:spPr>
        <p:txBody>
          <a:bodyPr lIns="0" tIns="0" rIns="0" bIns="0"/>
          <a:lstStyle>
            <a:lvl1pPr marL="187325" marR="0" indent="-187325" algn="l" defTabSz="4572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Char char="•"/>
              <a:tabLst/>
              <a:defRPr sz="1600" b="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Insert bullet text here</a:t>
            </a:r>
          </a:p>
          <a:p>
            <a:pPr lvl="0"/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5662800" y="763200"/>
            <a:ext cx="3481200" cy="393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0" y="1080000"/>
            <a:ext cx="4766441" cy="3049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000" b="1" baseline="0">
                <a:solidFill>
                  <a:srgbClr val="FF6E00"/>
                </a:solidFill>
              </a:defRPr>
            </a:lvl1pPr>
          </a:lstStyle>
          <a:p>
            <a:pPr lvl="0"/>
            <a:r>
              <a:rPr lang="en-US" dirty="0" smtClean="0"/>
              <a:t>Insert sub heading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30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ight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04000" y="205979"/>
            <a:ext cx="5943599" cy="3744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2400" b="1" i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GB" dirty="0"/>
              <a:t>Click to </a:t>
            </a:r>
            <a:r>
              <a:rPr lang="en-GB" dirty="0" smtClean="0"/>
              <a:t>insert heading</a:t>
            </a:r>
            <a:endParaRPr lang="en-US" dirty="0"/>
          </a:p>
        </p:txBody>
      </p:sp>
      <p:sp>
        <p:nvSpPr>
          <p:cNvPr id="4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763200"/>
            <a:ext cx="4193628" cy="393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680001" y="1576388"/>
            <a:ext cx="4106648" cy="10722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16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Insert text content here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474261" y="3047837"/>
            <a:ext cx="4322898" cy="1072219"/>
          </a:xfrm>
          <a:prstGeom prst="rect">
            <a:avLst/>
          </a:prstGeom>
        </p:spPr>
        <p:txBody>
          <a:bodyPr lIns="0" tIns="0" rIns="0" bIns="0"/>
          <a:lstStyle>
            <a:lvl1pPr marL="187325" marR="0" indent="-187325" algn="l" defTabSz="4572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Char char="•"/>
              <a:tabLst/>
              <a:defRPr sz="1600" b="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Insert bullet text here</a:t>
            </a:r>
          </a:p>
          <a:p>
            <a:pPr lvl="0"/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680001" y="1080000"/>
            <a:ext cx="4106648" cy="3049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000" b="1" baseline="0">
                <a:solidFill>
                  <a:srgbClr val="FF6E00"/>
                </a:solidFill>
              </a:defRPr>
            </a:lvl1pPr>
          </a:lstStyle>
          <a:p>
            <a:pPr lvl="0"/>
            <a:r>
              <a:rPr lang="en-US" dirty="0" smtClean="0"/>
              <a:t>Insert sub heading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6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820192"/>
            <a:ext cx="9144000" cy="2880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04000" y="205979"/>
            <a:ext cx="5943599" cy="3744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2400" b="1" i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GB" dirty="0"/>
              <a:t>Click to </a:t>
            </a:r>
            <a:r>
              <a:rPr lang="en-GB" dirty="0" smtClean="0"/>
              <a:t>insert heading</a:t>
            </a:r>
            <a:endParaRPr lang="en-US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03999" y="763200"/>
            <a:ext cx="8303669" cy="10332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000" b="1" baseline="0">
                <a:solidFill>
                  <a:srgbClr val="FF6E00"/>
                </a:solidFill>
              </a:defRPr>
            </a:lvl1pPr>
          </a:lstStyle>
          <a:p>
            <a:pPr lvl="0"/>
            <a:r>
              <a:rPr lang="en-US" dirty="0" smtClean="0"/>
              <a:t>Insert sub heading here</a:t>
            </a:r>
            <a:endParaRPr lang="en-US" dirty="0"/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-1" y="1821600"/>
            <a:ext cx="3600000" cy="2880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3600000" y="1821600"/>
            <a:ext cx="3600000" cy="2880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6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quar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04000" y="205979"/>
            <a:ext cx="5943599" cy="3744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2400" b="1" i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GB" dirty="0"/>
              <a:t>Click to </a:t>
            </a:r>
            <a:r>
              <a:rPr lang="en-GB" dirty="0" smtClean="0"/>
              <a:t>insert heading</a:t>
            </a:r>
            <a:endParaRPr lang="en-US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04001" y="1576388"/>
            <a:ext cx="3984890" cy="10722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16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Insert text content here</a:t>
            </a:r>
            <a:endParaRPr lang="en-US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30041" y="3047837"/>
            <a:ext cx="4126346" cy="1072219"/>
          </a:xfrm>
          <a:prstGeom prst="rect">
            <a:avLst/>
          </a:prstGeom>
        </p:spPr>
        <p:txBody>
          <a:bodyPr lIns="0" tIns="0" rIns="0" bIns="0"/>
          <a:lstStyle>
            <a:lvl1pPr marL="187325" marR="0" indent="-187325" algn="l" defTabSz="4572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Char char="•"/>
              <a:tabLst/>
              <a:defRPr sz="1600" b="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Insert bullet text here</a:t>
            </a:r>
          </a:p>
          <a:p>
            <a:pPr lvl="0"/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1" y="1080000"/>
            <a:ext cx="3984890" cy="3049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000" b="1" baseline="0">
                <a:solidFill>
                  <a:srgbClr val="FF6E00"/>
                </a:solidFill>
              </a:defRPr>
            </a:lvl1pPr>
          </a:lstStyle>
          <a:p>
            <a:pPr lvl="0"/>
            <a:r>
              <a:rPr lang="en-US" dirty="0" smtClean="0"/>
              <a:t>Insert sub heading here</a:t>
            </a:r>
            <a:endParaRPr lang="en-US" dirty="0"/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4824000" y="763200"/>
            <a:ext cx="2160000" cy="1965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8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824000" y="2728637"/>
            <a:ext cx="2160000" cy="19692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6984000" y="763200"/>
            <a:ext cx="2160000" cy="1965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984000" y="2728637"/>
            <a:ext cx="2160000" cy="19692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7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04000" y="2033588"/>
            <a:ext cx="5028119" cy="10722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16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Insert text content here</a:t>
            </a:r>
            <a:endParaRPr lang="en-US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30041" y="3505037"/>
            <a:ext cx="5206608" cy="1072219"/>
          </a:xfrm>
          <a:prstGeom prst="rect">
            <a:avLst/>
          </a:prstGeom>
        </p:spPr>
        <p:txBody>
          <a:bodyPr lIns="0" tIns="0" rIns="0" bIns="0"/>
          <a:lstStyle>
            <a:lvl1pPr marL="187325" marR="0" indent="-187325" algn="l" defTabSz="4572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Char char="•"/>
              <a:tabLst/>
              <a:defRPr sz="1600" b="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Insert bullet text here</a:t>
            </a:r>
          </a:p>
          <a:p>
            <a:pPr lvl="0"/>
            <a:endParaRPr lang="en-US" dirty="0"/>
          </a:p>
        </p:txBody>
      </p:sp>
      <p:sp>
        <p:nvSpPr>
          <p:cNvPr id="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5904000" y="763200"/>
            <a:ext cx="3240000" cy="1965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5904000" y="2728637"/>
            <a:ext cx="3240000" cy="19692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04000" y="205979"/>
            <a:ext cx="5943599" cy="3744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2400" b="1" i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GB" dirty="0"/>
              <a:t>Click to </a:t>
            </a:r>
            <a:r>
              <a:rPr lang="en-GB" dirty="0" smtClean="0"/>
              <a:t>insert heading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763200"/>
            <a:ext cx="5904000" cy="1080000"/>
          </a:xfrm>
          <a:prstGeom prst="rect">
            <a:avLst/>
          </a:prstGeom>
          <a:solidFill>
            <a:schemeClr val="accent1"/>
          </a:solidFill>
        </p:spPr>
        <p:txBody>
          <a:bodyPr lIns="503998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sub heading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9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744000" y="2033588"/>
            <a:ext cx="5028119" cy="10722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16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Insert text content here</a:t>
            </a:r>
            <a:endParaRPr lang="en-US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570041" y="3505037"/>
            <a:ext cx="5206608" cy="1072219"/>
          </a:xfrm>
          <a:prstGeom prst="rect">
            <a:avLst/>
          </a:prstGeom>
        </p:spPr>
        <p:txBody>
          <a:bodyPr lIns="0" tIns="0" rIns="0" bIns="0"/>
          <a:lstStyle>
            <a:lvl1pPr marL="187325" marR="0" indent="-187325" algn="l" defTabSz="4572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Char char="•"/>
              <a:tabLst/>
              <a:defRPr sz="1600" b="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Insert bullet text here</a:t>
            </a:r>
          </a:p>
          <a:p>
            <a:pPr lvl="0"/>
            <a:endParaRPr lang="en-US" dirty="0"/>
          </a:p>
        </p:txBody>
      </p:sp>
      <p:sp>
        <p:nvSpPr>
          <p:cNvPr id="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2930" y="763200"/>
            <a:ext cx="3240000" cy="1965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2930" y="2728637"/>
            <a:ext cx="3240000" cy="19692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04000" y="205979"/>
            <a:ext cx="5943599" cy="3744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2400" b="1" i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GB" dirty="0"/>
              <a:t>Click to </a:t>
            </a:r>
            <a:r>
              <a:rPr lang="en-GB" dirty="0" smtClean="0"/>
              <a:t>insert heading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240000" y="763200"/>
            <a:ext cx="5904000" cy="1080000"/>
          </a:xfrm>
          <a:prstGeom prst="rect">
            <a:avLst/>
          </a:prstGeom>
          <a:solidFill>
            <a:schemeClr val="accent1"/>
          </a:solidFill>
        </p:spPr>
        <p:txBody>
          <a:bodyPr lIns="503998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sub heading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4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50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5444"/>
            <a:ext cx="9144000" cy="44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3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8" r:id="rId4"/>
    <p:sldLayoutId id="2147483669" r:id="rId5"/>
    <p:sldLayoutId id="2147483671" r:id="rId6"/>
    <p:sldLayoutId id="2147483672" r:id="rId7"/>
    <p:sldLayoutId id="2147483673" r:id="rId8"/>
  </p:sldLayoutIdLst>
  <p:hf sldNum="0" hdr="0" ftr="0" dt="0"/>
  <p:txStyles>
    <p:titleStyle>
      <a:lvl1pPr algn="ctr" defTabSz="457257" rtl="0" eaLnBrk="1" latinLnBrk="0" hangingPunct="1">
        <a:spcBef>
          <a:spcPct val="0"/>
        </a:spcBef>
        <a:buNone/>
        <a:defRPr sz="44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43" indent="-342943" algn="l" defTabSz="457257" rtl="0" eaLnBrk="1" latinLnBrk="0" hangingPunct="1">
        <a:spcBef>
          <a:spcPct val="20000"/>
        </a:spcBef>
        <a:buFont typeface="Arial"/>
        <a:buChar char="•"/>
        <a:defRPr sz="3226" kern="1200">
          <a:solidFill>
            <a:schemeClr val="tx1"/>
          </a:solidFill>
          <a:latin typeface="+mn-lt"/>
          <a:ea typeface="+mn-ea"/>
          <a:cs typeface="+mn-cs"/>
        </a:defRPr>
      </a:lvl1pPr>
      <a:lvl2pPr marL="743043" indent="-285785" algn="l" defTabSz="457257" rtl="0" eaLnBrk="1" latinLnBrk="0" hangingPunct="1">
        <a:spcBef>
          <a:spcPct val="20000"/>
        </a:spcBef>
        <a:buFont typeface="Arial"/>
        <a:buChar char="–"/>
        <a:defRPr sz="2776" kern="1200">
          <a:solidFill>
            <a:schemeClr val="tx1"/>
          </a:solidFill>
          <a:latin typeface="+mn-lt"/>
          <a:ea typeface="+mn-ea"/>
          <a:cs typeface="+mn-cs"/>
        </a:defRPr>
      </a:lvl2pPr>
      <a:lvl3pPr marL="1143143" indent="-228629" algn="l" defTabSz="457257" rtl="0" eaLnBrk="1" latinLnBrk="0" hangingPunct="1">
        <a:spcBef>
          <a:spcPct val="20000"/>
        </a:spcBef>
        <a:buFont typeface="Arial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400" indent="-228629" algn="l" defTabSz="457257" rtl="0" eaLnBrk="1" latinLnBrk="0" hangingPunct="1">
        <a:spcBef>
          <a:spcPct val="20000"/>
        </a:spcBef>
        <a:buFont typeface="Arial"/>
        <a:buChar char="–"/>
        <a:defRPr sz="2026" kern="1200">
          <a:solidFill>
            <a:schemeClr val="tx1"/>
          </a:solidFill>
          <a:latin typeface="+mn-lt"/>
          <a:ea typeface="+mn-ea"/>
          <a:cs typeface="+mn-cs"/>
        </a:defRPr>
      </a:lvl4pPr>
      <a:lvl5pPr marL="2057657" indent="-228629" algn="l" defTabSz="457257" rtl="0" eaLnBrk="1" latinLnBrk="0" hangingPunct="1">
        <a:spcBef>
          <a:spcPct val="20000"/>
        </a:spcBef>
        <a:buFont typeface="Arial"/>
        <a:buChar char="»"/>
        <a:defRPr sz="2026" kern="1200">
          <a:solidFill>
            <a:schemeClr val="tx1"/>
          </a:solidFill>
          <a:latin typeface="+mn-lt"/>
          <a:ea typeface="+mn-ea"/>
          <a:cs typeface="+mn-cs"/>
        </a:defRPr>
      </a:lvl5pPr>
      <a:lvl6pPr marL="2514914" indent="-228629" algn="l" defTabSz="457257" rtl="0" eaLnBrk="1" latinLnBrk="0" hangingPunct="1">
        <a:spcBef>
          <a:spcPct val="20000"/>
        </a:spcBef>
        <a:buFont typeface="Arial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6pPr>
      <a:lvl7pPr marL="2972172" indent="-228629" algn="l" defTabSz="457257" rtl="0" eaLnBrk="1" latinLnBrk="0" hangingPunct="1">
        <a:spcBef>
          <a:spcPct val="20000"/>
        </a:spcBef>
        <a:buFont typeface="Arial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7pPr>
      <a:lvl8pPr marL="3429428" indent="-228629" algn="l" defTabSz="457257" rtl="0" eaLnBrk="1" latinLnBrk="0" hangingPunct="1">
        <a:spcBef>
          <a:spcPct val="20000"/>
        </a:spcBef>
        <a:buFont typeface="Arial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8pPr>
      <a:lvl9pPr marL="3886685" indent="-228629" algn="l" defTabSz="457257" rtl="0" eaLnBrk="1" latinLnBrk="0" hangingPunct="1">
        <a:spcBef>
          <a:spcPct val="20000"/>
        </a:spcBef>
        <a:buFont typeface="Arial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5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57" algn="l" defTabSz="45725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515" algn="l" defTabSz="45725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772" algn="l" defTabSz="45725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9028" algn="l" defTabSz="45725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286" algn="l" defTabSz="45725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543" algn="l" defTabSz="45725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800" algn="l" defTabSz="45725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8058" algn="l" defTabSz="45725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CB6C7AE0-8FB8-C948-A3EF-BDA2AC1DA193}"/>
              </a:ext>
            </a:extLst>
          </p:cNvPr>
          <p:cNvSpPr/>
          <p:nvPr/>
        </p:nvSpPr>
        <p:spPr>
          <a:xfrm>
            <a:off x="504000" y="152400"/>
            <a:ext cx="5410200" cy="46750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R="70831" defTabSz="457120">
              <a:defRPr/>
            </a:pPr>
            <a:r>
              <a:rPr lang="en-US" sz="2400" b="1" spc="-42" dirty="0" smtClean="0">
                <a:solidFill>
                  <a:schemeClr val="bg1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Electricity </a:t>
            </a:r>
            <a:r>
              <a:rPr lang="en-US" sz="2400" b="1" spc="-42" dirty="0" smtClean="0">
                <a:solidFill>
                  <a:schemeClr val="bg1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Production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056508"/>
              </p:ext>
            </p:extLst>
          </p:nvPr>
        </p:nvGraphicFramePr>
        <p:xfrm>
          <a:off x="504000" y="889467"/>
          <a:ext cx="8207740" cy="3735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548"/>
                <a:gridCol w="1641548"/>
                <a:gridCol w="1641548"/>
                <a:gridCol w="1641548"/>
                <a:gridCol w="1641548"/>
              </a:tblGrid>
              <a:tr h="24736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Part of Power Station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What happens here?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What energy occurs here?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68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US" sz="900" dirty="0" smtClean="0"/>
                        <a:t>Furnace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en-US" sz="900" dirty="0" smtClean="0"/>
                        <a:t>Gas, coal, oil or biomass </a:t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is</a:t>
                      </a:r>
                      <a:r>
                        <a:rPr lang="mr-IN" sz="900" dirty="0" smtClean="0"/>
                        <a:t>…</a:t>
                      </a:r>
                      <a:r>
                        <a:rPr lang="en-GB" sz="900" dirty="0" smtClean="0"/>
                        <a:t/>
                      </a:r>
                      <a:br>
                        <a:rPr lang="en-GB" sz="900" dirty="0" smtClean="0"/>
                      </a:br>
                      <a:r>
                        <a:rPr lang="en-GB" sz="900" dirty="0" smtClean="0">
                          <a:solidFill>
                            <a:srgbClr val="FF6E00"/>
                          </a:solidFill>
                        </a:rPr>
                        <a:t>____________________</a:t>
                      </a:r>
                      <a:endParaRPr lang="en-US" sz="900" dirty="0">
                        <a:solidFill>
                          <a:srgbClr val="FF6E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en-US" sz="900" dirty="0" smtClean="0">
                          <a:solidFill>
                            <a:srgbClr val="FF6E00"/>
                          </a:solidFill>
                        </a:rPr>
                        <a:t>___________________</a:t>
                      </a:r>
                      <a:br>
                        <a:rPr lang="en-US" sz="900" dirty="0" smtClean="0">
                          <a:solidFill>
                            <a:srgbClr val="FF6E00"/>
                          </a:solidFill>
                        </a:rPr>
                      </a:br>
                      <a:r>
                        <a:rPr lang="en-US" sz="900" dirty="0" smtClean="0"/>
                        <a:t>energy in the fuel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en-US" sz="900" dirty="0" smtClean="0"/>
                        <a:t>is transferred to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5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FF6E00"/>
                          </a:solidFill>
                        </a:rPr>
                        <a:t>___________________</a:t>
                      </a:r>
                      <a:br>
                        <a:rPr lang="en-US" sz="900" dirty="0" smtClean="0">
                          <a:solidFill>
                            <a:srgbClr val="FF6E00"/>
                          </a:solidFill>
                        </a:rPr>
                      </a:br>
                      <a:r>
                        <a:rPr lang="en-US" sz="900" dirty="0" smtClean="0"/>
                        <a:t>energy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US" sz="900" dirty="0" smtClean="0"/>
                        <a:t>Boiler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en-US" sz="900" dirty="0" smtClean="0"/>
                        <a:t>Water is heated</a:t>
                      </a:r>
                      <a:r>
                        <a:rPr lang="en-US" sz="900" baseline="0" dirty="0" smtClean="0"/>
                        <a:t> and turned into</a:t>
                      </a:r>
                      <a:r>
                        <a:rPr lang="mr-IN" sz="900" baseline="0" dirty="0" smtClean="0"/>
                        <a:t>…</a:t>
                      </a:r>
                      <a:r>
                        <a:rPr lang="en-GB" sz="900" dirty="0" smtClean="0"/>
                        <a:t/>
                      </a:r>
                      <a:br>
                        <a:rPr lang="en-GB" sz="900" dirty="0" smtClean="0"/>
                      </a:br>
                      <a:r>
                        <a:rPr lang="en-GB" sz="900" dirty="0" smtClean="0">
                          <a:solidFill>
                            <a:srgbClr val="FF6E00"/>
                          </a:solidFill>
                        </a:rPr>
                        <a:t>____________________</a:t>
                      </a:r>
                      <a:endParaRPr lang="en-US" sz="900" dirty="0">
                        <a:solidFill>
                          <a:srgbClr val="FF6E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en-US" sz="900" dirty="0" smtClean="0">
                          <a:solidFill>
                            <a:srgbClr val="FF6E00"/>
                          </a:solidFill>
                        </a:rPr>
                        <a:t>___________________</a:t>
                      </a:r>
                      <a:br>
                        <a:rPr lang="en-US" sz="900" dirty="0" smtClean="0">
                          <a:solidFill>
                            <a:srgbClr val="FF6E00"/>
                          </a:solidFill>
                        </a:rPr>
                      </a:br>
                      <a:r>
                        <a:rPr lang="en-US" sz="900" dirty="0" smtClean="0"/>
                        <a:t>energy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5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is transferred to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5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FF6E00"/>
                          </a:solidFill>
                        </a:rPr>
                        <a:t>___________________</a:t>
                      </a:r>
                      <a:r>
                        <a:rPr lang="en-US" sz="900" dirty="0" smtClean="0"/>
                        <a:t/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energy of the moving steam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589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US" sz="900" dirty="0" smtClean="0"/>
                        <a:t>Turbine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en-US" sz="900" dirty="0" smtClean="0"/>
                        <a:t>Super</a:t>
                      </a:r>
                      <a:r>
                        <a:rPr lang="en-US" sz="900" baseline="0" dirty="0" smtClean="0"/>
                        <a:t> heated </a:t>
                      </a:r>
                      <a:r>
                        <a:rPr lang="en-US" sz="900" baseline="0" dirty="0" smtClean="0">
                          <a:solidFill>
                            <a:srgbClr val="FF6E00"/>
                          </a:solidFill>
                        </a:rPr>
                        <a:t>__________</a:t>
                      </a:r>
                      <a:br>
                        <a:rPr lang="en-US" sz="900" baseline="0" dirty="0" smtClean="0">
                          <a:solidFill>
                            <a:srgbClr val="FF6E00"/>
                          </a:solidFill>
                        </a:rPr>
                      </a:br>
                      <a:r>
                        <a:rPr lang="en-US" sz="900" baseline="0" dirty="0" smtClean="0"/>
                        <a:t>turns the blades of the</a:t>
                      </a:r>
                      <a:br>
                        <a:rPr lang="en-US" sz="900" baseline="0" dirty="0" smtClean="0"/>
                      </a:br>
                      <a:r>
                        <a:rPr lang="en-US" sz="900" baseline="0" dirty="0" smtClean="0"/>
                        <a:t>turbine </a:t>
                      </a:r>
                      <a:r>
                        <a:rPr lang="en-US" sz="900" baseline="0" dirty="0" smtClean="0">
                          <a:solidFill>
                            <a:srgbClr val="FF6E00"/>
                          </a:solidFill>
                        </a:rPr>
                        <a:t>_______________</a:t>
                      </a:r>
                      <a:endParaRPr lang="en-US" sz="900" dirty="0">
                        <a:solidFill>
                          <a:srgbClr val="FF6E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5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The </a:t>
                      </a:r>
                      <a:r>
                        <a:rPr lang="en-US" sz="900" dirty="0" smtClean="0">
                          <a:solidFill>
                            <a:srgbClr val="FF6E00"/>
                          </a:solidFill>
                        </a:rPr>
                        <a:t>________________</a:t>
                      </a:r>
                      <a:br>
                        <a:rPr lang="en-US" sz="900" dirty="0" smtClean="0">
                          <a:solidFill>
                            <a:srgbClr val="FF6E00"/>
                          </a:solidFill>
                        </a:rPr>
                      </a:br>
                      <a:r>
                        <a:rPr lang="en-US" sz="900" dirty="0" smtClean="0"/>
                        <a:t>energy of the moving steam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5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is transferred to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5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FF6E00"/>
                          </a:solidFill>
                        </a:rPr>
                        <a:t>___________________</a:t>
                      </a:r>
                      <a:r>
                        <a:rPr lang="en-US" sz="900" dirty="0" smtClean="0"/>
                        <a:t/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energy of the turbine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914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US" sz="900" dirty="0" smtClean="0"/>
                        <a:t>Generator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200"/>
                        </a:spcAft>
                      </a:pPr>
                      <a:r>
                        <a:rPr lang="en-US" sz="900" dirty="0" smtClean="0"/>
                        <a:t>A coil is </a:t>
                      </a:r>
                      <a:r>
                        <a:rPr lang="en-US" sz="900" dirty="0" smtClean="0">
                          <a:solidFill>
                            <a:srgbClr val="FF6E00"/>
                          </a:solidFill>
                        </a:rPr>
                        <a:t>_____________</a:t>
                      </a:r>
                      <a:br>
                        <a:rPr lang="en-US" sz="900" dirty="0" smtClean="0">
                          <a:solidFill>
                            <a:srgbClr val="FF6E00"/>
                          </a:solidFill>
                        </a:rPr>
                      </a:br>
                      <a:r>
                        <a:rPr lang="en-US" sz="900" dirty="0" smtClean="0"/>
                        <a:t>inside the magnetic field</a:t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to</a:t>
                      </a:r>
                      <a:r>
                        <a:rPr lang="en-US" sz="900" baseline="0" dirty="0" smtClean="0"/>
                        <a:t> produce an electric</a:t>
                      </a:r>
                      <a:br>
                        <a:rPr lang="en-US" sz="900" baseline="0" dirty="0" smtClean="0"/>
                      </a:br>
                      <a:r>
                        <a:rPr lang="en-US" sz="900" baseline="0" dirty="0" smtClean="0">
                          <a:solidFill>
                            <a:srgbClr val="FF6E00"/>
                          </a:solidFill>
                        </a:rPr>
                        <a:t>____________</a:t>
                      </a:r>
                      <a:endParaRPr lang="en-US" sz="900" dirty="0">
                        <a:solidFill>
                          <a:srgbClr val="FF6E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5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FF6E00"/>
                          </a:solidFill>
                        </a:rPr>
                        <a:t>___________________</a:t>
                      </a:r>
                      <a:br>
                        <a:rPr lang="en-US" sz="900" dirty="0" smtClean="0">
                          <a:solidFill>
                            <a:srgbClr val="FF6E00"/>
                          </a:solidFill>
                        </a:rPr>
                      </a:br>
                      <a:r>
                        <a:rPr lang="en-US" sz="900" dirty="0" smtClean="0"/>
                        <a:t>Energy of the moving coil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5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is transferred to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5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FF6E00"/>
                          </a:solidFill>
                        </a:rPr>
                        <a:t>___________________</a:t>
                      </a:r>
                      <a:r>
                        <a:rPr lang="en-US" sz="900" dirty="0" smtClean="0"/>
                        <a:t/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energy in the wires for use in homes and industry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5527964" y="1529541"/>
            <a:ext cx="1163781" cy="0"/>
          </a:xfrm>
          <a:prstGeom prst="straightConnector1">
            <a:avLst/>
          </a:prstGeom>
          <a:ln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27964" y="2452254"/>
            <a:ext cx="1163781" cy="0"/>
          </a:xfrm>
          <a:prstGeom prst="straightConnector1">
            <a:avLst/>
          </a:prstGeom>
          <a:ln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527964" y="3333407"/>
            <a:ext cx="1163781" cy="0"/>
          </a:xfrm>
          <a:prstGeom prst="straightConnector1">
            <a:avLst/>
          </a:prstGeom>
          <a:ln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527964" y="4139740"/>
            <a:ext cx="1163781" cy="0"/>
          </a:xfrm>
          <a:prstGeom prst="straightConnector1">
            <a:avLst/>
          </a:prstGeom>
          <a:ln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24" y="1491648"/>
            <a:ext cx="720000" cy="2752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24" y="1909122"/>
            <a:ext cx="720000" cy="92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78" y="2990961"/>
            <a:ext cx="589091" cy="64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24" y="3919544"/>
            <a:ext cx="720000" cy="63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STEM Crew">
      <a:dk1>
        <a:srgbClr val="101820"/>
      </a:dk1>
      <a:lt1>
        <a:srgbClr val="FFFFFF"/>
      </a:lt1>
      <a:dk2>
        <a:srgbClr val="818B94"/>
      </a:dk2>
      <a:lt2>
        <a:srgbClr val="D2D7DB"/>
      </a:lt2>
      <a:accent1>
        <a:srgbClr val="FF6E00"/>
      </a:accent1>
      <a:accent2>
        <a:srgbClr val="82162D"/>
      </a:accent2>
      <a:accent3>
        <a:srgbClr val="54565A"/>
      </a:accent3>
      <a:accent4>
        <a:srgbClr val="002F90"/>
      </a:accent4>
      <a:accent5>
        <a:srgbClr val="00CCFF"/>
      </a:accent5>
      <a:accent6>
        <a:srgbClr val="C9DD94"/>
      </a:accent6>
      <a:hlink>
        <a:srgbClr val="FF6E00"/>
      </a:hlink>
      <a:folHlink>
        <a:srgbClr val="82162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22386262900E489A061346DC7B7A48" ma:contentTypeVersion="13" ma:contentTypeDescription="Create a new document." ma:contentTypeScope="" ma:versionID="5934bec3fcb828db2262d7a84854eb5c">
  <xsd:schema xmlns:xsd="http://www.w3.org/2001/XMLSchema" xmlns:xs="http://www.w3.org/2001/XMLSchema" xmlns:p="http://schemas.microsoft.com/office/2006/metadata/properties" xmlns:ns2="4b31ba56-69c9-4f7b-a39a-403e4e2674f0" xmlns:ns3="49db2f9b-a592-452f-a9b5-f90c48491e0e" targetNamespace="http://schemas.microsoft.com/office/2006/metadata/properties" ma:root="true" ma:fieldsID="2a8552d0b3d08fc1d9db147152a63dfc" ns2:_="" ns3:_="">
    <xsd:import namespace="4b31ba56-69c9-4f7b-a39a-403e4e2674f0"/>
    <xsd:import namespace="49db2f9b-a592-452f-a9b5-f90c48491e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2:MediaServiceOCR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31ba56-69c9-4f7b-a39a-403e4e2674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db2f9b-a592-452f-a9b5-f90c48491e0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0D4C53-24F7-447B-8767-28664DC205BF}">
  <ds:schemaRefs>
    <ds:schemaRef ds:uri="49db2f9b-a592-452f-a9b5-f90c48491e0e"/>
    <ds:schemaRef ds:uri="4b31ba56-69c9-4f7b-a39a-403e4e2674f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332D7A0-E55B-4FC3-8FD3-9E969566CF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43ED85-1FF9-4DFC-8D94-57F914B1F372}"/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61</Words>
  <Application>Microsoft Macintosh PowerPoint</Application>
  <PresentationFormat>On-screen Show (16:9)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Helvetica</vt:lpstr>
      <vt:lpstr>Mangal</vt:lpstr>
      <vt:lpstr>Arial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Flowers</dc:creator>
  <cp:lastModifiedBy>Graham Pilcher</cp:lastModifiedBy>
  <cp:revision>135</cp:revision>
  <dcterms:created xsi:type="dcterms:W3CDTF">2019-10-14T14:16:52Z</dcterms:created>
  <dcterms:modified xsi:type="dcterms:W3CDTF">2020-10-26T20:46:41Z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0x0101003F22386262900E489A061346DC7B7A48</vt:lpwstr>
  </property>
</Properties>
</file>