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
          <a:latin typeface="Geller Text Bold"/>
          <a:ea typeface="Geller Text Bold"/>
          <a:cs typeface="Geller Text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ller Text Bold"/>
          <a:ea typeface="Geller Text Bold"/>
          <a:cs typeface="Geller Text Bold"/>
        </a:font>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ller Text Bold"/>
          <a:ea typeface="Geller Text Bold"/>
          <a:cs typeface="Geller Text Bold"/>
        </a:font>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0" autoAdjust="0"/>
  </p:normalViewPr>
  <p:slideViewPr>
    <p:cSldViewPr snapToGrid="0">
      <p:cViewPr varScale="1">
        <p:scale>
          <a:sx n="44" d="100"/>
          <a:sy n="44" d="100"/>
        </p:scale>
        <p:origin x="54" y="498"/>
      </p:cViewPr>
      <p:guideLst/>
    </p:cSldViewPr>
  </p:slideViewPr>
  <p:notesTextViewPr>
    <p:cViewPr>
      <p:scale>
        <a:sx n="1" d="1"/>
        <a:sy n="1" d="1"/>
      </p:scale>
      <p:origin x="0" y="-4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4" name="Shape 1014"/>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5" name="Shape 101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74065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eller Text Regular"/>
      </a:defRPr>
    </a:lvl1pPr>
    <a:lvl2pPr indent="228600" latinLnBrk="0">
      <a:defRPr sz="1200">
        <a:latin typeface="+mn-lt"/>
        <a:ea typeface="+mn-ea"/>
        <a:cs typeface="+mn-cs"/>
        <a:sym typeface="Geller Text Regular"/>
      </a:defRPr>
    </a:lvl2pPr>
    <a:lvl3pPr indent="457200" latinLnBrk="0">
      <a:defRPr sz="1200">
        <a:latin typeface="+mn-lt"/>
        <a:ea typeface="+mn-ea"/>
        <a:cs typeface="+mn-cs"/>
        <a:sym typeface="Geller Text Regular"/>
      </a:defRPr>
    </a:lvl3pPr>
    <a:lvl4pPr indent="685800" latinLnBrk="0">
      <a:defRPr sz="1200">
        <a:latin typeface="+mn-lt"/>
        <a:ea typeface="+mn-ea"/>
        <a:cs typeface="+mn-cs"/>
        <a:sym typeface="Geller Text Regular"/>
      </a:defRPr>
    </a:lvl4pPr>
    <a:lvl5pPr indent="914400" latinLnBrk="0">
      <a:defRPr sz="1200">
        <a:latin typeface="+mn-lt"/>
        <a:ea typeface="+mn-ea"/>
        <a:cs typeface="+mn-cs"/>
        <a:sym typeface="Geller Text Regular"/>
      </a:defRPr>
    </a:lvl5pPr>
    <a:lvl6pPr indent="1143000" latinLnBrk="0">
      <a:defRPr sz="1200">
        <a:latin typeface="+mn-lt"/>
        <a:ea typeface="+mn-ea"/>
        <a:cs typeface="+mn-cs"/>
        <a:sym typeface="Geller Text Regular"/>
      </a:defRPr>
    </a:lvl6pPr>
    <a:lvl7pPr indent="1371600" latinLnBrk="0">
      <a:defRPr sz="1200">
        <a:latin typeface="+mn-lt"/>
        <a:ea typeface="+mn-ea"/>
        <a:cs typeface="+mn-cs"/>
        <a:sym typeface="Geller Text Regular"/>
      </a:defRPr>
    </a:lvl7pPr>
    <a:lvl8pPr indent="1600200" latinLnBrk="0">
      <a:defRPr sz="1200">
        <a:latin typeface="+mn-lt"/>
        <a:ea typeface="+mn-ea"/>
        <a:cs typeface="+mn-cs"/>
        <a:sym typeface="Geller Text Regular"/>
      </a:defRPr>
    </a:lvl8pPr>
    <a:lvl9pPr indent="1828800" latinLnBrk="0">
      <a:defRPr sz="1200">
        <a:latin typeface="+mn-lt"/>
        <a:ea typeface="+mn-ea"/>
        <a:cs typeface="+mn-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Shape 1020"/>
          <p:cNvSpPr>
            <a:spLocks noGrp="1" noRot="1" noChangeAspect="1"/>
          </p:cNvSpPr>
          <p:nvPr>
            <p:ph type="sldImg"/>
          </p:nvPr>
        </p:nvSpPr>
        <p:spPr>
          <a:prstGeom prst="rect">
            <a:avLst/>
          </a:prstGeom>
        </p:spPr>
        <p:txBody>
          <a:bodyPr/>
          <a:lstStyle/>
          <a:p>
            <a:endParaRPr/>
          </a:p>
        </p:txBody>
      </p:sp>
      <p:sp>
        <p:nvSpPr>
          <p:cNvPr id="1021" name="Shape 1021"/>
          <p:cNvSpPr>
            <a:spLocks noGrp="1"/>
          </p:cNvSpPr>
          <p:nvPr>
            <p:ph type="body" sz="quarter" idx="1"/>
          </p:nvPr>
        </p:nvSpPr>
        <p:spPr>
          <a:prstGeom prst="rect">
            <a:avLst/>
          </a:prstGeom>
        </p:spPr>
        <p:txBody>
          <a:bodyPr/>
          <a:lstStyle/>
          <a:p>
            <a:endParaRPr dirty="0"/>
          </a:p>
          <a:p>
            <a:r>
              <a:rPr dirty="0"/>
              <a:t>This presentation accompanies a set of Small Is challenge pupil activity sheets and a technology/product timeline poster. </a:t>
            </a:r>
            <a:endParaRPr lang="en-US" dirty="0" smtClean="0"/>
          </a:p>
          <a:p>
            <a:endParaRPr lang="en-US" dirty="0" smtClean="0"/>
          </a:p>
          <a:p>
            <a:r>
              <a:rPr dirty="0" smtClean="0"/>
              <a:t>They </a:t>
            </a:r>
            <a:r>
              <a:rPr dirty="0"/>
              <a:t>can be downloaded at - </a:t>
            </a:r>
            <a:r>
              <a:rPr dirty="0" smtClean="0"/>
              <a:t>practicalaction.org/</a:t>
            </a:r>
            <a:r>
              <a:rPr lang="en-US" dirty="0" smtClean="0"/>
              <a:t>schools/</a:t>
            </a:r>
            <a:r>
              <a:rPr dirty="0" smtClean="0"/>
              <a:t>small-is-challenge</a:t>
            </a:r>
            <a:r>
              <a:rPr dirty="0"/>
              <a:t>.</a:t>
            </a:r>
          </a:p>
          <a:p>
            <a:r>
              <a:rPr dirty="0"/>
              <a:t>	</a:t>
            </a:r>
          </a:p>
        </p:txBody>
      </p:sp>
    </p:spTree>
    <p:extLst>
      <p:ext uri="{BB962C8B-B14F-4D97-AF65-F5344CB8AC3E}">
        <p14:creationId xmlns:p14="http://schemas.microsoft.com/office/powerpoint/2010/main" val="47554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 name="Shape 1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129" name="Shape 1129"/>
          <p:cNvSpPr>
            <a:spLocks noGrp="1"/>
          </p:cNvSpPr>
          <p:nvPr>
            <p:ph type="body" sz="quarter" idx="1"/>
          </p:nvPr>
        </p:nvSpPr>
        <p:spPr>
          <a:prstGeom prst="rect">
            <a:avLst/>
          </a:prstGeom>
        </p:spPr>
        <p:txBody>
          <a:bodyPr/>
          <a:lstStyle/>
          <a:p>
            <a:r>
              <a:rPr dirty="0"/>
              <a:t>We suggest you ask pupils to have a think about the technologies and product they feel are really needed rather than wanted.	</a:t>
            </a:r>
          </a:p>
        </p:txBody>
      </p:sp>
    </p:spTree>
    <p:extLst>
      <p:ext uri="{BB962C8B-B14F-4D97-AF65-F5344CB8AC3E}">
        <p14:creationId xmlns:p14="http://schemas.microsoft.com/office/powerpoint/2010/main" val="43749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 name="Shape 1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136" name="Shape 1136"/>
          <p:cNvSpPr>
            <a:spLocks noGrp="1"/>
          </p:cNvSpPr>
          <p:nvPr>
            <p:ph type="body" sz="quarter" idx="1"/>
          </p:nvPr>
        </p:nvSpPr>
        <p:spPr>
          <a:prstGeom prst="rect">
            <a:avLst/>
          </a:prstGeom>
        </p:spPr>
        <p:txBody>
          <a:bodyPr/>
          <a:lstStyle/>
          <a:p>
            <a:r>
              <a:rPr dirty="0"/>
              <a:t>You might want to extend pupils thinking around the impact of technology on people with our Winners and Losers activity. It can be downloaded </a:t>
            </a:r>
            <a:r>
              <a:rPr lang="en-US" dirty="0" smtClean="0"/>
              <a:t>at </a:t>
            </a:r>
            <a:r>
              <a:rPr dirty="0" smtClean="0"/>
              <a:t>practicalaction.org/</a:t>
            </a:r>
            <a:r>
              <a:rPr lang="en-US" dirty="0" smtClean="0"/>
              <a:t>schools/</a:t>
            </a:r>
            <a:r>
              <a:rPr dirty="0" smtClean="0"/>
              <a:t>winners-and-losers</a:t>
            </a:r>
            <a:r>
              <a:rPr dirty="0"/>
              <a:t>	</a:t>
            </a:r>
          </a:p>
        </p:txBody>
      </p:sp>
    </p:spTree>
    <p:extLst>
      <p:ext uri="{BB962C8B-B14F-4D97-AF65-F5344CB8AC3E}">
        <p14:creationId xmlns:p14="http://schemas.microsoft.com/office/powerpoint/2010/main" val="199895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 name="Shape 1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142" name="Shape 1142"/>
          <p:cNvSpPr>
            <a:spLocks noGrp="1"/>
          </p:cNvSpPr>
          <p:nvPr>
            <p:ph type="body" sz="quarter" idx="1"/>
          </p:nvPr>
        </p:nvSpPr>
        <p:spPr>
          <a:prstGeom prst="rect">
            <a:avLst/>
          </a:prstGeom>
        </p:spPr>
        <p:txBody>
          <a:bodyPr/>
          <a:lstStyle/>
          <a:p>
            <a:r>
              <a:rPr dirty="0"/>
              <a:t>If your pupils are not familiar with doing a lifecycle analysis of products/technology, then you might want to introduce them to the concept with our activity Product Lifecycle Analysis. It can be found </a:t>
            </a:r>
            <a:r>
              <a:rPr lang="en-US" dirty="0" smtClean="0"/>
              <a:t>at </a:t>
            </a:r>
            <a:r>
              <a:rPr dirty="0" smtClean="0"/>
              <a:t>practicalaction.org/</a:t>
            </a:r>
            <a:r>
              <a:rPr lang="en-US" dirty="0" smtClean="0"/>
              <a:t>schools/</a:t>
            </a:r>
            <a:r>
              <a:rPr dirty="0" smtClean="0"/>
              <a:t>product-lifecycle-analysis</a:t>
            </a:r>
            <a:r>
              <a:rPr dirty="0"/>
              <a:t>	</a:t>
            </a:r>
          </a:p>
          <a:p>
            <a:endParaRPr dirty="0"/>
          </a:p>
          <a:p>
            <a:endParaRPr dirty="0"/>
          </a:p>
        </p:txBody>
      </p:sp>
    </p:spTree>
    <p:extLst>
      <p:ext uri="{BB962C8B-B14F-4D97-AF65-F5344CB8AC3E}">
        <p14:creationId xmlns:p14="http://schemas.microsoft.com/office/powerpoint/2010/main" val="111289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Shape 1145"/>
          <p:cNvSpPr>
            <a:spLocks noGrp="1" noRot="1" noChangeAspect="1"/>
          </p:cNvSpPr>
          <p:nvPr>
            <p:ph type="sldImg"/>
          </p:nvPr>
        </p:nvSpPr>
        <p:spPr>
          <a:xfrm>
            <a:off x="381000" y="685800"/>
            <a:ext cx="6096000" cy="3429000"/>
          </a:xfrm>
          <a:prstGeom prst="rect">
            <a:avLst/>
          </a:prstGeom>
        </p:spPr>
        <p:txBody>
          <a:bodyPr/>
          <a:lstStyle/>
          <a:p>
            <a:endParaRPr/>
          </a:p>
        </p:txBody>
      </p:sp>
      <p:sp>
        <p:nvSpPr>
          <p:cNvPr id="1146" name="Shape 1146"/>
          <p:cNvSpPr>
            <a:spLocks noGrp="1"/>
          </p:cNvSpPr>
          <p:nvPr>
            <p:ph type="body" sz="quarter" idx="1"/>
          </p:nvPr>
        </p:nvSpPr>
        <p:spPr>
          <a:prstGeom prst="rect">
            <a:avLst/>
          </a:prstGeom>
        </p:spPr>
        <p:txBody>
          <a:bodyPr/>
          <a:lstStyle/>
          <a:p>
            <a:r>
              <a:rPr dirty="0"/>
              <a:t>When pupils are ready to get started hand out the sheets below and encourage them to draw and annotate their designs to include materials:</a:t>
            </a:r>
          </a:p>
          <a:p>
            <a:r>
              <a:rPr i="1" dirty="0"/>
              <a:t>Technology for the future: Initial ideas</a:t>
            </a:r>
          </a:p>
          <a:p>
            <a:r>
              <a:rPr i="1" dirty="0"/>
              <a:t>Technology for the future: Final ideas</a:t>
            </a:r>
          </a:p>
          <a:p>
            <a:r>
              <a:rPr dirty="0"/>
              <a:t> </a:t>
            </a:r>
          </a:p>
          <a:p>
            <a:r>
              <a:rPr dirty="0"/>
              <a:t>Allow pupils to share their own ideas and feedback on the ideas of others.</a:t>
            </a:r>
          </a:p>
          <a:p>
            <a:pPr marL="0" marR="0" lvl="0" indent="0" defTabSz="914400" eaLnBrk="1" fontAlgn="auto" latinLnBrk="0" hangingPunct="1">
              <a:lnSpc>
                <a:spcPct val="100000"/>
              </a:lnSpc>
              <a:spcBef>
                <a:spcPts val="0"/>
              </a:spcBef>
              <a:spcAft>
                <a:spcPts val="0"/>
              </a:spcAft>
              <a:buClrTx/>
              <a:buSzTx/>
              <a:buFontTx/>
              <a:buNone/>
              <a:tabLst/>
              <a:defRPr/>
            </a:pPr>
            <a:r>
              <a:rPr lang="en-GB" sz="1200" smtClean="0">
                <a:effectLst/>
                <a:latin typeface="+mn-lt"/>
                <a:ea typeface="+mn-ea"/>
                <a:cs typeface="+mn-cs"/>
                <a:sym typeface="Geller Text Regular"/>
              </a:rPr>
              <a:t>You </a:t>
            </a:r>
            <a:r>
              <a:rPr lang="en-GB" sz="1200" dirty="0" smtClean="0">
                <a:effectLst/>
                <a:latin typeface="+mn-lt"/>
                <a:ea typeface="+mn-ea"/>
                <a:cs typeface="+mn-cs"/>
                <a:sym typeface="Geller Text Regular"/>
              </a:rPr>
              <a:t>may like to display pupil ideas by extending the Technology timeline poster, and connecting images of their ideas to the point they think they could be possible.	</a:t>
            </a:r>
          </a:p>
          <a:p>
            <a:endParaRPr dirty="0"/>
          </a:p>
        </p:txBody>
      </p:sp>
    </p:spTree>
    <p:extLst>
      <p:ext uri="{BB962C8B-B14F-4D97-AF65-F5344CB8AC3E}">
        <p14:creationId xmlns:p14="http://schemas.microsoft.com/office/powerpoint/2010/main" val="341256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Shape 1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152" name="Shape 1152"/>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9532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Shape 1046"/>
          <p:cNvSpPr>
            <a:spLocks noGrp="1" noRot="1" noChangeAspect="1"/>
          </p:cNvSpPr>
          <p:nvPr>
            <p:ph type="sldImg"/>
          </p:nvPr>
        </p:nvSpPr>
        <p:spPr>
          <a:prstGeom prst="rect">
            <a:avLst/>
          </a:prstGeom>
        </p:spPr>
        <p:txBody>
          <a:bodyPr/>
          <a:lstStyle/>
          <a:p>
            <a:endParaRPr/>
          </a:p>
        </p:txBody>
      </p:sp>
      <p:sp>
        <p:nvSpPr>
          <p:cNvPr id="1047" name="Shape 1047"/>
          <p:cNvSpPr>
            <a:spLocks noGrp="1"/>
          </p:cNvSpPr>
          <p:nvPr>
            <p:ph type="body" sz="quarter" idx="1"/>
          </p:nvPr>
        </p:nvSpPr>
        <p:spPr>
          <a:prstGeom prst="rect">
            <a:avLst/>
          </a:prstGeom>
        </p:spPr>
        <p:txBody>
          <a:bodyPr/>
          <a:lstStyle/>
          <a:p>
            <a:r>
              <a:rPr dirty="0"/>
              <a:t>Ask pupils to guess the year these technologies/products that they are familiar with were invented.</a:t>
            </a:r>
          </a:p>
        </p:txBody>
      </p:sp>
    </p:spTree>
    <p:extLst>
      <p:ext uri="{BB962C8B-B14F-4D97-AF65-F5344CB8AC3E}">
        <p14:creationId xmlns:p14="http://schemas.microsoft.com/office/powerpoint/2010/main" val="39925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Shape 1073"/>
          <p:cNvSpPr>
            <a:spLocks noGrp="1" noRot="1" noChangeAspect="1"/>
          </p:cNvSpPr>
          <p:nvPr>
            <p:ph type="sldImg"/>
          </p:nvPr>
        </p:nvSpPr>
        <p:spPr>
          <a:prstGeom prst="rect">
            <a:avLst/>
          </a:prstGeom>
        </p:spPr>
        <p:txBody>
          <a:bodyPr/>
          <a:lstStyle/>
          <a:p>
            <a:endParaRPr/>
          </a:p>
        </p:txBody>
      </p:sp>
      <p:sp>
        <p:nvSpPr>
          <p:cNvPr id="1074" name="Shape 1074"/>
          <p:cNvSpPr>
            <a:spLocks noGrp="1"/>
          </p:cNvSpPr>
          <p:nvPr>
            <p:ph type="body" sz="quarter" idx="1"/>
          </p:nvPr>
        </p:nvSpPr>
        <p:spPr>
          <a:prstGeom prst="rect">
            <a:avLst/>
          </a:prstGeom>
        </p:spPr>
        <p:txBody>
          <a:bodyPr/>
          <a:lstStyle/>
          <a:p>
            <a:endParaRPr dirty="0"/>
          </a:p>
          <a:p>
            <a:r>
              <a:rPr dirty="0"/>
              <a:t> The dates have been sourced from - thoughtco.com/invention-timelines-4133297 	</a:t>
            </a:r>
          </a:p>
        </p:txBody>
      </p:sp>
    </p:spTree>
    <p:extLst>
      <p:ext uri="{BB962C8B-B14F-4D97-AF65-F5344CB8AC3E}">
        <p14:creationId xmlns:p14="http://schemas.microsoft.com/office/powerpoint/2010/main" val="136223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Shape 1079"/>
          <p:cNvSpPr>
            <a:spLocks noGrp="1" noRot="1" noChangeAspect="1"/>
          </p:cNvSpPr>
          <p:nvPr>
            <p:ph type="sldImg"/>
          </p:nvPr>
        </p:nvSpPr>
        <p:spPr>
          <a:xfrm>
            <a:off x="381000" y="685800"/>
            <a:ext cx="6096000" cy="3429000"/>
          </a:xfrm>
          <a:prstGeom prst="rect">
            <a:avLst/>
          </a:prstGeom>
        </p:spPr>
        <p:txBody>
          <a:bodyPr/>
          <a:lstStyle/>
          <a:p>
            <a:endParaRPr/>
          </a:p>
        </p:txBody>
      </p:sp>
      <p:sp>
        <p:nvSpPr>
          <p:cNvPr id="1080" name="Shape 1080"/>
          <p:cNvSpPr>
            <a:spLocks noGrp="1"/>
          </p:cNvSpPr>
          <p:nvPr>
            <p:ph type="body" sz="quarter" idx="1"/>
          </p:nvPr>
        </p:nvSpPr>
        <p:spPr>
          <a:prstGeom prst="rect">
            <a:avLst/>
          </a:prstGeom>
        </p:spPr>
        <p:txBody>
          <a:bodyPr/>
          <a:lstStyle/>
          <a:p>
            <a:endParaRPr dirty="0"/>
          </a:p>
          <a:p>
            <a:r>
              <a:rPr dirty="0"/>
              <a:t> You might choose to run this as an extended research task where pupils can spend time finding out about new technologies/products.	</a:t>
            </a:r>
          </a:p>
        </p:txBody>
      </p:sp>
    </p:spTree>
    <p:extLst>
      <p:ext uri="{BB962C8B-B14F-4D97-AF65-F5344CB8AC3E}">
        <p14:creationId xmlns:p14="http://schemas.microsoft.com/office/powerpoint/2010/main" val="301180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Shape 1086"/>
          <p:cNvSpPr>
            <a:spLocks noGrp="1" noRot="1" noChangeAspect="1"/>
          </p:cNvSpPr>
          <p:nvPr>
            <p:ph type="sldImg"/>
          </p:nvPr>
        </p:nvSpPr>
        <p:spPr>
          <a:xfrm>
            <a:off x="381000" y="685800"/>
            <a:ext cx="6096000" cy="3429000"/>
          </a:xfrm>
          <a:prstGeom prst="rect">
            <a:avLst/>
          </a:prstGeom>
        </p:spPr>
        <p:txBody>
          <a:bodyPr/>
          <a:lstStyle/>
          <a:p>
            <a:endParaRPr/>
          </a:p>
        </p:txBody>
      </p:sp>
      <p:sp>
        <p:nvSpPr>
          <p:cNvPr id="1087" name="Shape 1087"/>
          <p:cNvSpPr>
            <a:spLocks noGrp="1"/>
          </p:cNvSpPr>
          <p:nvPr>
            <p:ph type="body" sz="quarter" idx="1"/>
          </p:nvPr>
        </p:nvSpPr>
        <p:spPr>
          <a:prstGeom prst="rect">
            <a:avLst/>
          </a:prstGeom>
        </p:spPr>
        <p:txBody>
          <a:bodyPr/>
          <a:lstStyle/>
          <a:p>
            <a:endParaRPr dirty="0"/>
          </a:p>
          <a:p>
            <a:r>
              <a:rPr dirty="0"/>
              <a:t>Pupils can choose a technology from the timeline or any other technology or product of their choosing.</a:t>
            </a:r>
          </a:p>
          <a:p>
            <a:r>
              <a:rPr dirty="0" smtClean="0"/>
              <a:t>Hand </a:t>
            </a:r>
            <a:r>
              <a:rPr dirty="0"/>
              <a:t>out the Pupil activity sheets (one per pupil)</a:t>
            </a:r>
          </a:p>
          <a:p>
            <a:r>
              <a:rPr dirty="0"/>
              <a:t> </a:t>
            </a:r>
          </a:p>
          <a:p>
            <a:r>
              <a:rPr dirty="0"/>
              <a:t>One interesting idea for a classroom display is to put pupils completed 100 years of inventions sheets above and below the Technology timeline poster, then use string to connect to the year the products were invented.	</a:t>
            </a:r>
          </a:p>
          <a:p>
            <a:r>
              <a:rPr dirty="0"/>
              <a:t>	</a:t>
            </a:r>
          </a:p>
        </p:txBody>
      </p:sp>
    </p:spTree>
    <p:extLst>
      <p:ext uri="{BB962C8B-B14F-4D97-AF65-F5344CB8AC3E}">
        <p14:creationId xmlns:p14="http://schemas.microsoft.com/office/powerpoint/2010/main" val="320577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 name="Shape 1096"/>
          <p:cNvSpPr>
            <a:spLocks noGrp="1" noRot="1" noChangeAspect="1"/>
          </p:cNvSpPr>
          <p:nvPr>
            <p:ph type="sldImg"/>
          </p:nvPr>
        </p:nvSpPr>
        <p:spPr>
          <a:prstGeom prst="rect">
            <a:avLst/>
          </a:prstGeom>
        </p:spPr>
        <p:txBody>
          <a:bodyPr/>
          <a:lstStyle/>
          <a:p>
            <a:endParaRPr/>
          </a:p>
        </p:txBody>
      </p:sp>
      <p:sp>
        <p:nvSpPr>
          <p:cNvPr id="1097" name="Shape 1097"/>
          <p:cNvSpPr>
            <a:spLocks noGrp="1"/>
          </p:cNvSpPr>
          <p:nvPr>
            <p:ph type="body" sz="quarter" idx="1"/>
          </p:nvPr>
        </p:nvSpPr>
        <p:spPr>
          <a:prstGeom prst="rect">
            <a:avLst/>
          </a:prstGeom>
        </p:spPr>
        <p:txBody>
          <a:bodyPr/>
          <a:lstStyle/>
          <a:p>
            <a:endParaRPr dirty="0"/>
          </a:p>
          <a:p>
            <a:r>
              <a:rPr dirty="0"/>
              <a:t>There are many people around the world thinking about technologies we might need and want in the future. </a:t>
            </a:r>
          </a:p>
          <a:p>
            <a:r>
              <a:rPr dirty="0"/>
              <a:t>Ask the pupils to think of the range of Scientists, Designers, Technologists, Engineers and Maths professionals that might be involved in developing ideas for new products/technologies in the future. </a:t>
            </a:r>
            <a:endParaRPr lang="en-US" dirty="0" smtClean="0"/>
          </a:p>
          <a:p>
            <a:r>
              <a:rPr dirty="0" smtClean="0"/>
              <a:t>For </a:t>
            </a:r>
            <a:r>
              <a:rPr dirty="0"/>
              <a:t>case study examples </a:t>
            </a:r>
            <a:r>
              <a:rPr lang="en-US" dirty="0" smtClean="0"/>
              <a:t>of STEM professionals working in international development </a:t>
            </a:r>
            <a:r>
              <a:rPr dirty="0" smtClean="0"/>
              <a:t>go </a:t>
            </a:r>
            <a:r>
              <a:rPr dirty="0"/>
              <a:t>to - </a:t>
            </a:r>
            <a:r>
              <a:rPr dirty="0" smtClean="0"/>
              <a:t>practicalaction.org/</a:t>
            </a:r>
            <a:r>
              <a:rPr lang="en-US" dirty="0" smtClean="0"/>
              <a:t>schools/stem-</a:t>
            </a:r>
            <a:r>
              <a:rPr dirty="0" smtClean="0"/>
              <a:t>careers </a:t>
            </a:r>
            <a:r>
              <a:rPr dirty="0"/>
              <a:t>	</a:t>
            </a:r>
          </a:p>
        </p:txBody>
      </p:sp>
    </p:spTree>
    <p:extLst>
      <p:ext uri="{BB962C8B-B14F-4D97-AF65-F5344CB8AC3E}">
        <p14:creationId xmlns:p14="http://schemas.microsoft.com/office/powerpoint/2010/main" val="73881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Shape 1103"/>
          <p:cNvSpPr>
            <a:spLocks noGrp="1" noRot="1" noChangeAspect="1"/>
          </p:cNvSpPr>
          <p:nvPr>
            <p:ph type="sldImg"/>
          </p:nvPr>
        </p:nvSpPr>
        <p:spPr>
          <a:xfrm>
            <a:off x="381000" y="685800"/>
            <a:ext cx="6096000" cy="3429000"/>
          </a:xfrm>
          <a:prstGeom prst="rect">
            <a:avLst/>
          </a:prstGeom>
        </p:spPr>
        <p:txBody>
          <a:bodyPr/>
          <a:lstStyle/>
          <a:p>
            <a:endParaRPr/>
          </a:p>
        </p:txBody>
      </p:sp>
      <p:sp>
        <p:nvSpPr>
          <p:cNvPr id="1104" name="Shape 1104"/>
          <p:cNvSpPr>
            <a:spLocks noGrp="1"/>
          </p:cNvSpPr>
          <p:nvPr>
            <p:ph type="body" sz="quarter" idx="1"/>
          </p:nvPr>
        </p:nvSpPr>
        <p:spPr>
          <a:prstGeom prst="rect">
            <a:avLst/>
          </a:prstGeom>
        </p:spPr>
        <p:txBody>
          <a:bodyPr/>
          <a:lstStyle/>
          <a:p>
            <a:endParaRPr dirty="0"/>
          </a:p>
          <a:p>
            <a:r>
              <a:rPr dirty="0"/>
              <a:t>The Sustainable Development Goals are also commonly known as the Global Goals. </a:t>
            </a:r>
          </a:p>
          <a:p>
            <a:r>
              <a:rPr dirty="0"/>
              <a:t>To find out more about the targets behind each one look at the display materials </a:t>
            </a:r>
            <a:r>
              <a:rPr lang="en-US" baseline="0" dirty="0" smtClean="0"/>
              <a:t> go to </a:t>
            </a:r>
            <a:r>
              <a:rPr dirty="0" smtClean="0"/>
              <a:t>practicalaction.org/</a:t>
            </a:r>
            <a:r>
              <a:rPr lang="en-US" dirty="0" smtClean="0"/>
              <a:t>schools/</a:t>
            </a:r>
            <a:r>
              <a:rPr lang="en-US" dirty="0" err="1" smtClean="0"/>
              <a:t>sdgs</a:t>
            </a:r>
            <a:r>
              <a:rPr dirty="0" smtClean="0"/>
              <a:t> </a:t>
            </a:r>
            <a:endParaRPr dirty="0"/>
          </a:p>
          <a:p>
            <a:r>
              <a:rPr dirty="0"/>
              <a:t>If you have time, we recommend that you run the </a:t>
            </a:r>
            <a:r>
              <a:rPr i="1" dirty="0"/>
              <a:t>Global Goals string activity </a:t>
            </a:r>
            <a:r>
              <a:rPr dirty="0"/>
              <a:t>and </a:t>
            </a:r>
            <a:r>
              <a:rPr i="1" dirty="0"/>
              <a:t>Who’s responsible</a:t>
            </a:r>
            <a:r>
              <a:rPr dirty="0"/>
              <a:t>? They help to get the pupils thinking about the roles of Scientists, Technologists, Engineers and Maths professionals in developing technological solutions to many of the targets</a:t>
            </a:r>
            <a:r>
              <a:rPr dirty="0" smtClean="0"/>
              <a:t>.</a:t>
            </a:r>
            <a:endParaRPr lang="en-US" dirty="0" smtClean="0"/>
          </a:p>
          <a:p>
            <a:endParaRPr lang="en-US" dirty="0" smtClean="0"/>
          </a:p>
          <a:p>
            <a:r>
              <a:rPr lang="en-US" dirty="0" smtClean="0"/>
              <a:t>More information can be found at globalgoals.org</a:t>
            </a:r>
          </a:p>
          <a:p>
            <a:r>
              <a:rPr dirty="0"/>
              <a:t>	</a:t>
            </a:r>
          </a:p>
          <a:p>
            <a:pPr>
              <a:defRPr>
                <a:latin typeface="Arial"/>
                <a:ea typeface="Arial"/>
                <a:cs typeface="Arial"/>
                <a:sym typeface="Arial"/>
              </a:defRPr>
            </a:pPr>
            <a:endParaRPr dirty="0"/>
          </a:p>
        </p:txBody>
      </p:sp>
    </p:spTree>
    <p:extLst>
      <p:ext uri="{BB962C8B-B14F-4D97-AF65-F5344CB8AC3E}">
        <p14:creationId xmlns:p14="http://schemas.microsoft.com/office/powerpoint/2010/main" val="76752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Shape 1112"/>
          <p:cNvSpPr>
            <a:spLocks noGrp="1" noRot="1" noChangeAspect="1"/>
          </p:cNvSpPr>
          <p:nvPr>
            <p:ph type="sldImg"/>
          </p:nvPr>
        </p:nvSpPr>
        <p:spPr>
          <a:prstGeom prst="rect">
            <a:avLst/>
          </a:prstGeom>
        </p:spPr>
        <p:txBody>
          <a:bodyPr/>
          <a:lstStyle/>
          <a:p>
            <a:endParaRPr/>
          </a:p>
        </p:txBody>
      </p:sp>
      <p:sp>
        <p:nvSpPr>
          <p:cNvPr id="1113" name="Shape 1113"/>
          <p:cNvSpPr>
            <a:spLocks noGrp="1"/>
          </p:cNvSpPr>
          <p:nvPr>
            <p:ph type="body" sz="quarter" idx="1"/>
          </p:nvPr>
        </p:nvSpPr>
        <p:spPr>
          <a:prstGeom prst="rect">
            <a:avLst/>
          </a:prstGeom>
        </p:spPr>
        <p:txBody>
          <a:bodyPr/>
          <a:lstStyle/>
          <a:p>
            <a:r>
              <a:rPr dirty="0"/>
              <a:t>If you decided to link the challenge directly to the SDGs, you might want to specify that the </a:t>
            </a:r>
          </a:p>
          <a:p>
            <a:r>
              <a:rPr dirty="0"/>
              <a:t>design for their technology/product should be feasible to help reach the SDG targets before 2030.	</a:t>
            </a:r>
          </a:p>
        </p:txBody>
      </p:sp>
    </p:spTree>
    <p:extLst>
      <p:ext uri="{BB962C8B-B14F-4D97-AF65-F5344CB8AC3E}">
        <p14:creationId xmlns:p14="http://schemas.microsoft.com/office/powerpoint/2010/main" val="384212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Shape 1119"/>
          <p:cNvSpPr>
            <a:spLocks noGrp="1" noRot="1" noChangeAspect="1"/>
          </p:cNvSpPr>
          <p:nvPr>
            <p:ph type="sldImg"/>
          </p:nvPr>
        </p:nvSpPr>
        <p:spPr>
          <a:prstGeom prst="rect">
            <a:avLst/>
          </a:prstGeom>
        </p:spPr>
        <p:txBody>
          <a:bodyPr/>
          <a:lstStyle/>
          <a:p>
            <a:endParaRPr/>
          </a:p>
        </p:txBody>
      </p:sp>
      <p:sp>
        <p:nvSpPr>
          <p:cNvPr id="1120" name="Shape 1120"/>
          <p:cNvSpPr>
            <a:spLocks noGrp="1"/>
          </p:cNvSpPr>
          <p:nvPr>
            <p:ph type="body" sz="quarter" idx="1"/>
          </p:nvPr>
        </p:nvSpPr>
        <p:spPr>
          <a:prstGeom prst="rect">
            <a:avLst/>
          </a:prstGeom>
        </p:spPr>
        <p:txBody>
          <a:bodyPr/>
          <a:lstStyle/>
          <a:p>
            <a:r>
              <a:rPr dirty="0"/>
              <a:t>A number of the SDGs are dependent on STEM skills and technologies to develop solutions to reach the targets by 2030.</a:t>
            </a:r>
          </a:p>
          <a:p>
            <a:endParaRPr dirty="0"/>
          </a:p>
          <a:p>
            <a:r>
              <a:rPr dirty="0"/>
              <a:t>They include Zero hunger, Clean water and sanitation, Affordable and clean energy, Sustainable cities, Climate action, Sustainable production and consumption	</a:t>
            </a:r>
          </a:p>
        </p:txBody>
      </p:sp>
    </p:spTree>
    <p:extLst>
      <p:ext uri="{BB962C8B-B14F-4D97-AF65-F5344CB8AC3E}">
        <p14:creationId xmlns:p14="http://schemas.microsoft.com/office/powerpoint/2010/main" val="3719009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Yellow">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14" name="Rectangle 6"/>
          <p:cNvSpPr/>
          <p:nvPr/>
        </p:nvSpPr>
        <p:spPr>
          <a:xfrm>
            <a:off x="4213185" y="0"/>
            <a:ext cx="4930815" cy="514350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1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Turquoise Border">
    <p:spTree>
      <p:nvGrpSpPr>
        <p:cNvPr id="1" name=""/>
        <p:cNvGrpSpPr/>
        <p:nvPr/>
      </p:nvGrpSpPr>
      <p:grpSpPr>
        <a:xfrm>
          <a:off x="0" y="0"/>
          <a:ext cx="0" cy="0"/>
          <a:chOff x="0" y="0"/>
          <a:chExt cx="0" cy="0"/>
        </a:xfrm>
      </p:grpSpPr>
      <p:sp>
        <p:nvSpPr>
          <p:cNvPr id="118" name="Rectangle 6"/>
          <p:cNvSpPr/>
          <p:nvPr/>
        </p:nvSpPr>
        <p:spPr>
          <a:xfrm>
            <a:off x="1" y="0"/>
            <a:ext cx="9144001"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19"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0"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21"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22"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2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Dk Blue Border">
    <p:spTree>
      <p:nvGrpSpPr>
        <p:cNvPr id="1" name=""/>
        <p:cNvGrpSpPr/>
        <p:nvPr/>
      </p:nvGrpSpPr>
      <p:grpSpPr>
        <a:xfrm>
          <a:off x="0" y="0"/>
          <a:ext cx="0" cy="0"/>
          <a:chOff x="0" y="0"/>
          <a:chExt cx="0" cy="0"/>
        </a:xfrm>
      </p:grpSpPr>
      <p:sp>
        <p:nvSpPr>
          <p:cNvPr id="130" name="Rectangle 6"/>
          <p:cNvSpPr/>
          <p:nvPr/>
        </p:nvSpPr>
        <p:spPr>
          <a:xfrm>
            <a:off x="1" y="0"/>
            <a:ext cx="9144001" cy="51435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31"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2"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33"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4"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3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ink Border">
    <p:spTree>
      <p:nvGrpSpPr>
        <p:cNvPr id="1" name=""/>
        <p:cNvGrpSpPr/>
        <p:nvPr/>
      </p:nvGrpSpPr>
      <p:grpSpPr>
        <a:xfrm>
          <a:off x="0" y="0"/>
          <a:ext cx="0" cy="0"/>
          <a:chOff x="0" y="0"/>
          <a:chExt cx="0" cy="0"/>
        </a:xfrm>
      </p:grpSpPr>
      <p:sp>
        <p:nvSpPr>
          <p:cNvPr id="142" name="Rectangle 6"/>
          <p:cNvSpPr/>
          <p:nvPr/>
        </p:nvSpPr>
        <p:spPr>
          <a:xfrm>
            <a:off x="1" y="0"/>
            <a:ext cx="9144001" cy="5143500"/>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43"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4"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45"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46"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4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Green Border">
    <p:spTree>
      <p:nvGrpSpPr>
        <p:cNvPr id="1" name=""/>
        <p:cNvGrpSpPr/>
        <p:nvPr/>
      </p:nvGrpSpPr>
      <p:grpSpPr>
        <a:xfrm>
          <a:off x="0" y="0"/>
          <a:ext cx="0" cy="0"/>
          <a:chOff x="0" y="0"/>
          <a:chExt cx="0" cy="0"/>
        </a:xfrm>
      </p:grpSpPr>
      <p:sp>
        <p:nvSpPr>
          <p:cNvPr id="154" name="Rectangle 6"/>
          <p:cNvSpPr/>
          <p:nvPr/>
        </p:nvSpPr>
        <p:spPr>
          <a:xfrm>
            <a:off x="1" y="0"/>
            <a:ext cx="9144001"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55"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6"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57"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58"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5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Blue Border">
    <p:spTree>
      <p:nvGrpSpPr>
        <p:cNvPr id="1" name=""/>
        <p:cNvGrpSpPr/>
        <p:nvPr/>
      </p:nvGrpSpPr>
      <p:grpSpPr>
        <a:xfrm>
          <a:off x="0" y="0"/>
          <a:ext cx="0" cy="0"/>
          <a:chOff x="0" y="0"/>
          <a:chExt cx="0" cy="0"/>
        </a:xfrm>
      </p:grpSpPr>
      <p:sp>
        <p:nvSpPr>
          <p:cNvPr id="166" name="Rectangle 6"/>
          <p:cNvSpPr/>
          <p:nvPr/>
        </p:nvSpPr>
        <p:spPr>
          <a:xfrm>
            <a:off x="1" y="0"/>
            <a:ext cx="9144001" cy="5143500"/>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167"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8"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69"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70"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71"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Orange Border">
    <p:spTree>
      <p:nvGrpSpPr>
        <p:cNvPr id="1" name=""/>
        <p:cNvGrpSpPr/>
        <p:nvPr/>
      </p:nvGrpSpPr>
      <p:grpSpPr>
        <a:xfrm>
          <a:off x="0" y="0"/>
          <a:ext cx="0" cy="0"/>
          <a:chOff x="0" y="0"/>
          <a:chExt cx="0" cy="0"/>
        </a:xfrm>
      </p:grpSpPr>
      <p:sp>
        <p:nvSpPr>
          <p:cNvPr id="178" name="Rectangle 6"/>
          <p:cNvSpPr/>
          <p:nvPr/>
        </p:nvSpPr>
        <p:spPr>
          <a:xfrm>
            <a:off x="1" y="0"/>
            <a:ext cx="9144001"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179"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0"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81"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82"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8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able of Contents Opt 1">
    <p:spTree>
      <p:nvGrpSpPr>
        <p:cNvPr id="1" name=""/>
        <p:cNvGrpSpPr/>
        <p:nvPr/>
      </p:nvGrpSpPr>
      <p:grpSpPr>
        <a:xfrm>
          <a:off x="0" y="0"/>
          <a:ext cx="0" cy="0"/>
          <a:chOff x="0" y="0"/>
          <a:chExt cx="0" cy="0"/>
        </a:xfrm>
      </p:grpSpPr>
      <p:sp>
        <p:nvSpPr>
          <p:cNvPr id="190" name="Title Text"/>
          <p:cNvSpPr txBox="1">
            <a:spLocks noGrp="1"/>
          </p:cNvSpPr>
          <p:nvPr>
            <p:ph type="title"/>
          </p:nvPr>
        </p:nvSpPr>
        <p:spPr>
          <a:xfrm>
            <a:off x="269999" y="215999"/>
            <a:ext cx="3117146" cy="248476"/>
          </a:xfrm>
          <a:prstGeom prst="rect">
            <a:avLst/>
          </a:prstGeom>
        </p:spPr>
        <p:txBody>
          <a:bodyPr>
            <a:normAutofit/>
          </a:bodyPr>
          <a:lstStyle/>
          <a:p>
            <a:r>
              <a:t>Title Text</a:t>
            </a: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able of Contents Opt 2">
    <p:spTree>
      <p:nvGrpSpPr>
        <p:cNvPr id="1" name=""/>
        <p:cNvGrpSpPr/>
        <p:nvPr/>
      </p:nvGrpSpPr>
      <p:grpSpPr>
        <a:xfrm>
          <a:off x="0" y="0"/>
          <a:ext cx="0" cy="0"/>
          <a:chOff x="0" y="0"/>
          <a:chExt cx="0" cy="0"/>
        </a:xfrm>
      </p:grpSpPr>
      <p:sp>
        <p:nvSpPr>
          <p:cNvPr id="198" name="Body Level One…"/>
          <p:cNvSpPr txBox="1">
            <a:spLocks noGrp="1"/>
          </p:cNvSpPr>
          <p:nvPr>
            <p:ph type="body" sz="half" idx="1"/>
          </p:nvPr>
        </p:nvSpPr>
        <p:spPr>
          <a:xfrm>
            <a:off x="271463" y="1196975"/>
            <a:ext cx="6089651" cy="2514600"/>
          </a:xfrm>
          <a:prstGeom prst="rect">
            <a:avLst/>
          </a:prstGeom>
        </p:spPr>
        <p:txBody>
          <a:bodyPr>
            <a:normAutofit/>
          </a:bodyPr>
          <a:lstStyle>
            <a:lvl1pPr marL="174625" indent="-174625">
              <a:buSzPct val="100000"/>
              <a:buFont typeface="Arial"/>
              <a:buChar char="•"/>
              <a:tabLst>
                <a:tab pos="5905500" algn="r"/>
              </a:tabLst>
            </a:lvl1pPr>
            <a:lvl2pPr>
              <a:buFont typeface="Arial"/>
              <a:tabLst>
                <a:tab pos="5905500" algn="r"/>
              </a:tabLst>
            </a:lvl2pPr>
            <a:lvl3pPr>
              <a:buFont typeface="Arial"/>
              <a:tabLst>
                <a:tab pos="5905500" algn="r"/>
              </a:tabLst>
            </a:lvl3pPr>
            <a:lvl4pPr>
              <a:buFont typeface="Arial"/>
              <a:tabLst>
                <a:tab pos="5905500" algn="r"/>
              </a:tabLst>
            </a:lvl4pPr>
            <a:lvl5pPr>
              <a:buFont typeface="Arial"/>
              <a:tabLst>
                <a:tab pos="5905500" algn="r"/>
              </a:tabLst>
            </a:lvl5pPr>
          </a:lstStyle>
          <a:p>
            <a:r>
              <a:t>Body Level One</a:t>
            </a:r>
          </a:p>
          <a:p>
            <a:pPr lvl="1"/>
            <a:r>
              <a:t>Body Level Two</a:t>
            </a:r>
          </a:p>
          <a:p>
            <a:pPr lvl="2"/>
            <a:r>
              <a:t>Body Level Three</a:t>
            </a:r>
          </a:p>
          <a:p>
            <a:pPr lvl="3"/>
            <a:r>
              <a:t>Body Level Four</a:t>
            </a:r>
          </a:p>
          <a:p>
            <a:pPr lvl="4"/>
            <a:r>
              <a:t>Body Level Five</a:t>
            </a:r>
          </a:p>
        </p:txBody>
      </p:sp>
      <p:sp>
        <p:nvSpPr>
          <p:cNvPr id="199"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200" name="Slide Number"/>
          <p:cNvSpPr txBox="1">
            <a:spLocks noGrp="1"/>
          </p:cNvSpPr>
          <p:nvPr>
            <p:ph type="sldNum" sz="quarter" idx="2"/>
          </p:nvPr>
        </p:nvSpPr>
        <p:spPr>
          <a:xfrm>
            <a:off x="2714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 Page with No Border">
    <p:spTree>
      <p:nvGrpSpPr>
        <p:cNvPr id="1" name=""/>
        <p:cNvGrpSpPr/>
        <p:nvPr/>
      </p:nvGrpSpPr>
      <p:grpSpPr>
        <a:xfrm>
          <a:off x="0" y="0"/>
          <a:ext cx="0" cy="0"/>
          <a:chOff x="0" y="0"/>
          <a:chExt cx="0" cy="0"/>
        </a:xfrm>
      </p:grpSpPr>
      <p:sp>
        <p:nvSpPr>
          <p:cNvPr id="20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0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 Page with Yellow Border">
    <p:bg>
      <p:bgPr>
        <a:solidFill>
          <a:srgbClr val="FFA600"/>
        </a:solidFill>
        <a:effectLst/>
      </p:bgPr>
    </p:bg>
    <p:spTree>
      <p:nvGrpSpPr>
        <p:cNvPr id="1" name=""/>
        <p:cNvGrpSpPr/>
        <p:nvPr/>
      </p:nvGrpSpPr>
      <p:grpSpPr>
        <a:xfrm>
          <a:off x="0" y="0"/>
          <a:ext cx="0" cy="0"/>
          <a:chOff x="0" y="0"/>
          <a:chExt cx="0" cy="0"/>
        </a:xfrm>
      </p:grpSpPr>
      <p:sp>
        <p:nvSpPr>
          <p:cNvPr id="21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1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Turquois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26" name="Rectangle 6"/>
          <p:cNvSpPr/>
          <p:nvPr/>
        </p:nvSpPr>
        <p:spPr>
          <a:xfrm>
            <a:off x="4213185" y="0"/>
            <a:ext cx="4930815"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2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 Page with Turquise Border">
    <p:bg>
      <p:bgPr>
        <a:solidFill>
          <a:schemeClr val="accent1"/>
        </a:solidFill>
        <a:effectLst/>
      </p:bgPr>
    </p:bg>
    <p:spTree>
      <p:nvGrpSpPr>
        <p:cNvPr id="1" name=""/>
        <p:cNvGrpSpPr/>
        <p:nvPr/>
      </p:nvGrpSpPr>
      <p:grpSpPr>
        <a:xfrm>
          <a:off x="0" y="0"/>
          <a:ext cx="0" cy="0"/>
          <a:chOff x="0" y="0"/>
          <a:chExt cx="0" cy="0"/>
        </a:xfrm>
      </p:grpSpPr>
      <p:sp>
        <p:nvSpPr>
          <p:cNvPr id="22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2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ullet Page with Dk Blue Border">
    <p:bg>
      <p:bgPr>
        <a:solidFill>
          <a:schemeClr val="accent2"/>
        </a:solidFill>
        <a:effectLst/>
      </p:bgPr>
    </p:bg>
    <p:spTree>
      <p:nvGrpSpPr>
        <p:cNvPr id="1" name=""/>
        <p:cNvGrpSpPr/>
        <p:nvPr/>
      </p:nvGrpSpPr>
      <p:grpSpPr>
        <a:xfrm>
          <a:off x="0" y="0"/>
          <a:ext cx="0" cy="0"/>
          <a:chOff x="0" y="0"/>
          <a:chExt cx="0" cy="0"/>
        </a:xfrm>
      </p:grpSpPr>
      <p:sp>
        <p:nvSpPr>
          <p:cNvPr id="23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3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3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3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 Page with Pink Border">
    <p:bg>
      <p:bgPr>
        <a:solidFill>
          <a:schemeClr val="accent3"/>
        </a:solidFill>
        <a:effectLst/>
      </p:bgPr>
    </p:bg>
    <p:spTree>
      <p:nvGrpSpPr>
        <p:cNvPr id="1" name=""/>
        <p:cNvGrpSpPr/>
        <p:nvPr/>
      </p:nvGrpSpPr>
      <p:grpSpPr>
        <a:xfrm>
          <a:off x="0" y="0"/>
          <a:ext cx="0" cy="0"/>
          <a:chOff x="0" y="0"/>
          <a:chExt cx="0" cy="0"/>
        </a:xfrm>
      </p:grpSpPr>
      <p:sp>
        <p:nvSpPr>
          <p:cNvPr id="24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4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 Page with Green Border">
    <p:bg>
      <p:bgPr>
        <a:solidFill>
          <a:schemeClr val="accent4"/>
        </a:solidFill>
        <a:effectLst/>
      </p:bgPr>
    </p:bg>
    <p:spTree>
      <p:nvGrpSpPr>
        <p:cNvPr id="1" name=""/>
        <p:cNvGrpSpPr/>
        <p:nvPr/>
      </p:nvGrpSpPr>
      <p:grpSpPr>
        <a:xfrm>
          <a:off x="0" y="0"/>
          <a:ext cx="0" cy="0"/>
          <a:chOff x="0" y="0"/>
          <a:chExt cx="0" cy="0"/>
        </a:xfrm>
      </p:grpSpPr>
      <p:sp>
        <p:nvSpPr>
          <p:cNvPr id="25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5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Page with Blue Border">
    <p:bg>
      <p:bgPr>
        <a:solidFill>
          <a:schemeClr val="accent5"/>
        </a:solidFill>
        <a:effectLst/>
      </p:bgPr>
    </p:bg>
    <p:spTree>
      <p:nvGrpSpPr>
        <p:cNvPr id="1" name=""/>
        <p:cNvGrpSpPr/>
        <p:nvPr/>
      </p:nvGrpSpPr>
      <p:grpSpPr>
        <a:xfrm>
          <a:off x="0" y="0"/>
          <a:ext cx="0" cy="0"/>
          <a:chOff x="0" y="0"/>
          <a:chExt cx="0" cy="0"/>
        </a:xfrm>
      </p:grpSpPr>
      <p:sp>
        <p:nvSpPr>
          <p:cNvPr id="26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6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6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6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ullet Page with Orange Border">
    <p:bg>
      <p:bgPr>
        <a:solidFill>
          <a:schemeClr val="accent6"/>
        </a:solidFill>
        <a:effectLst/>
      </p:bgPr>
    </p:bg>
    <p:spTree>
      <p:nvGrpSpPr>
        <p:cNvPr id="1" name=""/>
        <p:cNvGrpSpPr/>
        <p:nvPr/>
      </p:nvGrpSpPr>
      <p:grpSpPr>
        <a:xfrm>
          <a:off x="0" y="0"/>
          <a:ext cx="0" cy="0"/>
          <a:chOff x="0" y="0"/>
          <a:chExt cx="0" cy="0"/>
        </a:xfrm>
      </p:grpSpPr>
      <p:sp>
        <p:nvSpPr>
          <p:cNvPr id="276"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77" name="Title Text"/>
          <p:cNvSpPr txBox="1">
            <a:spLocks noGrp="1"/>
          </p:cNvSpPr>
          <p:nvPr>
            <p:ph type="title"/>
          </p:nvPr>
        </p:nvSpPr>
        <p:spPr>
          <a:xfrm>
            <a:off x="566737" y="553282"/>
            <a:ext cx="4780767" cy="468694"/>
          </a:xfrm>
          <a:prstGeom prst="rect">
            <a:avLst/>
          </a:prstGeom>
        </p:spPr>
        <p:txBody>
          <a:bodyPr>
            <a:normAutofit/>
          </a:bodyPr>
          <a:lstStyle>
            <a:lvl1pPr>
              <a:defRPr sz="2000"/>
            </a:lvl1pPr>
          </a:lstStyle>
          <a:p>
            <a:r>
              <a:t>Title Text</a:t>
            </a:r>
          </a:p>
        </p:txBody>
      </p:sp>
      <p:sp>
        <p:nvSpPr>
          <p:cNvPr id="278" name="Body Level One…"/>
          <p:cNvSpPr txBox="1">
            <a:spLocks noGrp="1"/>
          </p:cNvSpPr>
          <p:nvPr>
            <p:ph type="body" idx="1"/>
          </p:nvPr>
        </p:nvSpPr>
        <p:spPr>
          <a:xfrm>
            <a:off x="566737" y="1389062"/>
            <a:ext cx="7488051" cy="2754313"/>
          </a:xfrm>
          <a:prstGeom prst="rect">
            <a:avLst/>
          </a:prstGeom>
        </p:spPr>
        <p:txBody>
          <a:bodyPr>
            <a:normAutofit/>
          </a:bodyPr>
          <a:lstStyle>
            <a:lvl1pPr marL="268288" indent="-268288">
              <a:buClr>
                <a:srgbClr val="3C3C3C"/>
              </a:buClr>
              <a:buSzPct val="100000"/>
              <a:buFont typeface="Arial"/>
              <a:buChar char="•"/>
              <a:defRPr sz="2000" spc="19"/>
            </a:lvl1pPr>
            <a:lvl2pPr marL="620536" indent="-283986">
              <a:buClr>
                <a:srgbClr val="3C3C3C"/>
              </a:buClr>
              <a:buFont typeface="Arial"/>
              <a:buChar char="‒"/>
              <a:defRPr sz="2000" spc="19"/>
            </a:lvl2pPr>
            <a:lvl3pPr>
              <a:buClr>
                <a:srgbClr val="3C3C3C"/>
              </a:buClr>
              <a:buFont typeface="Arial"/>
              <a:defRPr sz="2000" spc="19"/>
            </a:lvl3pPr>
            <a:lvl4pPr>
              <a:buClr>
                <a:srgbClr val="3C3C3C"/>
              </a:buClr>
              <a:buFont typeface="Arial"/>
              <a:defRPr sz="2000" spc="19"/>
            </a:lvl4pPr>
            <a:lvl5pPr>
              <a:buClr>
                <a:srgbClr val="3C3C3C"/>
              </a:buClr>
              <a:buFont typeface="Arial"/>
              <a:defRPr sz="2000" spc="19"/>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286"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7"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28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age Divider Turquoise">
    <p:bg>
      <p:bgPr>
        <a:solidFill>
          <a:schemeClr val="accent1"/>
        </a:solidFill>
        <a:effectLst/>
      </p:bgPr>
    </p:bg>
    <p:spTree>
      <p:nvGrpSpPr>
        <p:cNvPr id="1" name=""/>
        <p:cNvGrpSpPr/>
        <p:nvPr/>
      </p:nvGrpSpPr>
      <p:grpSpPr>
        <a:xfrm>
          <a:off x="0" y="0"/>
          <a:ext cx="0" cy="0"/>
          <a:chOff x="0" y="0"/>
          <a:chExt cx="0" cy="0"/>
        </a:xfrm>
      </p:grpSpPr>
      <p:sp>
        <p:nvSpPr>
          <p:cNvPr id="295"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96"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29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age Divider Dk Blue">
    <p:bg>
      <p:bgPr>
        <a:solidFill>
          <a:schemeClr val="accent2"/>
        </a:solidFill>
        <a:effectLst/>
      </p:bgPr>
    </p:bg>
    <p:spTree>
      <p:nvGrpSpPr>
        <p:cNvPr id="1" name=""/>
        <p:cNvGrpSpPr/>
        <p:nvPr/>
      </p:nvGrpSpPr>
      <p:grpSpPr>
        <a:xfrm>
          <a:off x="0" y="0"/>
          <a:ext cx="0" cy="0"/>
          <a:chOff x="0" y="0"/>
          <a:chExt cx="0" cy="0"/>
        </a:xfrm>
      </p:grpSpPr>
      <p:sp>
        <p:nvSpPr>
          <p:cNvPr id="304"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30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313"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14"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31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Dk Blue">
    <p:spTree>
      <p:nvGrpSpPr>
        <p:cNvPr id="1" name=""/>
        <p:cNvGrpSpPr/>
        <p:nvPr/>
      </p:nvGrpSpPr>
      <p:grpSpPr>
        <a:xfrm>
          <a:off x="0" y="0"/>
          <a:ext cx="0" cy="0"/>
          <a:chOff x="0" y="0"/>
          <a:chExt cx="0" cy="0"/>
        </a:xfrm>
      </p:grpSpPr>
      <p:sp>
        <p:nvSpPr>
          <p:cNvPr id="35"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36"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7"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38" name="Rectangle 6"/>
          <p:cNvSpPr/>
          <p:nvPr/>
        </p:nvSpPr>
        <p:spPr>
          <a:xfrm>
            <a:off x="4213185" y="0"/>
            <a:ext cx="4930815" cy="51435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9"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40"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322"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23"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324"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331"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32"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33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age Divider Orange">
    <p:bg>
      <p:bgPr>
        <a:solidFill>
          <a:schemeClr val="accent6"/>
        </a:solidFill>
        <a:effectLst/>
      </p:bgPr>
    </p:bg>
    <p:spTree>
      <p:nvGrpSpPr>
        <p:cNvPr id="1" name=""/>
        <p:cNvGrpSpPr/>
        <p:nvPr/>
      </p:nvGrpSpPr>
      <p:grpSpPr>
        <a:xfrm>
          <a:off x="0" y="0"/>
          <a:ext cx="0" cy="0"/>
          <a:chOff x="0" y="0"/>
          <a:chExt cx="0" cy="0"/>
        </a:xfrm>
      </p:grpSpPr>
      <p:sp>
        <p:nvSpPr>
          <p:cNvPr id="34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solidFill>
                  <a:srgbClr val="FFFFFF"/>
                </a:solidFill>
                <a:latin typeface="Geller Headline"/>
                <a:ea typeface="Geller Headline"/>
                <a:cs typeface="Geller Headline"/>
                <a:sym typeface="Geller Headline"/>
              </a:defRPr>
            </a:lvl1pPr>
            <a:lvl2pPr marL="0" indent="0" algn="ctr">
              <a:buSzTx/>
              <a:buNone/>
              <a:defRPr sz="5000">
                <a:solidFill>
                  <a:srgbClr val="FFFFFF"/>
                </a:solidFill>
                <a:latin typeface="Geller Headline"/>
                <a:ea typeface="Geller Headline"/>
                <a:cs typeface="Geller Headline"/>
                <a:sym typeface="Geller Headline"/>
              </a:defRPr>
            </a:lvl2pPr>
            <a:lvl3pPr algn="ctr">
              <a:defRPr sz="5000">
                <a:solidFill>
                  <a:srgbClr val="FFFFFF"/>
                </a:solidFill>
                <a:latin typeface="Geller Headline"/>
                <a:ea typeface="Geller Headline"/>
                <a:cs typeface="Geller Headline"/>
                <a:sym typeface="Geller Headline"/>
              </a:defRPr>
            </a:lvl3pPr>
            <a:lvl4pPr algn="ctr">
              <a:defRPr sz="5000">
                <a:solidFill>
                  <a:srgbClr val="FFFFFF"/>
                </a:solidFill>
                <a:latin typeface="Geller Headline"/>
                <a:ea typeface="Geller Headline"/>
                <a:cs typeface="Geller Headline"/>
                <a:sym typeface="Geller Headline"/>
              </a:defRPr>
            </a:lvl4pPr>
            <a:lvl5pPr algn="ctr">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4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34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age Divider Yellow Border">
    <p:bg>
      <p:bgPr>
        <a:solidFill>
          <a:srgbClr val="FFA600"/>
        </a:solidFill>
        <a:effectLst/>
      </p:bgPr>
    </p:bg>
    <p:spTree>
      <p:nvGrpSpPr>
        <p:cNvPr id="1" name=""/>
        <p:cNvGrpSpPr/>
        <p:nvPr/>
      </p:nvGrpSpPr>
      <p:grpSpPr>
        <a:xfrm>
          <a:off x="0" y="0"/>
          <a:ext cx="0" cy="0"/>
          <a:chOff x="0" y="0"/>
          <a:chExt cx="0" cy="0"/>
        </a:xfrm>
      </p:grpSpPr>
      <p:sp>
        <p:nvSpPr>
          <p:cNvPr id="34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5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3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age Divider Turquoise Border">
    <p:bg>
      <p:bgPr>
        <a:solidFill>
          <a:schemeClr val="accent1"/>
        </a:solidFill>
        <a:effectLst/>
      </p:bgPr>
    </p:bg>
    <p:spTree>
      <p:nvGrpSpPr>
        <p:cNvPr id="1" name=""/>
        <p:cNvGrpSpPr/>
        <p:nvPr/>
      </p:nvGrpSpPr>
      <p:grpSpPr>
        <a:xfrm>
          <a:off x="0" y="0"/>
          <a:ext cx="0" cy="0"/>
          <a:chOff x="0" y="0"/>
          <a:chExt cx="0" cy="0"/>
        </a:xfrm>
      </p:grpSpPr>
      <p:sp>
        <p:nvSpPr>
          <p:cNvPr id="35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6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36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age Divider Dk Blue Border">
    <p:bg>
      <p:bgPr>
        <a:solidFill>
          <a:schemeClr val="accent2"/>
        </a:solidFill>
        <a:effectLst/>
      </p:bgPr>
    </p:bg>
    <p:spTree>
      <p:nvGrpSpPr>
        <p:cNvPr id="1" name=""/>
        <p:cNvGrpSpPr/>
        <p:nvPr/>
      </p:nvGrpSpPr>
      <p:grpSpPr>
        <a:xfrm>
          <a:off x="0" y="0"/>
          <a:ext cx="0" cy="0"/>
          <a:chOff x="0" y="0"/>
          <a:chExt cx="0" cy="0"/>
        </a:xfrm>
      </p:grpSpPr>
      <p:sp>
        <p:nvSpPr>
          <p:cNvPr id="36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7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37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age Divider Pink Border">
    <p:bg>
      <p:bgPr>
        <a:solidFill>
          <a:schemeClr val="accent3"/>
        </a:solidFill>
        <a:effectLst/>
      </p:bgPr>
    </p:bg>
    <p:spTree>
      <p:nvGrpSpPr>
        <p:cNvPr id="1" name=""/>
        <p:cNvGrpSpPr/>
        <p:nvPr/>
      </p:nvGrpSpPr>
      <p:grpSpPr>
        <a:xfrm>
          <a:off x="0" y="0"/>
          <a:ext cx="0" cy="0"/>
          <a:chOff x="0" y="0"/>
          <a:chExt cx="0" cy="0"/>
        </a:xfrm>
      </p:grpSpPr>
      <p:sp>
        <p:nvSpPr>
          <p:cNvPr id="37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8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38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age Divider Green Border">
    <p:bg>
      <p:bgPr>
        <a:solidFill>
          <a:schemeClr val="accent4"/>
        </a:solidFill>
        <a:effectLst/>
      </p:bgPr>
    </p:bg>
    <p:spTree>
      <p:nvGrpSpPr>
        <p:cNvPr id="1" name=""/>
        <p:cNvGrpSpPr/>
        <p:nvPr/>
      </p:nvGrpSpPr>
      <p:grpSpPr>
        <a:xfrm>
          <a:off x="0" y="0"/>
          <a:ext cx="0" cy="0"/>
          <a:chOff x="0" y="0"/>
          <a:chExt cx="0" cy="0"/>
        </a:xfrm>
      </p:grpSpPr>
      <p:sp>
        <p:nvSpPr>
          <p:cNvPr id="38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9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39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age Divider Blue Border">
    <p:bg>
      <p:bgPr>
        <a:solidFill>
          <a:schemeClr val="accent5"/>
        </a:solidFill>
        <a:effectLst/>
      </p:bgPr>
    </p:bg>
    <p:spTree>
      <p:nvGrpSpPr>
        <p:cNvPr id="1" name=""/>
        <p:cNvGrpSpPr/>
        <p:nvPr/>
      </p:nvGrpSpPr>
      <p:grpSpPr>
        <a:xfrm>
          <a:off x="0" y="0"/>
          <a:ext cx="0" cy="0"/>
          <a:chOff x="0" y="0"/>
          <a:chExt cx="0" cy="0"/>
        </a:xfrm>
      </p:grpSpPr>
      <p:sp>
        <p:nvSpPr>
          <p:cNvPr id="39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0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40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age Divider Orange Border">
    <p:bg>
      <p:bgPr>
        <a:solidFill>
          <a:schemeClr val="accent6"/>
        </a:solidFill>
        <a:effectLst/>
      </p:bgPr>
    </p:bg>
    <p:spTree>
      <p:nvGrpSpPr>
        <p:cNvPr id="1" name=""/>
        <p:cNvGrpSpPr/>
        <p:nvPr/>
      </p:nvGrpSpPr>
      <p:grpSpPr>
        <a:xfrm>
          <a:off x="0" y="0"/>
          <a:ext cx="0" cy="0"/>
          <a:chOff x="0" y="0"/>
          <a:chExt cx="0" cy="0"/>
        </a:xfrm>
      </p:grpSpPr>
      <p:sp>
        <p:nvSpPr>
          <p:cNvPr id="409"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0"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defRPr sz="5000">
                <a:latin typeface="Geller Headline"/>
                <a:ea typeface="Geller Headline"/>
                <a:cs typeface="Geller Headline"/>
                <a:sym typeface="Geller Headline"/>
              </a:defRPr>
            </a:lvl1pPr>
            <a:lvl2pPr marL="0" indent="0" algn="ctr">
              <a:buSzTx/>
              <a:buNone/>
              <a:defRPr sz="5000">
                <a:latin typeface="Geller Headline"/>
                <a:ea typeface="Geller Headline"/>
                <a:cs typeface="Geller Headline"/>
                <a:sym typeface="Geller Headline"/>
              </a:defRPr>
            </a:lvl2pPr>
            <a:lvl3pPr algn="ctr">
              <a:defRPr sz="5000">
                <a:latin typeface="Geller Headline"/>
                <a:ea typeface="Geller Headline"/>
                <a:cs typeface="Geller Headline"/>
                <a:sym typeface="Geller Headline"/>
              </a:defRPr>
            </a:lvl3pPr>
            <a:lvl4pPr algn="ctr">
              <a:defRPr sz="5000">
                <a:latin typeface="Geller Headline"/>
                <a:ea typeface="Geller Headline"/>
                <a:cs typeface="Geller Headline"/>
                <a:sym typeface="Geller Headline"/>
              </a:defRPr>
            </a:lvl4pPr>
            <a:lvl5pPr algn="ctr">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11"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41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Pink">
    <p:spTree>
      <p:nvGrpSpPr>
        <p:cNvPr id="1" name=""/>
        <p:cNvGrpSpPr/>
        <p:nvPr/>
      </p:nvGrpSpPr>
      <p:grpSpPr>
        <a:xfrm>
          <a:off x="0" y="0"/>
          <a:ext cx="0" cy="0"/>
          <a:chOff x="0" y="0"/>
          <a:chExt cx="0" cy="0"/>
        </a:xfrm>
      </p:grpSpPr>
      <p:sp>
        <p:nvSpPr>
          <p:cNvPr id="47"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48"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49"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50" name="Rectangle 6"/>
          <p:cNvSpPr/>
          <p:nvPr/>
        </p:nvSpPr>
        <p:spPr>
          <a:xfrm>
            <a:off x="4213185" y="0"/>
            <a:ext cx="4930815" cy="5143500"/>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51"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52"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419" name="Picture Placeholder 2"/>
          <p:cNvSpPr>
            <a:spLocks noGrp="1"/>
          </p:cNvSpPr>
          <p:nvPr>
            <p:ph type="pic" idx="13"/>
          </p:nvPr>
        </p:nvSpPr>
        <p:spPr>
          <a:xfrm>
            <a:off x="268288" y="266700"/>
            <a:ext cx="8605837" cy="4613275"/>
          </a:xfrm>
          <a:prstGeom prst="rect">
            <a:avLst/>
          </a:prstGeom>
        </p:spPr>
        <p:txBody>
          <a:bodyPr lIns="91439" tIns="45719" rIns="91439" bIns="45719"/>
          <a:lstStyle/>
          <a:p>
            <a:endParaRPr/>
          </a:p>
        </p:txBody>
      </p:sp>
      <p:sp>
        <p:nvSpPr>
          <p:cNvPr id="4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427" name="Picture Placeholder 2"/>
          <p:cNvSpPr>
            <a:spLocks noGrp="1"/>
          </p:cNvSpPr>
          <p:nvPr>
            <p:ph type="pic" idx="13"/>
          </p:nvPr>
        </p:nvSpPr>
        <p:spPr>
          <a:xfrm>
            <a:off x="268288" y="266700"/>
            <a:ext cx="8605837" cy="4613275"/>
          </a:xfrm>
          <a:prstGeom prst="rect">
            <a:avLst/>
          </a:prstGeom>
        </p:spPr>
        <p:txBody>
          <a:bodyPr lIns="91439" tIns="45719" rIns="91439" bIns="45719"/>
          <a:lstStyle/>
          <a:p>
            <a:endParaRPr/>
          </a:p>
        </p:txBody>
      </p:sp>
      <p:sp>
        <p:nvSpPr>
          <p:cNvPr id="4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435" name="Picture Placeholder 8"/>
          <p:cNvSpPr>
            <a:spLocks noGrp="1"/>
          </p:cNvSpPr>
          <p:nvPr>
            <p:ph type="pic" sz="half" idx="13"/>
          </p:nvPr>
        </p:nvSpPr>
        <p:spPr>
          <a:xfrm>
            <a:off x="323850" y="322263"/>
            <a:ext cx="3037189" cy="4502151"/>
          </a:xfrm>
          <a:prstGeom prst="rect">
            <a:avLst/>
          </a:prstGeom>
        </p:spPr>
        <p:txBody>
          <a:bodyPr lIns="91439" tIns="45719" rIns="91439" bIns="45719"/>
          <a:lstStyle/>
          <a:p>
            <a:endParaRPr/>
          </a:p>
        </p:txBody>
      </p:sp>
      <p:sp>
        <p:nvSpPr>
          <p:cNvPr id="436" name="Picture Placeholder 8"/>
          <p:cNvSpPr>
            <a:spLocks noGrp="1"/>
          </p:cNvSpPr>
          <p:nvPr>
            <p:ph type="pic" sz="half" idx="14"/>
          </p:nvPr>
        </p:nvSpPr>
        <p:spPr>
          <a:xfrm>
            <a:off x="3678709" y="322263"/>
            <a:ext cx="5139855" cy="2019343"/>
          </a:xfrm>
          <a:prstGeom prst="rect">
            <a:avLst/>
          </a:prstGeom>
        </p:spPr>
        <p:txBody>
          <a:bodyPr lIns="91439" tIns="45719" rIns="91439" bIns="45719"/>
          <a:lstStyle/>
          <a:p>
            <a:endParaRPr/>
          </a:p>
        </p:txBody>
      </p:sp>
      <p:sp>
        <p:nvSpPr>
          <p:cNvPr id="437" name="Picture Placeholder 8"/>
          <p:cNvSpPr>
            <a:spLocks noGrp="1"/>
          </p:cNvSpPr>
          <p:nvPr>
            <p:ph type="pic" sz="half" idx="15"/>
          </p:nvPr>
        </p:nvSpPr>
        <p:spPr>
          <a:xfrm>
            <a:off x="3678709" y="2651511"/>
            <a:ext cx="5139855" cy="2172902"/>
          </a:xfrm>
          <a:prstGeom prst="rect">
            <a:avLst/>
          </a:prstGeom>
        </p:spPr>
        <p:txBody>
          <a:bodyPr lIns="91439" tIns="45719" rIns="91439" bIns="45719"/>
          <a:lstStyle/>
          <a:p>
            <a:endParaRPr/>
          </a:p>
        </p:txBody>
      </p:sp>
      <p:sp>
        <p:nvSpPr>
          <p:cNvPr id="438" name="Body Level One…"/>
          <p:cNvSpPr txBox="1">
            <a:spLocks noGrp="1"/>
          </p:cNvSpPr>
          <p:nvPr>
            <p:ph type="body" sz="quarter" idx="1"/>
          </p:nvPr>
        </p:nvSpPr>
        <p:spPr>
          <a:xfrm>
            <a:off x="3740620" y="363804"/>
            <a:ext cx="1330538" cy="406107"/>
          </a:xfrm>
          <a:prstGeom prst="rect">
            <a:avLst/>
          </a:prstGeom>
        </p:spPr>
        <p:txBody>
          <a:bodyPr>
            <a:normAutofit/>
          </a:bodyPr>
          <a:lstStyle>
            <a:lvl1pPr>
              <a:lnSpc>
                <a:spcPts val="900"/>
              </a:lnSpc>
              <a:defRPr sz="800"/>
            </a:lvl1pPr>
            <a:lvl2pPr marL="57150" indent="-57150">
              <a:lnSpc>
                <a:spcPts val="900"/>
              </a:lnSpc>
              <a:defRPr sz="800"/>
            </a:lvl2pPr>
            <a:lvl3pPr>
              <a:lnSpc>
                <a:spcPts val="900"/>
              </a:lnSpc>
              <a:defRPr sz="800"/>
            </a:lvl3pPr>
            <a:lvl4pPr>
              <a:lnSpc>
                <a:spcPts val="900"/>
              </a:lnSpc>
              <a:defRPr sz="800"/>
            </a:lvl4pPr>
            <a:lvl5pPr>
              <a:lnSpc>
                <a:spcPts val="900"/>
              </a:lnSpc>
              <a:defRPr sz="800"/>
            </a:lvl5pPr>
          </a:lstStyle>
          <a:p>
            <a:r>
              <a:t>Body Level One</a:t>
            </a:r>
          </a:p>
          <a:p>
            <a:pPr lvl="1"/>
            <a:r>
              <a:t>Body Level Two</a:t>
            </a:r>
          </a:p>
          <a:p>
            <a:pPr lvl="2"/>
            <a:r>
              <a:t>Body Level Three</a:t>
            </a:r>
          </a:p>
          <a:p>
            <a:pPr lvl="3"/>
            <a:r>
              <a:t>Body Level Four</a:t>
            </a:r>
          </a:p>
          <a:p>
            <a:pPr lvl="4"/>
            <a:r>
              <a:t>Body Level Five</a:t>
            </a:r>
          </a:p>
        </p:txBody>
      </p:sp>
      <p:sp>
        <p:nvSpPr>
          <p:cNvPr id="439" name="Text Placeholder 8"/>
          <p:cNvSpPr>
            <a:spLocks noGrp="1"/>
          </p:cNvSpPr>
          <p:nvPr>
            <p:ph type="body" sz="quarter" idx="16"/>
          </p:nvPr>
        </p:nvSpPr>
        <p:spPr>
          <a:xfrm>
            <a:off x="3740620" y="2706953"/>
            <a:ext cx="1330538" cy="406108"/>
          </a:xfrm>
          <a:prstGeom prst="rect">
            <a:avLst/>
          </a:prstGeom>
        </p:spPr>
        <p:txBody>
          <a:bodyPr>
            <a:normAutofit/>
          </a:bodyPr>
          <a:lstStyle/>
          <a:p>
            <a:pPr>
              <a:lnSpc>
                <a:spcPts val="900"/>
              </a:lnSpc>
              <a:defRPr sz="800" spc="0">
                <a:solidFill>
                  <a:srgbClr val="FFFFFF"/>
                </a:solidFill>
              </a:defRPr>
            </a:pPr>
            <a:endParaRPr/>
          </a:p>
        </p:txBody>
      </p:sp>
      <p:sp>
        <p:nvSpPr>
          <p:cNvPr id="440" name="Text Placeholder 8"/>
          <p:cNvSpPr>
            <a:spLocks noGrp="1"/>
          </p:cNvSpPr>
          <p:nvPr>
            <p:ph type="body" sz="quarter" idx="17"/>
          </p:nvPr>
        </p:nvSpPr>
        <p:spPr>
          <a:xfrm>
            <a:off x="372580" y="367613"/>
            <a:ext cx="1330538" cy="406108"/>
          </a:xfrm>
          <a:prstGeom prst="rect">
            <a:avLst/>
          </a:prstGeom>
        </p:spPr>
        <p:txBody>
          <a:bodyPr>
            <a:normAutofit/>
          </a:bodyPr>
          <a:lstStyle/>
          <a:p>
            <a:pPr>
              <a:lnSpc>
                <a:spcPts val="900"/>
              </a:lnSpc>
              <a:defRPr sz="800" spc="0">
                <a:solidFill>
                  <a:srgbClr val="FFFFFF"/>
                </a:solidFill>
              </a:defRPr>
            </a:pPr>
            <a:endParaRPr/>
          </a:p>
        </p:txBody>
      </p:sp>
      <p:sp>
        <p:nvSpPr>
          <p:cNvPr id="441"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448" name="Picture Placeholder 8"/>
          <p:cNvSpPr>
            <a:spLocks noGrp="1"/>
          </p:cNvSpPr>
          <p:nvPr>
            <p:ph type="pic" sz="quarter" idx="13"/>
          </p:nvPr>
        </p:nvSpPr>
        <p:spPr>
          <a:xfrm>
            <a:off x="323849" y="322263"/>
            <a:ext cx="2809876" cy="2201862"/>
          </a:xfrm>
          <a:prstGeom prst="rect">
            <a:avLst/>
          </a:prstGeom>
        </p:spPr>
        <p:txBody>
          <a:bodyPr lIns="91439" tIns="45719" rIns="91439" bIns="45719"/>
          <a:lstStyle/>
          <a:p>
            <a:endParaRPr/>
          </a:p>
        </p:txBody>
      </p:sp>
      <p:sp>
        <p:nvSpPr>
          <p:cNvPr id="449" name="Picture Placeholder 8"/>
          <p:cNvSpPr>
            <a:spLocks noGrp="1"/>
          </p:cNvSpPr>
          <p:nvPr>
            <p:ph type="pic" sz="quarter" idx="14"/>
          </p:nvPr>
        </p:nvSpPr>
        <p:spPr>
          <a:xfrm>
            <a:off x="323849" y="2838450"/>
            <a:ext cx="2809876" cy="1985964"/>
          </a:xfrm>
          <a:prstGeom prst="rect">
            <a:avLst/>
          </a:prstGeom>
        </p:spPr>
        <p:txBody>
          <a:bodyPr lIns="91439" tIns="45719" rIns="91439" bIns="45719"/>
          <a:lstStyle/>
          <a:p>
            <a:endParaRPr/>
          </a:p>
        </p:txBody>
      </p:sp>
      <p:sp>
        <p:nvSpPr>
          <p:cNvPr id="450" name="Picture Placeholder 8"/>
          <p:cNvSpPr>
            <a:spLocks noGrp="1"/>
          </p:cNvSpPr>
          <p:nvPr>
            <p:ph type="pic" sz="quarter" idx="15"/>
          </p:nvPr>
        </p:nvSpPr>
        <p:spPr>
          <a:xfrm>
            <a:off x="3438523" y="322263"/>
            <a:ext cx="2809876" cy="2201862"/>
          </a:xfrm>
          <a:prstGeom prst="rect">
            <a:avLst/>
          </a:prstGeom>
        </p:spPr>
        <p:txBody>
          <a:bodyPr lIns="91439" tIns="45719" rIns="91439" bIns="45719"/>
          <a:lstStyle/>
          <a:p>
            <a:endParaRPr/>
          </a:p>
        </p:txBody>
      </p:sp>
      <p:sp>
        <p:nvSpPr>
          <p:cNvPr id="451" name="Picture Placeholder 8"/>
          <p:cNvSpPr>
            <a:spLocks noGrp="1"/>
          </p:cNvSpPr>
          <p:nvPr>
            <p:ph type="pic" sz="quarter" idx="16"/>
          </p:nvPr>
        </p:nvSpPr>
        <p:spPr>
          <a:xfrm>
            <a:off x="3438523" y="2838450"/>
            <a:ext cx="2809876" cy="1985964"/>
          </a:xfrm>
          <a:prstGeom prst="rect">
            <a:avLst/>
          </a:prstGeom>
        </p:spPr>
        <p:txBody>
          <a:bodyPr lIns="91439" tIns="45719" rIns="91439" bIns="45719"/>
          <a:lstStyle/>
          <a:p>
            <a:endParaRPr/>
          </a:p>
        </p:txBody>
      </p:sp>
      <p:sp>
        <p:nvSpPr>
          <p:cNvPr id="452" name="Picture Placeholder 8"/>
          <p:cNvSpPr>
            <a:spLocks noGrp="1"/>
          </p:cNvSpPr>
          <p:nvPr>
            <p:ph type="pic" sz="half" idx="17"/>
          </p:nvPr>
        </p:nvSpPr>
        <p:spPr>
          <a:xfrm>
            <a:off x="6581775" y="322263"/>
            <a:ext cx="2236789" cy="4502151"/>
          </a:xfrm>
          <a:prstGeom prst="rect">
            <a:avLst/>
          </a:prstGeom>
        </p:spPr>
        <p:txBody>
          <a:bodyPr lIns="91439" tIns="45719" rIns="91439" bIns="45719"/>
          <a:lstStyle/>
          <a:p>
            <a:endParaRPr/>
          </a:p>
        </p:txBody>
      </p:sp>
      <p:sp>
        <p:nvSpPr>
          <p:cNvPr id="453" name="Body Level One…"/>
          <p:cNvSpPr txBox="1">
            <a:spLocks noGrp="1"/>
          </p:cNvSpPr>
          <p:nvPr>
            <p:ph type="body" sz="quarter" idx="1"/>
          </p:nvPr>
        </p:nvSpPr>
        <p:spPr>
          <a:xfrm>
            <a:off x="372580" y="2025059"/>
            <a:ext cx="1330538" cy="405906"/>
          </a:xfrm>
          <a:prstGeom prst="rect">
            <a:avLst/>
          </a:prstGeom>
        </p:spPr>
        <p:txBody>
          <a:bodyPr anchor="b">
            <a:normAutofit/>
          </a:bodyPr>
          <a:lstStyle>
            <a:lvl1pPr>
              <a:lnSpc>
                <a:spcPts val="900"/>
              </a:lnSpc>
              <a:defRPr sz="800">
                <a:solidFill>
                  <a:srgbClr val="FFFFFF"/>
                </a:solidFill>
              </a:defRPr>
            </a:lvl1pPr>
            <a:lvl2pPr marL="57150" indent="-57150">
              <a:lnSpc>
                <a:spcPts val="900"/>
              </a:lnSpc>
              <a:defRPr sz="800">
                <a:solidFill>
                  <a:srgbClr val="FFFFFF"/>
                </a:solidFill>
              </a:defRPr>
            </a:lvl2pPr>
            <a:lvl3pPr>
              <a:lnSpc>
                <a:spcPts val="900"/>
              </a:lnSpc>
              <a:defRPr sz="800">
                <a:solidFill>
                  <a:srgbClr val="FFFFFF"/>
                </a:solidFill>
              </a:defRPr>
            </a:lvl3pPr>
            <a:lvl4pPr>
              <a:lnSpc>
                <a:spcPts val="900"/>
              </a:lnSpc>
              <a:defRPr sz="800">
                <a:solidFill>
                  <a:srgbClr val="FFFFFF"/>
                </a:solidFill>
              </a:defRPr>
            </a:lvl4pPr>
            <a:lvl5pPr>
              <a:lnSpc>
                <a:spcPts val="900"/>
              </a:lnSpc>
              <a:defRPr sz="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4" name="Text Placeholder 8"/>
          <p:cNvSpPr>
            <a:spLocks noGrp="1"/>
          </p:cNvSpPr>
          <p:nvPr>
            <p:ph type="body" sz="quarter" idx="18"/>
          </p:nvPr>
        </p:nvSpPr>
        <p:spPr>
          <a:xfrm>
            <a:off x="3494921" y="2025059"/>
            <a:ext cx="1330538" cy="405906"/>
          </a:xfrm>
          <a:prstGeom prst="rect">
            <a:avLst/>
          </a:prstGeom>
        </p:spPr>
        <p:txBody>
          <a:bodyPr anchor="b">
            <a:normAutofit/>
          </a:bodyPr>
          <a:lstStyle/>
          <a:p>
            <a:pPr>
              <a:lnSpc>
                <a:spcPts val="900"/>
              </a:lnSpc>
              <a:defRPr sz="800" spc="0">
                <a:solidFill>
                  <a:srgbClr val="FFFFFF"/>
                </a:solidFill>
              </a:defRPr>
            </a:pPr>
            <a:endParaRPr/>
          </a:p>
        </p:txBody>
      </p:sp>
      <p:sp>
        <p:nvSpPr>
          <p:cNvPr id="455" name="Text Placeholder 8"/>
          <p:cNvSpPr>
            <a:spLocks noGrp="1"/>
          </p:cNvSpPr>
          <p:nvPr>
            <p:ph type="body" sz="quarter" idx="19"/>
          </p:nvPr>
        </p:nvSpPr>
        <p:spPr>
          <a:xfrm>
            <a:off x="372580" y="4340056"/>
            <a:ext cx="1330538" cy="405906"/>
          </a:xfrm>
          <a:prstGeom prst="rect">
            <a:avLst/>
          </a:prstGeom>
        </p:spPr>
        <p:txBody>
          <a:bodyPr anchor="b">
            <a:normAutofit/>
          </a:bodyPr>
          <a:lstStyle/>
          <a:p>
            <a:pPr>
              <a:lnSpc>
                <a:spcPts val="900"/>
              </a:lnSpc>
              <a:defRPr sz="800" spc="0">
                <a:solidFill>
                  <a:srgbClr val="FFFFFF"/>
                </a:solidFill>
              </a:defRPr>
            </a:pPr>
            <a:endParaRPr/>
          </a:p>
        </p:txBody>
      </p:sp>
      <p:sp>
        <p:nvSpPr>
          <p:cNvPr id="456" name="Text Placeholder 8"/>
          <p:cNvSpPr>
            <a:spLocks noGrp="1"/>
          </p:cNvSpPr>
          <p:nvPr>
            <p:ph type="body" sz="quarter" idx="20"/>
          </p:nvPr>
        </p:nvSpPr>
        <p:spPr>
          <a:xfrm>
            <a:off x="3494921" y="4322214"/>
            <a:ext cx="1330538" cy="405906"/>
          </a:xfrm>
          <a:prstGeom prst="rect">
            <a:avLst/>
          </a:prstGeom>
        </p:spPr>
        <p:txBody>
          <a:bodyPr anchor="b">
            <a:normAutofit/>
          </a:bodyPr>
          <a:lstStyle/>
          <a:p>
            <a:pPr>
              <a:lnSpc>
                <a:spcPts val="900"/>
              </a:lnSpc>
              <a:defRPr sz="800" spc="0"/>
            </a:pPr>
            <a:endParaRPr/>
          </a:p>
        </p:txBody>
      </p:sp>
      <p:sp>
        <p:nvSpPr>
          <p:cNvPr id="457" name="Text Placeholder 8"/>
          <p:cNvSpPr>
            <a:spLocks noGrp="1"/>
          </p:cNvSpPr>
          <p:nvPr>
            <p:ph type="body" sz="quarter" idx="21"/>
          </p:nvPr>
        </p:nvSpPr>
        <p:spPr>
          <a:xfrm>
            <a:off x="6644023" y="365761"/>
            <a:ext cx="1496367" cy="428206"/>
          </a:xfrm>
          <a:prstGeom prst="rect">
            <a:avLst/>
          </a:prstGeom>
        </p:spPr>
        <p:txBody>
          <a:bodyPr>
            <a:normAutofit/>
          </a:bodyPr>
          <a:lstStyle/>
          <a:p>
            <a:pPr>
              <a:lnSpc>
                <a:spcPts val="900"/>
              </a:lnSpc>
              <a:defRPr sz="800" spc="0">
                <a:solidFill>
                  <a:srgbClr val="FFFFFF"/>
                </a:solidFill>
              </a:defRPr>
            </a:pPr>
            <a:endParaRPr/>
          </a:p>
        </p:txBody>
      </p:sp>
      <p:sp>
        <p:nvSpPr>
          <p:cNvPr id="45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465" name="Body Level One…"/>
          <p:cNvSpPr txBox="1">
            <a:spLocks noGrp="1"/>
          </p:cNvSpPr>
          <p:nvPr>
            <p:ph type="body" sz="quarter" idx="1"/>
          </p:nvPr>
        </p:nvSpPr>
        <p:spPr>
          <a:xfrm>
            <a:off x="268286" y="252107"/>
            <a:ext cx="6026496" cy="936626"/>
          </a:xfrm>
          <a:prstGeom prst="rect">
            <a:avLst/>
          </a:prstGeom>
        </p:spPr>
        <p:txBody>
          <a:bodyPr>
            <a:normAutofit/>
          </a:bodyPr>
          <a:lstStyle>
            <a:lvl1pPr>
              <a:lnSpc>
                <a:spcPts val="3300"/>
              </a:lnSpc>
              <a:defRPr sz="3000">
                <a:latin typeface="Geller Headline"/>
                <a:ea typeface="Geller Headline"/>
                <a:cs typeface="Geller Headline"/>
                <a:sym typeface="Geller Headline"/>
              </a:defRPr>
            </a:lvl1pPr>
            <a:lvl2pPr marL="214313" indent="-214313">
              <a:lnSpc>
                <a:spcPts val="3300"/>
              </a:lnSpc>
              <a:defRPr sz="3000">
                <a:latin typeface="Geller Headline"/>
                <a:ea typeface="Geller Headline"/>
                <a:cs typeface="Geller Headline"/>
                <a:sym typeface="Geller Headline"/>
              </a:defRPr>
            </a:lvl2pPr>
            <a:lvl3pPr>
              <a:lnSpc>
                <a:spcPts val="3300"/>
              </a:lnSpc>
              <a:defRPr sz="3000">
                <a:latin typeface="Geller Headline"/>
                <a:ea typeface="Geller Headline"/>
                <a:cs typeface="Geller Headline"/>
                <a:sym typeface="Geller Headline"/>
              </a:defRPr>
            </a:lvl3pPr>
            <a:lvl4pPr>
              <a:lnSpc>
                <a:spcPts val="3300"/>
              </a:lnSpc>
              <a:defRPr sz="3000">
                <a:latin typeface="Geller Headline"/>
                <a:ea typeface="Geller Headline"/>
                <a:cs typeface="Geller Headline"/>
                <a:sym typeface="Geller Headline"/>
              </a:defRPr>
            </a:lvl4pPr>
            <a:lvl5pPr>
              <a:lnSpc>
                <a:spcPts val="3300"/>
              </a:lnSpc>
              <a:defRPr sz="3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66" name="Text Placeholder 6"/>
          <p:cNvSpPr>
            <a:spLocks noGrp="1"/>
          </p:cNvSpPr>
          <p:nvPr>
            <p:ph type="body" sz="quarter" idx="13"/>
          </p:nvPr>
        </p:nvSpPr>
        <p:spPr>
          <a:xfrm>
            <a:off x="519112" y="1264055"/>
            <a:ext cx="5788924" cy="428626"/>
          </a:xfrm>
          <a:prstGeom prst="rect">
            <a:avLst/>
          </a:prstGeom>
        </p:spPr>
        <p:txBody>
          <a:bodyPr>
            <a:normAutofit/>
          </a:bodyPr>
          <a:lstStyle/>
          <a:p>
            <a:pPr>
              <a:defRPr sz="1900" spc="0"/>
            </a:pPr>
            <a:endParaRPr/>
          </a:p>
        </p:txBody>
      </p:sp>
      <p:sp>
        <p:nvSpPr>
          <p:cNvPr id="4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474" name="Title Text"/>
          <p:cNvSpPr txBox="1">
            <a:spLocks noGrp="1"/>
          </p:cNvSpPr>
          <p:nvPr>
            <p:ph type="title"/>
          </p:nvPr>
        </p:nvSpPr>
        <p:spPr>
          <a:xfrm>
            <a:off x="322263" y="275491"/>
            <a:ext cx="2773362" cy="248476"/>
          </a:xfrm>
          <a:prstGeom prst="rect">
            <a:avLst/>
          </a:prstGeom>
        </p:spPr>
        <p:txBody>
          <a:bodyPr>
            <a:normAutofit/>
          </a:bodyPr>
          <a:lstStyle/>
          <a:p>
            <a:r>
              <a:t>Title Text</a:t>
            </a:r>
          </a:p>
        </p:txBody>
      </p:sp>
      <p:sp>
        <p:nvSpPr>
          <p:cNvPr id="475"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6" name="Text Placeholder 6"/>
          <p:cNvSpPr>
            <a:spLocks noGrp="1"/>
          </p:cNvSpPr>
          <p:nvPr>
            <p:ph type="body" sz="half" idx="13"/>
          </p:nvPr>
        </p:nvSpPr>
        <p:spPr>
          <a:xfrm>
            <a:off x="3432507" y="266700"/>
            <a:ext cx="4333876" cy="3714750"/>
          </a:xfrm>
          <a:prstGeom prst="rect">
            <a:avLst/>
          </a:prstGeom>
        </p:spPr>
        <p:txBody>
          <a:bodyPr>
            <a:normAutofit/>
          </a:bodyPr>
          <a:lstStyle/>
          <a:p>
            <a:pPr>
              <a:lnSpc>
                <a:spcPts val="1800"/>
              </a:lnSpc>
              <a:spcBef>
                <a:spcPts val="2200"/>
              </a:spcBef>
              <a:defRPr spc="0">
                <a:latin typeface="Geller Headline"/>
                <a:ea typeface="Geller Headline"/>
                <a:cs typeface="Geller Headline"/>
                <a:sym typeface="Geller Headline"/>
              </a:defRPr>
            </a:pPr>
            <a:endParaRPr/>
          </a:p>
        </p:txBody>
      </p:sp>
      <p:sp>
        <p:nvSpPr>
          <p:cNvPr id="4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nd Bullet Content">
    <p:spTree>
      <p:nvGrpSpPr>
        <p:cNvPr id="1" name=""/>
        <p:cNvGrpSpPr/>
        <p:nvPr/>
      </p:nvGrpSpPr>
      <p:grpSpPr>
        <a:xfrm>
          <a:off x="0" y="0"/>
          <a:ext cx="0" cy="0"/>
          <a:chOff x="0" y="0"/>
          <a:chExt cx="0" cy="0"/>
        </a:xfrm>
      </p:grpSpPr>
      <p:sp>
        <p:nvSpPr>
          <p:cNvPr id="484" name="Body Level One…"/>
          <p:cNvSpPr txBox="1">
            <a:spLocks noGrp="1"/>
          </p:cNvSpPr>
          <p:nvPr>
            <p:ph type="body" sz="half" idx="1"/>
          </p:nvPr>
        </p:nvSpPr>
        <p:spPr>
          <a:xfrm>
            <a:off x="284163" y="1196975"/>
            <a:ext cx="6076951" cy="2514600"/>
          </a:xfrm>
          <a:prstGeom prst="rect">
            <a:avLst/>
          </a:prstGeom>
        </p:spPr>
        <p:txBody>
          <a:bodyPr>
            <a:normAutofit/>
          </a:bodyPr>
          <a:lstStyle>
            <a:lvl1pPr marL="174625" indent="-174625">
              <a:buSzPct val="100000"/>
              <a:buFont typeface="Arial"/>
              <a:buChar char="•"/>
              <a:tabLst>
                <a:tab pos="5905500" algn="r"/>
              </a:tabLst>
            </a:lvl1pPr>
            <a:lvl2pPr marL="363538" indent="-163512">
              <a:buFont typeface="Arial"/>
              <a:buChar char="‒"/>
              <a:tabLst>
                <a:tab pos="5905500" algn="r"/>
              </a:tabLst>
            </a:lvl2pPr>
            <a:lvl3pPr>
              <a:buFont typeface="Arial"/>
              <a:tabLst>
                <a:tab pos="5905500" algn="r"/>
              </a:tabLst>
            </a:lvl3pPr>
            <a:lvl4pPr>
              <a:buFont typeface="Arial"/>
              <a:tabLst>
                <a:tab pos="5905500" algn="r"/>
              </a:tabLst>
            </a:lvl4pPr>
            <a:lvl5pPr>
              <a:buFont typeface="Arial"/>
              <a:tabLst>
                <a:tab pos="5905500" algn="r"/>
              </a:tabLst>
            </a:lvl5pPr>
          </a:lstStyle>
          <a:p>
            <a:r>
              <a:t>Body Level One</a:t>
            </a:r>
          </a:p>
          <a:p>
            <a:pPr lvl="1"/>
            <a:r>
              <a:t>Body Level Two</a:t>
            </a:r>
          </a:p>
          <a:p>
            <a:pPr lvl="2"/>
            <a:r>
              <a:t>Body Level Three</a:t>
            </a:r>
          </a:p>
          <a:p>
            <a:pPr lvl="3"/>
            <a:r>
              <a:t>Body Level Four</a:t>
            </a:r>
          </a:p>
          <a:p>
            <a:pPr lvl="4"/>
            <a:r>
              <a:t>Body Level Five</a:t>
            </a:r>
          </a:p>
        </p:txBody>
      </p:sp>
      <p:sp>
        <p:nvSpPr>
          <p:cNvPr id="485"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486" name="Slide Number"/>
          <p:cNvSpPr txBox="1">
            <a:spLocks noGrp="1"/>
          </p:cNvSpPr>
          <p:nvPr>
            <p:ph type="sldNum" sz="quarter" idx="2"/>
          </p:nvPr>
        </p:nvSpPr>
        <p:spPr>
          <a:xfrm>
            <a:off x="271463" y="4657043"/>
            <a:ext cx="175565" cy="215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ext with image &amp; Yellow Border">
    <p:spTree>
      <p:nvGrpSpPr>
        <p:cNvPr id="1" name=""/>
        <p:cNvGrpSpPr/>
        <p:nvPr/>
      </p:nvGrpSpPr>
      <p:grpSpPr>
        <a:xfrm>
          <a:off x="0" y="0"/>
          <a:ext cx="0" cy="0"/>
          <a:chOff x="0" y="0"/>
          <a:chExt cx="0" cy="0"/>
        </a:xfrm>
      </p:grpSpPr>
      <p:sp>
        <p:nvSpPr>
          <p:cNvPr id="493" name="Rectangle 4"/>
          <p:cNvSpPr/>
          <p:nvPr/>
        </p:nvSpPr>
        <p:spPr>
          <a:xfrm>
            <a:off x="3438525" y="0"/>
            <a:ext cx="5705475" cy="514350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494"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495" name="Body Level One…"/>
          <p:cNvSpPr txBox="1">
            <a:spLocks noGrp="1"/>
          </p:cNvSpPr>
          <p:nvPr>
            <p:ph type="body" sz="quarter" idx="1"/>
          </p:nvPr>
        </p:nvSpPr>
        <p:spPr>
          <a:xfrm>
            <a:off x="268289" y="287770"/>
            <a:ext cx="2722562"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96" name="Text Placeholder 8"/>
          <p:cNvSpPr>
            <a:spLocks noGrp="1"/>
          </p:cNvSpPr>
          <p:nvPr>
            <p:ph type="body" sz="quarter" idx="14"/>
          </p:nvPr>
        </p:nvSpPr>
        <p:spPr>
          <a:xfrm>
            <a:off x="271464" y="4108075"/>
            <a:ext cx="1658936" cy="406108"/>
          </a:xfrm>
          <a:prstGeom prst="rect">
            <a:avLst/>
          </a:prstGeom>
        </p:spPr>
        <p:txBody>
          <a:bodyPr>
            <a:normAutofit/>
          </a:bodyPr>
          <a:lstStyle/>
          <a:p>
            <a:pPr>
              <a:lnSpc>
                <a:spcPts val="1000"/>
              </a:lnSpc>
              <a:defRPr sz="800" spc="0"/>
            </a:pPr>
            <a:endParaRPr/>
          </a:p>
        </p:txBody>
      </p:sp>
      <p:sp>
        <p:nvSpPr>
          <p:cNvPr id="4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ext with image &amp; Turquoise Border">
    <p:spTree>
      <p:nvGrpSpPr>
        <p:cNvPr id="1" name=""/>
        <p:cNvGrpSpPr/>
        <p:nvPr/>
      </p:nvGrpSpPr>
      <p:grpSpPr>
        <a:xfrm>
          <a:off x="0" y="0"/>
          <a:ext cx="0" cy="0"/>
          <a:chOff x="0" y="0"/>
          <a:chExt cx="0" cy="0"/>
        </a:xfrm>
      </p:grpSpPr>
      <p:sp>
        <p:nvSpPr>
          <p:cNvPr id="504" name="Rectangle 4"/>
          <p:cNvSpPr/>
          <p:nvPr/>
        </p:nvSpPr>
        <p:spPr>
          <a:xfrm>
            <a:off x="3438525" y="0"/>
            <a:ext cx="5705475"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05"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506" name="Body Level One…"/>
          <p:cNvSpPr txBox="1">
            <a:spLocks noGrp="1"/>
          </p:cNvSpPr>
          <p:nvPr>
            <p:ph type="body" sz="quarter" idx="1"/>
          </p:nvPr>
        </p:nvSpPr>
        <p:spPr>
          <a:xfrm>
            <a:off x="268289" y="287770"/>
            <a:ext cx="2722562"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07" name="Text Placeholder 8"/>
          <p:cNvSpPr>
            <a:spLocks noGrp="1"/>
          </p:cNvSpPr>
          <p:nvPr>
            <p:ph type="body" sz="quarter" idx="14"/>
          </p:nvPr>
        </p:nvSpPr>
        <p:spPr>
          <a:xfrm>
            <a:off x="271462" y="4108075"/>
            <a:ext cx="1610933" cy="406108"/>
          </a:xfrm>
          <a:prstGeom prst="rect">
            <a:avLst/>
          </a:prstGeom>
        </p:spPr>
        <p:txBody>
          <a:bodyPr>
            <a:normAutofit/>
          </a:bodyPr>
          <a:lstStyle/>
          <a:p>
            <a:pPr>
              <a:lnSpc>
                <a:spcPts val="1000"/>
              </a:lnSpc>
              <a:defRPr sz="800" spc="0"/>
            </a:pPr>
            <a:endParaRPr/>
          </a:p>
        </p:txBody>
      </p:sp>
      <p:sp>
        <p:nvSpPr>
          <p:cNvPr id="5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ext with image &amp; Dk Blue Border">
    <p:spTree>
      <p:nvGrpSpPr>
        <p:cNvPr id="1" name=""/>
        <p:cNvGrpSpPr/>
        <p:nvPr/>
      </p:nvGrpSpPr>
      <p:grpSpPr>
        <a:xfrm>
          <a:off x="0" y="0"/>
          <a:ext cx="0" cy="0"/>
          <a:chOff x="0" y="0"/>
          <a:chExt cx="0" cy="0"/>
        </a:xfrm>
      </p:grpSpPr>
      <p:sp>
        <p:nvSpPr>
          <p:cNvPr id="515" name="Rectangle 4"/>
          <p:cNvSpPr/>
          <p:nvPr/>
        </p:nvSpPr>
        <p:spPr>
          <a:xfrm>
            <a:off x="3438525" y="0"/>
            <a:ext cx="5705475" cy="51435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16"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517" name="Body Level One…"/>
          <p:cNvSpPr txBox="1">
            <a:spLocks noGrp="1"/>
          </p:cNvSpPr>
          <p:nvPr>
            <p:ph type="body" sz="quarter" idx="1"/>
          </p:nvPr>
        </p:nvSpPr>
        <p:spPr>
          <a:xfrm>
            <a:off x="268289" y="287770"/>
            <a:ext cx="2722562"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18" name="Text Placeholder 8"/>
          <p:cNvSpPr>
            <a:spLocks noGrp="1"/>
          </p:cNvSpPr>
          <p:nvPr>
            <p:ph type="body" sz="quarter" idx="14"/>
          </p:nvPr>
        </p:nvSpPr>
        <p:spPr>
          <a:xfrm>
            <a:off x="271462" y="4108075"/>
            <a:ext cx="1610933" cy="406108"/>
          </a:xfrm>
          <a:prstGeom prst="rect">
            <a:avLst/>
          </a:prstGeom>
        </p:spPr>
        <p:txBody>
          <a:bodyPr>
            <a:normAutofit/>
          </a:bodyPr>
          <a:lstStyle/>
          <a:p>
            <a:pPr>
              <a:lnSpc>
                <a:spcPts val="1000"/>
              </a:lnSpc>
              <a:defRPr sz="800" spc="0"/>
            </a:pPr>
            <a:endParaRPr/>
          </a:p>
        </p:txBody>
      </p:sp>
      <p:sp>
        <p:nvSpPr>
          <p:cNvPr id="5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Gree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60"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61"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62" name="Rectangle 6"/>
          <p:cNvSpPr/>
          <p:nvPr/>
        </p:nvSpPr>
        <p:spPr>
          <a:xfrm>
            <a:off x="4213185" y="0"/>
            <a:ext cx="493081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63"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64"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ext with image &amp; Pink Border">
    <p:spTree>
      <p:nvGrpSpPr>
        <p:cNvPr id="1" name=""/>
        <p:cNvGrpSpPr/>
        <p:nvPr/>
      </p:nvGrpSpPr>
      <p:grpSpPr>
        <a:xfrm>
          <a:off x="0" y="0"/>
          <a:ext cx="0" cy="0"/>
          <a:chOff x="0" y="0"/>
          <a:chExt cx="0" cy="0"/>
        </a:xfrm>
      </p:grpSpPr>
      <p:sp>
        <p:nvSpPr>
          <p:cNvPr id="526" name="Rectangle 4"/>
          <p:cNvSpPr/>
          <p:nvPr/>
        </p:nvSpPr>
        <p:spPr>
          <a:xfrm>
            <a:off x="3438525" y="0"/>
            <a:ext cx="5705475" cy="5143500"/>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527"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528" name="Body Level One…"/>
          <p:cNvSpPr txBox="1">
            <a:spLocks noGrp="1"/>
          </p:cNvSpPr>
          <p:nvPr>
            <p:ph type="body" sz="quarter" idx="1"/>
          </p:nvPr>
        </p:nvSpPr>
        <p:spPr>
          <a:xfrm>
            <a:off x="271463" y="287770"/>
            <a:ext cx="2719387"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29" name="Text Placeholder 8"/>
          <p:cNvSpPr>
            <a:spLocks noGrp="1"/>
          </p:cNvSpPr>
          <p:nvPr>
            <p:ph type="body" sz="quarter" idx="14"/>
          </p:nvPr>
        </p:nvSpPr>
        <p:spPr>
          <a:xfrm>
            <a:off x="271464" y="4108075"/>
            <a:ext cx="1658936" cy="406108"/>
          </a:xfrm>
          <a:prstGeom prst="rect">
            <a:avLst/>
          </a:prstGeom>
        </p:spPr>
        <p:txBody>
          <a:bodyPr>
            <a:normAutofit/>
          </a:bodyPr>
          <a:lstStyle/>
          <a:p>
            <a:pPr>
              <a:lnSpc>
                <a:spcPts val="1000"/>
              </a:lnSpc>
              <a:defRPr sz="800" spc="0"/>
            </a:pPr>
            <a:endParaRPr/>
          </a:p>
        </p:txBody>
      </p:sp>
      <p:sp>
        <p:nvSpPr>
          <p:cNvPr id="5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ext with image &amp; Green Border">
    <p:spTree>
      <p:nvGrpSpPr>
        <p:cNvPr id="1" name=""/>
        <p:cNvGrpSpPr/>
        <p:nvPr/>
      </p:nvGrpSpPr>
      <p:grpSpPr>
        <a:xfrm>
          <a:off x="0" y="0"/>
          <a:ext cx="0" cy="0"/>
          <a:chOff x="0" y="0"/>
          <a:chExt cx="0" cy="0"/>
        </a:xfrm>
      </p:grpSpPr>
      <p:sp>
        <p:nvSpPr>
          <p:cNvPr id="537" name="Rectangle 4"/>
          <p:cNvSpPr/>
          <p:nvPr/>
        </p:nvSpPr>
        <p:spPr>
          <a:xfrm>
            <a:off x="3438525"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538"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539" name="Body Level One…"/>
          <p:cNvSpPr txBox="1">
            <a:spLocks noGrp="1"/>
          </p:cNvSpPr>
          <p:nvPr>
            <p:ph type="body" sz="quarter" idx="1"/>
          </p:nvPr>
        </p:nvSpPr>
        <p:spPr>
          <a:xfrm>
            <a:off x="271463" y="287770"/>
            <a:ext cx="2719387"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40" name="Text Placeholder 8"/>
          <p:cNvSpPr>
            <a:spLocks noGrp="1"/>
          </p:cNvSpPr>
          <p:nvPr>
            <p:ph type="body" sz="quarter" idx="14"/>
          </p:nvPr>
        </p:nvSpPr>
        <p:spPr>
          <a:xfrm>
            <a:off x="271462" y="4108075"/>
            <a:ext cx="1610933" cy="406108"/>
          </a:xfrm>
          <a:prstGeom prst="rect">
            <a:avLst/>
          </a:prstGeom>
        </p:spPr>
        <p:txBody>
          <a:bodyPr>
            <a:normAutofit/>
          </a:bodyPr>
          <a:lstStyle/>
          <a:p>
            <a:pPr>
              <a:lnSpc>
                <a:spcPts val="1000"/>
              </a:lnSpc>
              <a:defRPr sz="800" spc="0"/>
            </a:pPr>
            <a:endParaRPr/>
          </a:p>
        </p:txBody>
      </p:sp>
      <p:sp>
        <p:nvSpPr>
          <p:cNvPr id="5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ext with image &amp; Blue Border">
    <p:spTree>
      <p:nvGrpSpPr>
        <p:cNvPr id="1" name=""/>
        <p:cNvGrpSpPr/>
        <p:nvPr/>
      </p:nvGrpSpPr>
      <p:grpSpPr>
        <a:xfrm>
          <a:off x="0" y="0"/>
          <a:ext cx="0" cy="0"/>
          <a:chOff x="0" y="0"/>
          <a:chExt cx="0" cy="0"/>
        </a:xfrm>
      </p:grpSpPr>
      <p:sp>
        <p:nvSpPr>
          <p:cNvPr id="548" name="Rectangle 4"/>
          <p:cNvSpPr/>
          <p:nvPr/>
        </p:nvSpPr>
        <p:spPr>
          <a:xfrm>
            <a:off x="3438525" y="0"/>
            <a:ext cx="5705475" cy="5143500"/>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549"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550" name="Body Level One…"/>
          <p:cNvSpPr txBox="1">
            <a:spLocks noGrp="1"/>
          </p:cNvSpPr>
          <p:nvPr>
            <p:ph type="body" sz="quarter" idx="1"/>
          </p:nvPr>
        </p:nvSpPr>
        <p:spPr>
          <a:xfrm>
            <a:off x="271463" y="287770"/>
            <a:ext cx="2719387"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51" name="Text Placeholder 8"/>
          <p:cNvSpPr>
            <a:spLocks noGrp="1"/>
          </p:cNvSpPr>
          <p:nvPr>
            <p:ph type="body" sz="quarter" idx="14"/>
          </p:nvPr>
        </p:nvSpPr>
        <p:spPr>
          <a:xfrm>
            <a:off x="271462" y="4108075"/>
            <a:ext cx="1610933" cy="406108"/>
          </a:xfrm>
          <a:prstGeom prst="rect">
            <a:avLst/>
          </a:prstGeom>
        </p:spPr>
        <p:txBody>
          <a:bodyPr>
            <a:normAutofit/>
          </a:bodyPr>
          <a:lstStyle/>
          <a:p>
            <a:pPr>
              <a:lnSpc>
                <a:spcPts val="1000"/>
              </a:lnSpc>
              <a:defRPr sz="800" spc="0"/>
            </a:pPr>
            <a:endParaRPr/>
          </a:p>
        </p:txBody>
      </p:sp>
      <p:sp>
        <p:nvSpPr>
          <p:cNvPr id="5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ext with image &amp; Orange">
    <p:spTree>
      <p:nvGrpSpPr>
        <p:cNvPr id="1" name=""/>
        <p:cNvGrpSpPr/>
        <p:nvPr/>
      </p:nvGrpSpPr>
      <p:grpSpPr>
        <a:xfrm>
          <a:off x="0" y="0"/>
          <a:ext cx="0" cy="0"/>
          <a:chOff x="0" y="0"/>
          <a:chExt cx="0" cy="0"/>
        </a:xfrm>
      </p:grpSpPr>
      <p:sp>
        <p:nvSpPr>
          <p:cNvPr id="559" name="Rectangle 4"/>
          <p:cNvSpPr/>
          <p:nvPr/>
        </p:nvSpPr>
        <p:spPr>
          <a:xfrm>
            <a:off x="3438525" y="0"/>
            <a:ext cx="5705475"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560"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561" name="Body Level One…"/>
          <p:cNvSpPr txBox="1">
            <a:spLocks noGrp="1"/>
          </p:cNvSpPr>
          <p:nvPr>
            <p:ph type="body" sz="quarter" idx="1"/>
          </p:nvPr>
        </p:nvSpPr>
        <p:spPr>
          <a:xfrm>
            <a:off x="271463" y="287770"/>
            <a:ext cx="2719387"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62" name="Text Placeholder 8"/>
          <p:cNvSpPr>
            <a:spLocks noGrp="1"/>
          </p:cNvSpPr>
          <p:nvPr>
            <p:ph type="body" sz="quarter" idx="14"/>
          </p:nvPr>
        </p:nvSpPr>
        <p:spPr>
          <a:xfrm>
            <a:off x="271462" y="4108075"/>
            <a:ext cx="1610933" cy="406108"/>
          </a:xfrm>
          <a:prstGeom prst="rect">
            <a:avLst/>
          </a:prstGeom>
        </p:spPr>
        <p:txBody>
          <a:bodyPr>
            <a:normAutofit/>
          </a:bodyPr>
          <a:lstStyle/>
          <a:p>
            <a:pPr>
              <a:lnSpc>
                <a:spcPts val="1000"/>
              </a:lnSpc>
              <a:defRPr sz="800" spc="0"/>
            </a:pPr>
            <a:endParaRPr/>
          </a:p>
        </p:txBody>
      </p:sp>
      <p:sp>
        <p:nvSpPr>
          <p:cNvPr id="5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Quote with image &amp; Yellow Border">
    <p:spTree>
      <p:nvGrpSpPr>
        <p:cNvPr id="1" name=""/>
        <p:cNvGrpSpPr/>
        <p:nvPr/>
      </p:nvGrpSpPr>
      <p:grpSpPr>
        <a:xfrm>
          <a:off x="0" y="0"/>
          <a:ext cx="0" cy="0"/>
          <a:chOff x="0" y="0"/>
          <a:chExt cx="0" cy="0"/>
        </a:xfrm>
      </p:grpSpPr>
      <p:sp>
        <p:nvSpPr>
          <p:cNvPr id="570" name="Rectangle 4"/>
          <p:cNvSpPr/>
          <p:nvPr/>
        </p:nvSpPr>
        <p:spPr>
          <a:xfrm>
            <a:off x="0" y="0"/>
            <a:ext cx="5705475" cy="514350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571"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572"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3"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574"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57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Quote with image &amp; Turquoise Border">
    <p:spTree>
      <p:nvGrpSpPr>
        <p:cNvPr id="1" name=""/>
        <p:cNvGrpSpPr/>
        <p:nvPr/>
      </p:nvGrpSpPr>
      <p:grpSpPr>
        <a:xfrm>
          <a:off x="0" y="0"/>
          <a:ext cx="0" cy="0"/>
          <a:chOff x="0" y="0"/>
          <a:chExt cx="0" cy="0"/>
        </a:xfrm>
      </p:grpSpPr>
      <p:sp>
        <p:nvSpPr>
          <p:cNvPr id="582" name="Rectangle 4"/>
          <p:cNvSpPr/>
          <p:nvPr/>
        </p:nvSpPr>
        <p:spPr>
          <a:xfrm>
            <a:off x="0" y="0"/>
            <a:ext cx="5705475"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83"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584"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85"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586"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58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with image &amp; Dk Blue Border">
    <p:spTree>
      <p:nvGrpSpPr>
        <p:cNvPr id="1" name=""/>
        <p:cNvGrpSpPr/>
        <p:nvPr/>
      </p:nvGrpSpPr>
      <p:grpSpPr>
        <a:xfrm>
          <a:off x="0" y="0"/>
          <a:ext cx="0" cy="0"/>
          <a:chOff x="0" y="0"/>
          <a:chExt cx="0" cy="0"/>
        </a:xfrm>
      </p:grpSpPr>
      <p:sp>
        <p:nvSpPr>
          <p:cNvPr id="594" name="Rectangle 4"/>
          <p:cNvSpPr/>
          <p:nvPr/>
        </p:nvSpPr>
        <p:spPr>
          <a:xfrm>
            <a:off x="0" y="0"/>
            <a:ext cx="5705475" cy="51435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95"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596"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97"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598"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59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Quote with image &amp; Pink">
    <p:spTree>
      <p:nvGrpSpPr>
        <p:cNvPr id="1" name=""/>
        <p:cNvGrpSpPr/>
        <p:nvPr/>
      </p:nvGrpSpPr>
      <p:grpSpPr>
        <a:xfrm>
          <a:off x="0" y="0"/>
          <a:ext cx="0" cy="0"/>
          <a:chOff x="0" y="0"/>
          <a:chExt cx="0" cy="0"/>
        </a:xfrm>
      </p:grpSpPr>
      <p:sp>
        <p:nvSpPr>
          <p:cNvPr id="606" name="Rectangle 4"/>
          <p:cNvSpPr/>
          <p:nvPr/>
        </p:nvSpPr>
        <p:spPr>
          <a:xfrm>
            <a:off x="0" y="0"/>
            <a:ext cx="5705475" cy="5143500"/>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607"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608"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09"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610"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611"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 with image &amp; Green Border">
    <p:spTree>
      <p:nvGrpSpPr>
        <p:cNvPr id="1" name=""/>
        <p:cNvGrpSpPr/>
        <p:nvPr/>
      </p:nvGrpSpPr>
      <p:grpSpPr>
        <a:xfrm>
          <a:off x="0" y="0"/>
          <a:ext cx="0" cy="0"/>
          <a:chOff x="0" y="0"/>
          <a:chExt cx="0" cy="0"/>
        </a:xfrm>
      </p:grpSpPr>
      <p:sp>
        <p:nvSpPr>
          <p:cNvPr id="618" name="Rectangle 4"/>
          <p:cNvSpPr/>
          <p:nvPr/>
        </p:nvSpPr>
        <p:spPr>
          <a:xfrm>
            <a:off x="0"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619"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620"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21"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622"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62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Quote with image &amp; Blue Border">
    <p:spTree>
      <p:nvGrpSpPr>
        <p:cNvPr id="1" name=""/>
        <p:cNvGrpSpPr/>
        <p:nvPr/>
      </p:nvGrpSpPr>
      <p:grpSpPr>
        <a:xfrm>
          <a:off x="0" y="0"/>
          <a:ext cx="0" cy="0"/>
          <a:chOff x="0" y="0"/>
          <a:chExt cx="0" cy="0"/>
        </a:xfrm>
      </p:grpSpPr>
      <p:sp>
        <p:nvSpPr>
          <p:cNvPr id="630" name="Rectangle 4"/>
          <p:cNvSpPr/>
          <p:nvPr/>
        </p:nvSpPr>
        <p:spPr>
          <a:xfrm>
            <a:off x="0" y="0"/>
            <a:ext cx="5705475" cy="5143500"/>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631"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632"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33"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634"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63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sp>
        <p:nvSpPr>
          <p:cNvPr id="71"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72"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73"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74" name="Rectangle 6"/>
          <p:cNvSpPr/>
          <p:nvPr/>
        </p:nvSpPr>
        <p:spPr>
          <a:xfrm>
            <a:off x="4213185" y="0"/>
            <a:ext cx="4930815" cy="5143500"/>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75"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7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Quote with image &amp; Orange Border">
    <p:spTree>
      <p:nvGrpSpPr>
        <p:cNvPr id="1" name=""/>
        <p:cNvGrpSpPr/>
        <p:nvPr/>
      </p:nvGrpSpPr>
      <p:grpSpPr>
        <a:xfrm>
          <a:off x="0" y="0"/>
          <a:ext cx="0" cy="0"/>
          <a:chOff x="0" y="0"/>
          <a:chExt cx="0" cy="0"/>
        </a:xfrm>
      </p:grpSpPr>
      <p:sp>
        <p:nvSpPr>
          <p:cNvPr id="642" name="Rectangle 4"/>
          <p:cNvSpPr/>
          <p:nvPr/>
        </p:nvSpPr>
        <p:spPr>
          <a:xfrm>
            <a:off x="0" y="0"/>
            <a:ext cx="5705475"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643" name="Picture Placeholder 8"/>
          <p:cNvSpPr>
            <a:spLocks noGrp="1"/>
          </p:cNvSpPr>
          <p:nvPr>
            <p:ph type="pic" idx="13"/>
          </p:nvPr>
        </p:nvSpPr>
        <p:spPr>
          <a:xfrm>
            <a:off x="271463" y="266700"/>
            <a:ext cx="5164138" cy="4613275"/>
          </a:xfrm>
          <a:prstGeom prst="rect">
            <a:avLst/>
          </a:prstGeom>
        </p:spPr>
        <p:txBody>
          <a:bodyPr lIns="91439" tIns="45719" rIns="91439" bIns="45719"/>
          <a:lstStyle/>
          <a:p>
            <a:endParaRPr/>
          </a:p>
        </p:txBody>
      </p:sp>
      <p:sp>
        <p:nvSpPr>
          <p:cNvPr id="644" name="Body Level One…"/>
          <p:cNvSpPr txBox="1">
            <a:spLocks noGrp="1"/>
          </p:cNvSpPr>
          <p:nvPr>
            <p:ph type="body" sz="quarter" idx="1"/>
          </p:nvPr>
        </p:nvSpPr>
        <p:spPr>
          <a:xfrm>
            <a:off x="5986257" y="266700"/>
            <a:ext cx="2887868" cy="1843454"/>
          </a:xfrm>
          <a:prstGeom prst="rect">
            <a:avLst/>
          </a:prstGeom>
        </p:spPr>
        <p:txBody>
          <a:bodyPr>
            <a:normAutofit/>
          </a:bodyPr>
          <a:lstStyle>
            <a:lvl1pPr marL="182562" indent="-182562">
              <a:defRPr sz="2400" spc="20">
                <a:latin typeface="Geller Headline"/>
                <a:ea typeface="Geller Headline"/>
                <a:cs typeface="Geller Headline"/>
                <a:sym typeface="Geller Headline"/>
              </a:defRPr>
            </a:lvl1pPr>
            <a:lvl2pPr marL="171450" indent="-171450">
              <a:defRPr sz="2400" spc="20">
                <a:latin typeface="Geller Headline"/>
                <a:ea typeface="Geller Headline"/>
                <a:cs typeface="Geller Headline"/>
                <a:sym typeface="Geller Headline"/>
              </a:defRPr>
            </a:lvl2pPr>
            <a:lvl3pPr marL="182562" indent="-182562">
              <a:defRPr sz="2400" spc="20">
                <a:latin typeface="Geller Headline"/>
                <a:ea typeface="Geller Headline"/>
                <a:cs typeface="Geller Headline"/>
                <a:sym typeface="Geller Headline"/>
              </a:defRPr>
            </a:lvl3pPr>
            <a:lvl4pPr marL="182562" indent="-182562">
              <a:defRPr sz="2400" spc="20">
                <a:latin typeface="Geller Headline"/>
                <a:ea typeface="Geller Headline"/>
                <a:cs typeface="Geller Headline"/>
                <a:sym typeface="Geller Headline"/>
              </a:defRPr>
            </a:lvl4pPr>
            <a:lvl5pPr marL="182562" indent="-182562">
              <a:defRPr sz="24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45" name="Text Placeholder 8"/>
          <p:cNvSpPr>
            <a:spLocks noGrp="1"/>
          </p:cNvSpPr>
          <p:nvPr>
            <p:ph type="body" sz="quarter" idx="14"/>
          </p:nvPr>
        </p:nvSpPr>
        <p:spPr>
          <a:xfrm>
            <a:off x="6178550" y="2315647"/>
            <a:ext cx="2723710" cy="792582"/>
          </a:xfrm>
          <a:prstGeom prst="rect">
            <a:avLst/>
          </a:prstGeom>
        </p:spPr>
        <p:txBody>
          <a:bodyPr>
            <a:normAutofit/>
          </a:bodyPr>
          <a:lstStyle/>
          <a:p>
            <a:pPr>
              <a:defRPr sz="1900" spc="0"/>
            </a:pPr>
            <a:endParaRPr/>
          </a:p>
        </p:txBody>
      </p:sp>
      <p:sp>
        <p:nvSpPr>
          <p:cNvPr id="646" name="Text Placeholder 8"/>
          <p:cNvSpPr>
            <a:spLocks noGrp="1"/>
          </p:cNvSpPr>
          <p:nvPr>
            <p:ph type="body" sz="quarter" idx="15"/>
          </p:nvPr>
        </p:nvSpPr>
        <p:spPr>
          <a:xfrm>
            <a:off x="6178548" y="4473868"/>
            <a:ext cx="1956922" cy="406107"/>
          </a:xfrm>
          <a:prstGeom prst="rect">
            <a:avLst/>
          </a:prstGeom>
        </p:spPr>
        <p:txBody>
          <a:bodyPr>
            <a:normAutofit/>
          </a:bodyPr>
          <a:lstStyle/>
          <a:p>
            <a:pPr>
              <a:lnSpc>
                <a:spcPts val="1000"/>
              </a:lnSpc>
              <a:defRPr sz="800" spc="0"/>
            </a:pPr>
            <a:endParaRPr/>
          </a:p>
        </p:txBody>
      </p:sp>
      <p:sp>
        <p:nvSpPr>
          <p:cNvPr id="64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Content, Image &amp; Yellow Border">
    <p:spTree>
      <p:nvGrpSpPr>
        <p:cNvPr id="1" name=""/>
        <p:cNvGrpSpPr/>
        <p:nvPr/>
      </p:nvGrpSpPr>
      <p:grpSpPr>
        <a:xfrm>
          <a:off x="0" y="0"/>
          <a:ext cx="0" cy="0"/>
          <a:chOff x="0" y="0"/>
          <a:chExt cx="0" cy="0"/>
        </a:xfrm>
      </p:grpSpPr>
      <p:sp>
        <p:nvSpPr>
          <p:cNvPr id="654"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5" name="Rectangle 6"/>
          <p:cNvSpPr/>
          <p:nvPr/>
        </p:nvSpPr>
        <p:spPr>
          <a:xfrm>
            <a:off x="3438525" y="0"/>
            <a:ext cx="5705475" cy="514350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656"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657" name="Title Text"/>
          <p:cNvSpPr txBox="1">
            <a:spLocks noGrp="1"/>
          </p:cNvSpPr>
          <p:nvPr>
            <p:ph type="title"/>
          </p:nvPr>
        </p:nvSpPr>
        <p:spPr>
          <a:xfrm>
            <a:off x="269999" y="215999"/>
            <a:ext cx="3078509" cy="248476"/>
          </a:xfrm>
          <a:prstGeom prst="rect">
            <a:avLst/>
          </a:prstGeom>
        </p:spPr>
        <p:txBody>
          <a:bodyPr>
            <a:normAutofit/>
          </a:bodyPr>
          <a:lstStyle/>
          <a:p>
            <a:r>
              <a:t>Title Text</a:t>
            </a:r>
          </a:p>
        </p:txBody>
      </p:sp>
      <p:sp>
        <p:nvSpPr>
          <p:cNvPr id="6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Content, Image &amp; Turquoise Border">
    <p:spTree>
      <p:nvGrpSpPr>
        <p:cNvPr id="1" name=""/>
        <p:cNvGrpSpPr/>
        <p:nvPr/>
      </p:nvGrpSpPr>
      <p:grpSpPr>
        <a:xfrm>
          <a:off x="0" y="0"/>
          <a:ext cx="0" cy="0"/>
          <a:chOff x="0" y="0"/>
          <a:chExt cx="0" cy="0"/>
        </a:xfrm>
      </p:grpSpPr>
      <p:sp>
        <p:nvSpPr>
          <p:cNvPr id="665"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66" name="Rectangle 6"/>
          <p:cNvSpPr/>
          <p:nvPr/>
        </p:nvSpPr>
        <p:spPr>
          <a:xfrm>
            <a:off x="3438525" y="0"/>
            <a:ext cx="5705475"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67"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668" name="Title Text"/>
          <p:cNvSpPr txBox="1">
            <a:spLocks noGrp="1"/>
          </p:cNvSpPr>
          <p:nvPr>
            <p:ph type="title"/>
          </p:nvPr>
        </p:nvSpPr>
        <p:spPr>
          <a:xfrm>
            <a:off x="269999" y="215999"/>
            <a:ext cx="3091387" cy="248476"/>
          </a:xfrm>
          <a:prstGeom prst="rect">
            <a:avLst/>
          </a:prstGeom>
        </p:spPr>
        <p:txBody>
          <a:bodyPr>
            <a:normAutofit/>
          </a:bodyPr>
          <a:lstStyle/>
          <a:p>
            <a:r>
              <a:t>Title Text</a:t>
            </a:r>
          </a:p>
        </p:txBody>
      </p:sp>
      <p:sp>
        <p:nvSpPr>
          <p:cNvPr id="6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Content, Image &amp; Dk Blue Border">
    <p:spTree>
      <p:nvGrpSpPr>
        <p:cNvPr id="1" name=""/>
        <p:cNvGrpSpPr/>
        <p:nvPr/>
      </p:nvGrpSpPr>
      <p:grpSpPr>
        <a:xfrm>
          <a:off x="0" y="0"/>
          <a:ext cx="0" cy="0"/>
          <a:chOff x="0" y="0"/>
          <a:chExt cx="0" cy="0"/>
        </a:xfrm>
      </p:grpSpPr>
      <p:sp>
        <p:nvSpPr>
          <p:cNvPr id="676"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77" name="Rectangle 6"/>
          <p:cNvSpPr/>
          <p:nvPr/>
        </p:nvSpPr>
        <p:spPr>
          <a:xfrm>
            <a:off x="3438525" y="0"/>
            <a:ext cx="5705475" cy="51435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678"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679" name="Title Text"/>
          <p:cNvSpPr txBox="1">
            <a:spLocks noGrp="1"/>
          </p:cNvSpPr>
          <p:nvPr>
            <p:ph type="title"/>
          </p:nvPr>
        </p:nvSpPr>
        <p:spPr>
          <a:xfrm>
            <a:off x="269999" y="215999"/>
            <a:ext cx="3097827" cy="248476"/>
          </a:xfrm>
          <a:prstGeom prst="rect">
            <a:avLst/>
          </a:prstGeom>
        </p:spPr>
        <p:txBody>
          <a:bodyPr>
            <a:normAutofit/>
          </a:bodyPr>
          <a:lstStyle/>
          <a:p>
            <a:r>
              <a:t>Title Text</a:t>
            </a:r>
          </a:p>
        </p:txBody>
      </p:sp>
      <p:sp>
        <p:nvSpPr>
          <p:cNvPr id="6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Content, Image &amp; Pink Border">
    <p:spTree>
      <p:nvGrpSpPr>
        <p:cNvPr id="1" name=""/>
        <p:cNvGrpSpPr/>
        <p:nvPr/>
      </p:nvGrpSpPr>
      <p:grpSpPr>
        <a:xfrm>
          <a:off x="0" y="0"/>
          <a:ext cx="0" cy="0"/>
          <a:chOff x="0" y="0"/>
          <a:chExt cx="0" cy="0"/>
        </a:xfrm>
      </p:grpSpPr>
      <p:sp>
        <p:nvSpPr>
          <p:cNvPr id="687"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88" name="Rectangle 6"/>
          <p:cNvSpPr/>
          <p:nvPr/>
        </p:nvSpPr>
        <p:spPr>
          <a:xfrm>
            <a:off x="3438525" y="0"/>
            <a:ext cx="5705475" cy="5143500"/>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689"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690" name="Title Text"/>
          <p:cNvSpPr txBox="1">
            <a:spLocks noGrp="1"/>
          </p:cNvSpPr>
          <p:nvPr>
            <p:ph type="title"/>
          </p:nvPr>
        </p:nvSpPr>
        <p:spPr>
          <a:xfrm>
            <a:off x="269999" y="215999"/>
            <a:ext cx="3072069" cy="248476"/>
          </a:xfrm>
          <a:prstGeom prst="rect">
            <a:avLst/>
          </a:prstGeom>
        </p:spPr>
        <p:txBody>
          <a:bodyPr>
            <a:normAutofit/>
          </a:bodyPr>
          <a:lstStyle/>
          <a:p>
            <a:r>
              <a:t>Title Text</a:t>
            </a:r>
          </a:p>
        </p:txBody>
      </p:sp>
      <p:sp>
        <p:nvSpPr>
          <p:cNvPr id="6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Content, Image &amp; Green Border">
    <p:spTree>
      <p:nvGrpSpPr>
        <p:cNvPr id="1" name=""/>
        <p:cNvGrpSpPr/>
        <p:nvPr/>
      </p:nvGrpSpPr>
      <p:grpSpPr>
        <a:xfrm>
          <a:off x="0" y="0"/>
          <a:ext cx="0" cy="0"/>
          <a:chOff x="0" y="0"/>
          <a:chExt cx="0" cy="0"/>
        </a:xfrm>
      </p:grpSpPr>
      <p:sp>
        <p:nvSpPr>
          <p:cNvPr id="698"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99" name="Rectangle 6"/>
          <p:cNvSpPr/>
          <p:nvPr/>
        </p:nvSpPr>
        <p:spPr>
          <a:xfrm>
            <a:off x="3438525"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700"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701" name="Title Text"/>
          <p:cNvSpPr txBox="1">
            <a:spLocks noGrp="1"/>
          </p:cNvSpPr>
          <p:nvPr>
            <p:ph type="title"/>
          </p:nvPr>
        </p:nvSpPr>
        <p:spPr>
          <a:xfrm>
            <a:off x="269999" y="215999"/>
            <a:ext cx="3072069" cy="248476"/>
          </a:xfrm>
          <a:prstGeom prst="rect">
            <a:avLst/>
          </a:prstGeom>
        </p:spPr>
        <p:txBody>
          <a:bodyPr>
            <a:normAutofit/>
          </a:bodyPr>
          <a:lstStyle/>
          <a:p>
            <a:r>
              <a:t>Title Text</a:t>
            </a:r>
          </a:p>
        </p:txBody>
      </p:sp>
      <p:sp>
        <p:nvSpPr>
          <p:cNvPr id="7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itle, Content, Image &amp; Blue Border">
    <p:spTree>
      <p:nvGrpSpPr>
        <p:cNvPr id="1" name=""/>
        <p:cNvGrpSpPr/>
        <p:nvPr/>
      </p:nvGrpSpPr>
      <p:grpSpPr>
        <a:xfrm>
          <a:off x="0" y="0"/>
          <a:ext cx="0" cy="0"/>
          <a:chOff x="0" y="0"/>
          <a:chExt cx="0" cy="0"/>
        </a:xfrm>
      </p:grpSpPr>
      <p:sp>
        <p:nvSpPr>
          <p:cNvPr id="709"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10" name="Rectangle 6"/>
          <p:cNvSpPr/>
          <p:nvPr/>
        </p:nvSpPr>
        <p:spPr>
          <a:xfrm>
            <a:off x="3438525" y="0"/>
            <a:ext cx="5705475" cy="5143500"/>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711"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712" name="Title Text"/>
          <p:cNvSpPr txBox="1">
            <a:spLocks noGrp="1"/>
          </p:cNvSpPr>
          <p:nvPr>
            <p:ph type="title"/>
          </p:nvPr>
        </p:nvSpPr>
        <p:spPr>
          <a:xfrm>
            <a:off x="269999" y="215999"/>
            <a:ext cx="3059191" cy="248476"/>
          </a:xfrm>
          <a:prstGeom prst="rect">
            <a:avLst/>
          </a:prstGeom>
        </p:spPr>
        <p:txBody>
          <a:bodyPr>
            <a:normAutofit/>
          </a:bodyPr>
          <a:lstStyle/>
          <a:p>
            <a:r>
              <a:t>Title Text</a:t>
            </a:r>
          </a:p>
        </p:txBody>
      </p:sp>
      <p:sp>
        <p:nvSpPr>
          <p:cNvPr id="7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Content, Image &amp; Orange Border">
    <p:spTree>
      <p:nvGrpSpPr>
        <p:cNvPr id="1" name=""/>
        <p:cNvGrpSpPr/>
        <p:nvPr/>
      </p:nvGrpSpPr>
      <p:grpSpPr>
        <a:xfrm>
          <a:off x="0" y="0"/>
          <a:ext cx="0" cy="0"/>
          <a:chOff x="0" y="0"/>
          <a:chExt cx="0" cy="0"/>
        </a:xfrm>
      </p:grpSpPr>
      <p:sp>
        <p:nvSpPr>
          <p:cNvPr id="720" name="Body Level One…"/>
          <p:cNvSpPr txBox="1">
            <a:spLocks noGrp="1"/>
          </p:cNvSpPr>
          <p:nvPr>
            <p:ph type="body" sz="half" idx="1"/>
          </p:nvPr>
        </p:nvSpPr>
        <p:spPr>
          <a:xfrm>
            <a:off x="271463" y="707617"/>
            <a:ext cx="28292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21" name="Rectangle 6"/>
          <p:cNvSpPr/>
          <p:nvPr/>
        </p:nvSpPr>
        <p:spPr>
          <a:xfrm>
            <a:off x="3438525" y="0"/>
            <a:ext cx="5705475"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722"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723" name="Title Text"/>
          <p:cNvSpPr txBox="1">
            <a:spLocks noGrp="1"/>
          </p:cNvSpPr>
          <p:nvPr>
            <p:ph type="title"/>
          </p:nvPr>
        </p:nvSpPr>
        <p:spPr>
          <a:xfrm>
            <a:off x="269999" y="215999"/>
            <a:ext cx="3091387" cy="248476"/>
          </a:xfrm>
          <a:prstGeom prst="rect">
            <a:avLst/>
          </a:prstGeom>
        </p:spPr>
        <p:txBody>
          <a:bodyPr>
            <a:normAutofit/>
          </a:bodyPr>
          <a:lstStyle/>
          <a:p>
            <a:r>
              <a:t>Title Text</a:t>
            </a:r>
          </a:p>
        </p:txBody>
      </p:sp>
      <p:sp>
        <p:nvSpPr>
          <p:cNvPr id="7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731" name="Rectangle 4"/>
          <p:cNvSpPr/>
          <p:nvPr/>
        </p:nvSpPr>
        <p:spPr>
          <a:xfrm>
            <a:off x="3438525"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732"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733" name="Body Level One…"/>
          <p:cNvSpPr txBox="1">
            <a:spLocks noGrp="1"/>
          </p:cNvSpPr>
          <p:nvPr>
            <p:ph type="body" sz="quarter" idx="1"/>
          </p:nvPr>
        </p:nvSpPr>
        <p:spPr>
          <a:xfrm>
            <a:off x="268289" y="287770"/>
            <a:ext cx="2722562"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34" name="Text Placeholder 8"/>
          <p:cNvSpPr>
            <a:spLocks noGrp="1"/>
          </p:cNvSpPr>
          <p:nvPr>
            <p:ph type="body" sz="quarter" idx="14"/>
          </p:nvPr>
        </p:nvSpPr>
        <p:spPr>
          <a:xfrm>
            <a:off x="312744" y="4229100"/>
            <a:ext cx="1355932" cy="406107"/>
          </a:xfrm>
          <a:prstGeom prst="rect">
            <a:avLst/>
          </a:prstGeom>
        </p:spPr>
        <p:txBody>
          <a:bodyPr>
            <a:normAutofit/>
          </a:bodyPr>
          <a:lstStyle/>
          <a:p>
            <a:pPr>
              <a:lnSpc>
                <a:spcPts val="900"/>
              </a:lnSpc>
              <a:defRPr sz="800" spc="0"/>
            </a:pPr>
            <a:endParaRPr/>
          </a:p>
        </p:txBody>
      </p:sp>
      <p:sp>
        <p:nvSpPr>
          <p:cNvPr id="7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42"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7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Orange">
    <p:spTree>
      <p:nvGrpSpPr>
        <p:cNvPr id="1" name=""/>
        <p:cNvGrpSpPr/>
        <p:nvPr/>
      </p:nvGrpSpPr>
      <p:grpSpPr>
        <a:xfrm>
          <a:off x="0" y="0"/>
          <a:ext cx="0" cy="0"/>
          <a:chOff x="0" y="0"/>
          <a:chExt cx="0" cy="0"/>
        </a:xfrm>
      </p:grpSpPr>
      <p:sp>
        <p:nvSpPr>
          <p:cNvPr id="83"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84"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85"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86" name="Rectangle 6"/>
          <p:cNvSpPr/>
          <p:nvPr/>
        </p:nvSpPr>
        <p:spPr>
          <a:xfrm>
            <a:off x="4213185" y="0"/>
            <a:ext cx="4930815"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87"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8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750"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751"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760" name="Body Level One…"/>
          <p:cNvSpPr txBox="1">
            <a:spLocks noGrp="1"/>
          </p:cNvSpPr>
          <p:nvPr>
            <p:ph type="body" sz="half" idx="1"/>
          </p:nvPr>
        </p:nvSpPr>
        <p:spPr>
          <a:xfrm>
            <a:off x="322263" y="889754"/>
            <a:ext cx="2811081"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61" name="Rectangle 6"/>
          <p:cNvSpPr/>
          <p:nvPr/>
        </p:nvSpPr>
        <p:spPr>
          <a:xfrm>
            <a:off x="4226423" y="318745"/>
            <a:ext cx="1168592" cy="1165609"/>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762" name="Picture Placeholder 8"/>
          <p:cNvSpPr>
            <a:spLocks noGrp="1"/>
          </p:cNvSpPr>
          <p:nvPr>
            <p:ph type="pic" sz="quarter" idx="13"/>
          </p:nvPr>
        </p:nvSpPr>
        <p:spPr>
          <a:xfrm>
            <a:off x="4333421" y="425518"/>
            <a:ext cx="954595" cy="952062"/>
          </a:xfrm>
          <a:prstGeom prst="rect">
            <a:avLst/>
          </a:prstGeom>
        </p:spPr>
        <p:txBody>
          <a:bodyPr lIns="91439" tIns="45719" rIns="91439" bIns="45719"/>
          <a:lstStyle/>
          <a:p>
            <a:endParaRPr/>
          </a:p>
        </p:txBody>
      </p:sp>
      <p:sp>
        <p:nvSpPr>
          <p:cNvPr id="763" name="Text Placeholder 7"/>
          <p:cNvSpPr>
            <a:spLocks noGrp="1"/>
          </p:cNvSpPr>
          <p:nvPr>
            <p:ph type="body" sz="quarter" idx="14"/>
          </p:nvPr>
        </p:nvSpPr>
        <p:spPr>
          <a:xfrm>
            <a:off x="4230932" y="1587965"/>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764" name="Rectangle 9"/>
          <p:cNvSpPr/>
          <p:nvPr/>
        </p:nvSpPr>
        <p:spPr>
          <a:xfrm>
            <a:off x="4226423" y="2321716"/>
            <a:ext cx="1168592"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765" name="Picture Placeholder 8"/>
          <p:cNvSpPr>
            <a:spLocks noGrp="1"/>
          </p:cNvSpPr>
          <p:nvPr>
            <p:ph type="pic" sz="quarter" idx="15"/>
          </p:nvPr>
        </p:nvSpPr>
        <p:spPr>
          <a:xfrm>
            <a:off x="4333421" y="2428489"/>
            <a:ext cx="954595" cy="952062"/>
          </a:xfrm>
          <a:prstGeom prst="rect">
            <a:avLst/>
          </a:prstGeom>
        </p:spPr>
        <p:txBody>
          <a:bodyPr lIns="91439" tIns="45719" rIns="91439" bIns="45719"/>
          <a:lstStyle/>
          <a:p>
            <a:endParaRPr/>
          </a:p>
        </p:txBody>
      </p:sp>
      <p:sp>
        <p:nvSpPr>
          <p:cNvPr id="766" name="Text Placeholder 7"/>
          <p:cNvSpPr>
            <a:spLocks noGrp="1"/>
          </p:cNvSpPr>
          <p:nvPr>
            <p:ph type="body" sz="quarter" idx="16"/>
          </p:nvPr>
        </p:nvSpPr>
        <p:spPr>
          <a:xfrm>
            <a:off x="4230932" y="3590937"/>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767" name="Rectangle 12"/>
          <p:cNvSpPr/>
          <p:nvPr/>
        </p:nvSpPr>
        <p:spPr>
          <a:xfrm>
            <a:off x="5910081" y="318745"/>
            <a:ext cx="1168592" cy="1165609"/>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768" name="Picture Placeholder 8"/>
          <p:cNvSpPr>
            <a:spLocks noGrp="1"/>
          </p:cNvSpPr>
          <p:nvPr>
            <p:ph type="pic" sz="quarter" idx="17"/>
          </p:nvPr>
        </p:nvSpPr>
        <p:spPr>
          <a:xfrm>
            <a:off x="6017078" y="425518"/>
            <a:ext cx="954595" cy="952062"/>
          </a:xfrm>
          <a:prstGeom prst="rect">
            <a:avLst/>
          </a:prstGeom>
        </p:spPr>
        <p:txBody>
          <a:bodyPr lIns="91439" tIns="45719" rIns="91439" bIns="45719"/>
          <a:lstStyle/>
          <a:p>
            <a:endParaRPr/>
          </a:p>
        </p:txBody>
      </p:sp>
      <p:sp>
        <p:nvSpPr>
          <p:cNvPr id="769" name="Text Placeholder 7"/>
          <p:cNvSpPr>
            <a:spLocks noGrp="1"/>
          </p:cNvSpPr>
          <p:nvPr>
            <p:ph type="body" sz="quarter" idx="18"/>
          </p:nvPr>
        </p:nvSpPr>
        <p:spPr>
          <a:xfrm>
            <a:off x="5914588" y="1587965"/>
            <a:ext cx="1364327"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770" name="Rectangle 15"/>
          <p:cNvSpPr/>
          <p:nvPr/>
        </p:nvSpPr>
        <p:spPr>
          <a:xfrm>
            <a:off x="5910081" y="2321716"/>
            <a:ext cx="1168592" cy="116561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771" name="Picture Placeholder 8"/>
          <p:cNvSpPr>
            <a:spLocks noGrp="1"/>
          </p:cNvSpPr>
          <p:nvPr>
            <p:ph type="pic" sz="quarter" idx="19"/>
          </p:nvPr>
        </p:nvSpPr>
        <p:spPr>
          <a:xfrm>
            <a:off x="6017078" y="2428489"/>
            <a:ext cx="954595" cy="952062"/>
          </a:xfrm>
          <a:prstGeom prst="rect">
            <a:avLst/>
          </a:prstGeom>
        </p:spPr>
        <p:txBody>
          <a:bodyPr lIns="91439" tIns="45719" rIns="91439" bIns="45719"/>
          <a:lstStyle/>
          <a:p>
            <a:endParaRPr/>
          </a:p>
        </p:txBody>
      </p:sp>
      <p:sp>
        <p:nvSpPr>
          <p:cNvPr id="772" name="Text Placeholder 7"/>
          <p:cNvSpPr>
            <a:spLocks noGrp="1"/>
          </p:cNvSpPr>
          <p:nvPr>
            <p:ph type="body" sz="quarter" idx="20"/>
          </p:nvPr>
        </p:nvSpPr>
        <p:spPr>
          <a:xfrm>
            <a:off x="5914588" y="3590937"/>
            <a:ext cx="1364327"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773" name="Rectangle 18"/>
          <p:cNvSpPr/>
          <p:nvPr/>
        </p:nvSpPr>
        <p:spPr>
          <a:xfrm>
            <a:off x="7648167" y="318745"/>
            <a:ext cx="1168592" cy="1165609"/>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774" name="Picture Placeholder 8"/>
          <p:cNvSpPr>
            <a:spLocks noGrp="1"/>
          </p:cNvSpPr>
          <p:nvPr>
            <p:ph type="pic" sz="quarter" idx="21"/>
          </p:nvPr>
        </p:nvSpPr>
        <p:spPr>
          <a:xfrm>
            <a:off x="7755164" y="425518"/>
            <a:ext cx="954595" cy="952062"/>
          </a:xfrm>
          <a:prstGeom prst="rect">
            <a:avLst/>
          </a:prstGeom>
        </p:spPr>
        <p:txBody>
          <a:bodyPr lIns="91439" tIns="45719" rIns="91439" bIns="45719"/>
          <a:lstStyle/>
          <a:p>
            <a:endParaRPr/>
          </a:p>
        </p:txBody>
      </p:sp>
      <p:sp>
        <p:nvSpPr>
          <p:cNvPr id="775" name="Text Placeholder 7"/>
          <p:cNvSpPr>
            <a:spLocks noGrp="1"/>
          </p:cNvSpPr>
          <p:nvPr>
            <p:ph type="body" sz="quarter" idx="22"/>
          </p:nvPr>
        </p:nvSpPr>
        <p:spPr>
          <a:xfrm>
            <a:off x="7652674" y="1587965"/>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776" name="Rectangle 21"/>
          <p:cNvSpPr/>
          <p:nvPr/>
        </p:nvSpPr>
        <p:spPr>
          <a:xfrm>
            <a:off x="7648167" y="2321716"/>
            <a:ext cx="1168592" cy="116561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777" name="Picture Placeholder 8"/>
          <p:cNvSpPr>
            <a:spLocks noGrp="1"/>
          </p:cNvSpPr>
          <p:nvPr>
            <p:ph type="pic" sz="quarter" idx="23"/>
          </p:nvPr>
        </p:nvSpPr>
        <p:spPr>
          <a:xfrm>
            <a:off x="7755164" y="2428489"/>
            <a:ext cx="954595" cy="952062"/>
          </a:xfrm>
          <a:prstGeom prst="rect">
            <a:avLst/>
          </a:prstGeom>
        </p:spPr>
        <p:txBody>
          <a:bodyPr lIns="91439" tIns="45719" rIns="91439" bIns="45719"/>
          <a:lstStyle/>
          <a:p>
            <a:endParaRPr/>
          </a:p>
        </p:txBody>
      </p:sp>
      <p:sp>
        <p:nvSpPr>
          <p:cNvPr id="778" name="Text Placeholder 7"/>
          <p:cNvSpPr>
            <a:spLocks noGrp="1"/>
          </p:cNvSpPr>
          <p:nvPr>
            <p:ph type="body" sz="quarter" idx="24"/>
          </p:nvPr>
        </p:nvSpPr>
        <p:spPr>
          <a:xfrm>
            <a:off x="7652674" y="3590937"/>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7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786" name="Title Text"/>
          <p:cNvSpPr txBox="1">
            <a:spLocks noGrp="1"/>
          </p:cNvSpPr>
          <p:nvPr>
            <p:ph type="title"/>
          </p:nvPr>
        </p:nvSpPr>
        <p:spPr>
          <a:xfrm>
            <a:off x="328613" y="275491"/>
            <a:ext cx="2662237" cy="248476"/>
          </a:xfrm>
          <a:prstGeom prst="rect">
            <a:avLst/>
          </a:prstGeom>
        </p:spPr>
        <p:txBody>
          <a:bodyPr>
            <a:normAutofit/>
          </a:bodyPr>
          <a:lstStyle/>
          <a:p>
            <a:r>
              <a:t>Title Text</a:t>
            </a:r>
          </a:p>
        </p:txBody>
      </p:sp>
      <p:sp>
        <p:nvSpPr>
          <p:cNvPr id="787" name="Rectangle 3"/>
          <p:cNvSpPr/>
          <p:nvPr/>
        </p:nvSpPr>
        <p:spPr>
          <a:xfrm>
            <a:off x="328613" y="939521"/>
            <a:ext cx="1168591" cy="116561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788" name="Picture Placeholder 8"/>
          <p:cNvSpPr>
            <a:spLocks noGrp="1"/>
          </p:cNvSpPr>
          <p:nvPr>
            <p:ph type="pic" sz="quarter" idx="13"/>
          </p:nvPr>
        </p:nvSpPr>
        <p:spPr>
          <a:xfrm>
            <a:off x="435611" y="1046294"/>
            <a:ext cx="954594" cy="952062"/>
          </a:xfrm>
          <a:prstGeom prst="rect">
            <a:avLst/>
          </a:prstGeom>
        </p:spPr>
        <p:txBody>
          <a:bodyPr lIns="91439" tIns="45719" rIns="91439" bIns="45719"/>
          <a:lstStyle/>
          <a:p>
            <a:endParaRPr/>
          </a:p>
        </p:txBody>
      </p:sp>
      <p:sp>
        <p:nvSpPr>
          <p:cNvPr id="789" name="Body Level One…"/>
          <p:cNvSpPr txBox="1">
            <a:spLocks noGrp="1"/>
          </p:cNvSpPr>
          <p:nvPr>
            <p:ph type="body" sz="quarter" idx="1"/>
          </p:nvPr>
        </p:nvSpPr>
        <p:spPr>
          <a:xfrm>
            <a:off x="1632149" y="1040342"/>
            <a:ext cx="1431228" cy="1181101"/>
          </a:xfrm>
          <a:prstGeom prst="rect">
            <a:avLst/>
          </a:prstGeom>
        </p:spPr>
        <p:txBody>
          <a:bodyPr>
            <a:normAutofit/>
          </a:bodyPr>
          <a:lstStyle>
            <a:lvl1pPr>
              <a:lnSpc>
                <a:spcPts val="1300"/>
              </a:lnSpc>
              <a:spcBef>
                <a:spcPts val="800"/>
              </a:spcBef>
              <a:defRPr sz="1200" spc="20">
                <a:latin typeface="Geller Headline"/>
                <a:ea typeface="Geller Headline"/>
                <a:cs typeface="Geller Headline"/>
                <a:sym typeface="Geller Headline"/>
              </a:defRPr>
            </a:lvl1pPr>
            <a:lvl2pPr marL="0" indent="0">
              <a:lnSpc>
                <a:spcPts val="1300"/>
              </a:lnSpc>
              <a:spcBef>
                <a:spcPts val="800"/>
              </a:spcBef>
              <a:buSzTx/>
              <a:buNone/>
              <a:defRPr sz="1200" spc="20">
                <a:latin typeface="Geller Headline"/>
                <a:ea typeface="Geller Headline"/>
                <a:cs typeface="Geller Headline"/>
                <a:sym typeface="Geller Headline"/>
              </a:defRPr>
            </a:lvl2pPr>
            <a:lvl3pPr>
              <a:lnSpc>
                <a:spcPts val="1300"/>
              </a:lnSpc>
              <a:spcBef>
                <a:spcPts val="800"/>
              </a:spcBef>
              <a:defRPr sz="1200" spc="20">
                <a:latin typeface="Geller Headline"/>
                <a:ea typeface="Geller Headline"/>
                <a:cs typeface="Geller Headline"/>
                <a:sym typeface="Geller Headline"/>
              </a:defRPr>
            </a:lvl3pPr>
            <a:lvl4pPr>
              <a:lnSpc>
                <a:spcPts val="1300"/>
              </a:lnSpc>
              <a:spcBef>
                <a:spcPts val="800"/>
              </a:spcBef>
              <a:defRPr sz="1200" spc="20">
                <a:latin typeface="Geller Headline"/>
                <a:ea typeface="Geller Headline"/>
                <a:cs typeface="Geller Headline"/>
                <a:sym typeface="Geller Headline"/>
              </a:defRPr>
            </a:lvl4pPr>
            <a:lvl5pPr>
              <a:lnSpc>
                <a:spcPts val="1300"/>
              </a:lnSpc>
              <a:spcBef>
                <a:spcPts val="8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90" name="Rectangle 8"/>
          <p:cNvSpPr/>
          <p:nvPr/>
        </p:nvSpPr>
        <p:spPr>
          <a:xfrm>
            <a:off x="328613" y="2723245"/>
            <a:ext cx="1168591" cy="116561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791" name="Picture Placeholder 8"/>
          <p:cNvSpPr>
            <a:spLocks noGrp="1"/>
          </p:cNvSpPr>
          <p:nvPr>
            <p:ph type="pic" sz="quarter" idx="14"/>
          </p:nvPr>
        </p:nvSpPr>
        <p:spPr>
          <a:xfrm>
            <a:off x="435611" y="2830018"/>
            <a:ext cx="954594" cy="952062"/>
          </a:xfrm>
          <a:prstGeom prst="rect">
            <a:avLst/>
          </a:prstGeom>
        </p:spPr>
        <p:txBody>
          <a:bodyPr lIns="91439" tIns="45719" rIns="91439" bIns="45719"/>
          <a:lstStyle/>
          <a:p>
            <a:endParaRPr/>
          </a:p>
        </p:txBody>
      </p:sp>
      <p:sp>
        <p:nvSpPr>
          <p:cNvPr id="792" name="Text Placeholder 7"/>
          <p:cNvSpPr>
            <a:spLocks noGrp="1"/>
          </p:cNvSpPr>
          <p:nvPr>
            <p:ph type="body" sz="quarter" idx="15"/>
          </p:nvPr>
        </p:nvSpPr>
        <p:spPr>
          <a:xfrm>
            <a:off x="1632149"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793" name="Rectangle 11"/>
          <p:cNvSpPr/>
          <p:nvPr/>
        </p:nvSpPr>
        <p:spPr>
          <a:xfrm>
            <a:off x="3257550" y="939521"/>
            <a:ext cx="1168591"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794" name="Picture Placeholder 8"/>
          <p:cNvSpPr>
            <a:spLocks noGrp="1"/>
          </p:cNvSpPr>
          <p:nvPr>
            <p:ph type="pic" sz="quarter" idx="16"/>
          </p:nvPr>
        </p:nvSpPr>
        <p:spPr>
          <a:xfrm>
            <a:off x="3364548" y="1046294"/>
            <a:ext cx="954595" cy="952062"/>
          </a:xfrm>
          <a:prstGeom prst="rect">
            <a:avLst/>
          </a:prstGeom>
        </p:spPr>
        <p:txBody>
          <a:bodyPr lIns="91439" tIns="45719" rIns="91439" bIns="45719"/>
          <a:lstStyle/>
          <a:p>
            <a:endParaRPr/>
          </a:p>
        </p:txBody>
      </p:sp>
      <p:sp>
        <p:nvSpPr>
          <p:cNvPr id="795" name="Text Placeholder 7"/>
          <p:cNvSpPr>
            <a:spLocks noGrp="1"/>
          </p:cNvSpPr>
          <p:nvPr>
            <p:ph type="body" sz="quarter" idx="17"/>
          </p:nvPr>
        </p:nvSpPr>
        <p:spPr>
          <a:xfrm>
            <a:off x="4561087" y="1040342"/>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796" name="Rectangle 14"/>
          <p:cNvSpPr/>
          <p:nvPr/>
        </p:nvSpPr>
        <p:spPr>
          <a:xfrm>
            <a:off x="3257550" y="2723245"/>
            <a:ext cx="1168591" cy="116561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797" name="Picture Placeholder 8"/>
          <p:cNvSpPr>
            <a:spLocks noGrp="1"/>
          </p:cNvSpPr>
          <p:nvPr>
            <p:ph type="pic" sz="quarter" idx="18"/>
          </p:nvPr>
        </p:nvSpPr>
        <p:spPr>
          <a:xfrm>
            <a:off x="3364548" y="2830018"/>
            <a:ext cx="954595" cy="952062"/>
          </a:xfrm>
          <a:prstGeom prst="rect">
            <a:avLst/>
          </a:prstGeom>
        </p:spPr>
        <p:txBody>
          <a:bodyPr lIns="91439" tIns="45719" rIns="91439" bIns="45719"/>
          <a:lstStyle/>
          <a:p>
            <a:endParaRPr/>
          </a:p>
        </p:txBody>
      </p:sp>
      <p:sp>
        <p:nvSpPr>
          <p:cNvPr id="798" name="Text Placeholder 7"/>
          <p:cNvSpPr>
            <a:spLocks noGrp="1"/>
          </p:cNvSpPr>
          <p:nvPr>
            <p:ph type="body" sz="quarter" idx="19"/>
          </p:nvPr>
        </p:nvSpPr>
        <p:spPr>
          <a:xfrm>
            <a:off x="4561087"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799" name="Rectangle 17"/>
          <p:cNvSpPr/>
          <p:nvPr/>
        </p:nvSpPr>
        <p:spPr>
          <a:xfrm>
            <a:off x="6181725" y="939521"/>
            <a:ext cx="1168591" cy="116561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800" name="Picture Placeholder 8"/>
          <p:cNvSpPr>
            <a:spLocks noGrp="1"/>
          </p:cNvSpPr>
          <p:nvPr>
            <p:ph type="pic" sz="quarter" idx="20"/>
          </p:nvPr>
        </p:nvSpPr>
        <p:spPr>
          <a:xfrm>
            <a:off x="6288723" y="1046294"/>
            <a:ext cx="954595" cy="952062"/>
          </a:xfrm>
          <a:prstGeom prst="rect">
            <a:avLst/>
          </a:prstGeom>
        </p:spPr>
        <p:txBody>
          <a:bodyPr lIns="91439" tIns="45719" rIns="91439" bIns="45719"/>
          <a:lstStyle/>
          <a:p>
            <a:endParaRPr/>
          </a:p>
        </p:txBody>
      </p:sp>
      <p:sp>
        <p:nvSpPr>
          <p:cNvPr id="801" name="Text Placeholder 7"/>
          <p:cNvSpPr>
            <a:spLocks noGrp="1"/>
          </p:cNvSpPr>
          <p:nvPr>
            <p:ph type="body" sz="quarter" idx="21"/>
          </p:nvPr>
        </p:nvSpPr>
        <p:spPr>
          <a:xfrm>
            <a:off x="7485261" y="1040342"/>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802" name="Rectangle 20"/>
          <p:cNvSpPr/>
          <p:nvPr/>
        </p:nvSpPr>
        <p:spPr>
          <a:xfrm>
            <a:off x="6181725" y="2723245"/>
            <a:ext cx="1168591"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03" name="Picture Placeholder 8"/>
          <p:cNvSpPr>
            <a:spLocks noGrp="1"/>
          </p:cNvSpPr>
          <p:nvPr>
            <p:ph type="pic" sz="quarter" idx="22"/>
          </p:nvPr>
        </p:nvSpPr>
        <p:spPr>
          <a:xfrm>
            <a:off x="6288723" y="2830018"/>
            <a:ext cx="954595" cy="952062"/>
          </a:xfrm>
          <a:prstGeom prst="rect">
            <a:avLst/>
          </a:prstGeom>
        </p:spPr>
        <p:txBody>
          <a:bodyPr lIns="91439" tIns="45719" rIns="91439" bIns="45719"/>
          <a:lstStyle/>
          <a:p>
            <a:endParaRPr/>
          </a:p>
        </p:txBody>
      </p:sp>
      <p:sp>
        <p:nvSpPr>
          <p:cNvPr id="804" name="Text Placeholder 7"/>
          <p:cNvSpPr>
            <a:spLocks noGrp="1"/>
          </p:cNvSpPr>
          <p:nvPr>
            <p:ph type="body" sz="quarter" idx="23"/>
          </p:nvPr>
        </p:nvSpPr>
        <p:spPr>
          <a:xfrm>
            <a:off x="7485261"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8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12"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813"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821"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822" name="Body Level One…"/>
          <p:cNvSpPr txBox="1">
            <a:spLocks noGrp="1"/>
          </p:cNvSpPr>
          <p:nvPr>
            <p:ph type="body" sz="quarter" idx="1"/>
          </p:nvPr>
        </p:nvSpPr>
        <p:spPr>
          <a:xfrm>
            <a:off x="322263" y="707617"/>
            <a:ext cx="2668587"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23" name="Picture Placeholder 8"/>
          <p:cNvSpPr>
            <a:spLocks noGrp="1"/>
          </p:cNvSpPr>
          <p:nvPr>
            <p:ph type="pic" idx="13"/>
          </p:nvPr>
        </p:nvSpPr>
        <p:spPr>
          <a:xfrm>
            <a:off x="3442446" y="0"/>
            <a:ext cx="5701554" cy="5143500"/>
          </a:xfrm>
          <a:prstGeom prst="rect">
            <a:avLst/>
          </a:prstGeom>
        </p:spPr>
        <p:txBody>
          <a:bodyPr lIns="91439" tIns="45719" rIns="91439" bIns="45719"/>
          <a:lstStyle/>
          <a:p>
            <a:endParaRPr/>
          </a:p>
        </p:txBody>
      </p:sp>
      <p:sp>
        <p:nvSpPr>
          <p:cNvPr id="8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831" name="Body Level One…"/>
          <p:cNvSpPr txBox="1">
            <a:spLocks noGrp="1"/>
          </p:cNvSpPr>
          <p:nvPr>
            <p:ph type="body" sz="quarter" idx="1"/>
          </p:nvPr>
        </p:nvSpPr>
        <p:spPr>
          <a:xfrm>
            <a:off x="2647882" y="288620"/>
            <a:ext cx="2271900" cy="642939"/>
          </a:xfrm>
          <a:prstGeom prst="rect">
            <a:avLst/>
          </a:prstGeom>
        </p:spPr>
        <p:txBody>
          <a:bodyPr>
            <a:normAutofit/>
          </a:bodyPr>
          <a:lstStyle>
            <a:lvl1pPr>
              <a:lnSpc>
                <a:spcPts val="1300"/>
              </a:lnSpc>
              <a:spcBef>
                <a:spcPts val="300"/>
              </a:spcBef>
              <a:defRPr sz="1200" spc="20">
                <a:latin typeface="Geller Headline"/>
                <a:ea typeface="Geller Headline"/>
                <a:cs typeface="Geller Headline"/>
                <a:sym typeface="Geller Headline"/>
              </a:defRPr>
            </a:lvl1pPr>
            <a:lvl2pPr marL="0" indent="0">
              <a:lnSpc>
                <a:spcPts val="1300"/>
              </a:lnSpc>
              <a:spcBef>
                <a:spcPts val="300"/>
              </a:spcBef>
              <a:buSzTx/>
              <a:buNone/>
              <a:defRPr sz="1200" spc="20">
                <a:latin typeface="Geller Headline"/>
                <a:ea typeface="Geller Headline"/>
                <a:cs typeface="Geller Headline"/>
                <a:sym typeface="Geller Headline"/>
              </a:defRPr>
            </a:lvl2pPr>
            <a:lvl3pPr>
              <a:lnSpc>
                <a:spcPts val="1300"/>
              </a:lnSpc>
              <a:spcBef>
                <a:spcPts val="300"/>
              </a:spcBef>
              <a:defRPr sz="1200" spc="20">
                <a:latin typeface="Geller Headline"/>
                <a:ea typeface="Geller Headline"/>
                <a:cs typeface="Geller Headline"/>
                <a:sym typeface="Geller Headline"/>
              </a:defRPr>
            </a:lvl3pPr>
            <a:lvl4pPr>
              <a:lnSpc>
                <a:spcPts val="1300"/>
              </a:lnSpc>
              <a:spcBef>
                <a:spcPts val="300"/>
              </a:spcBef>
              <a:defRPr sz="1200" spc="20">
                <a:latin typeface="Geller Headline"/>
                <a:ea typeface="Geller Headline"/>
                <a:cs typeface="Geller Headline"/>
                <a:sym typeface="Geller Headline"/>
              </a:defRPr>
            </a:lvl4pPr>
            <a:lvl5pPr>
              <a:lnSpc>
                <a:spcPts val="1300"/>
              </a:lnSpc>
              <a:spcBef>
                <a:spcPts val="3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32" name="Text Placeholder 4"/>
          <p:cNvSpPr>
            <a:spLocks noGrp="1"/>
          </p:cNvSpPr>
          <p:nvPr>
            <p:ph type="body" sz="quarter" idx="13"/>
          </p:nvPr>
        </p:nvSpPr>
        <p:spPr>
          <a:xfrm>
            <a:off x="2647883" y="1094005"/>
            <a:ext cx="2271899"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833" name="Text Placeholder 4"/>
          <p:cNvSpPr>
            <a:spLocks noGrp="1"/>
          </p:cNvSpPr>
          <p:nvPr>
            <p:ph type="body" sz="quarter" idx="14"/>
          </p:nvPr>
        </p:nvSpPr>
        <p:spPr>
          <a:xfrm>
            <a:off x="5785651" y="288620"/>
            <a:ext cx="2271900"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834" name="Text Placeholder 4"/>
          <p:cNvSpPr>
            <a:spLocks noGrp="1"/>
          </p:cNvSpPr>
          <p:nvPr>
            <p:ph type="body" sz="quarter" idx="15"/>
          </p:nvPr>
        </p:nvSpPr>
        <p:spPr>
          <a:xfrm>
            <a:off x="5785651" y="1094005"/>
            <a:ext cx="2271900"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835" name="TextBox 8"/>
          <p:cNvSpPr txBox="1"/>
          <p:nvPr/>
        </p:nvSpPr>
        <p:spPr>
          <a:xfrm>
            <a:off x="322348" y="225984"/>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36" name="TextBox 9"/>
          <p:cNvSpPr txBox="1"/>
          <p:nvPr/>
        </p:nvSpPr>
        <p:spPr>
          <a:xfrm>
            <a:off x="319220" y="423252"/>
            <a:ext cx="906196"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37" name="Picture 10" descr="Picture 10"/>
          <p:cNvPicPr>
            <a:picLocks noChangeAspect="1"/>
          </p:cNvPicPr>
          <p:nvPr/>
        </p:nvPicPr>
        <p:blipFill>
          <a:blip r:embed="rId2">
            <a:extLst/>
          </a:blip>
          <a:stretch>
            <a:fillRect/>
          </a:stretch>
        </p:blipFill>
        <p:spPr>
          <a:xfrm>
            <a:off x="6995831" y="4593044"/>
            <a:ext cx="231649" cy="234697"/>
          </a:xfrm>
          <a:prstGeom prst="rect">
            <a:avLst/>
          </a:prstGeom>
          <a:ln w="12700">
            <a:miter lim="400000"/>
          </a:ln>
        </p:spPr>
      </p:pic>
      <p:pic>
        <p:nvPicPr>
          <p:cNvPr id="838" name="Picture 11" descr="Picture 11"/>
          <p:cNvPicPr>
            <a:picLocks noChangeAspect="1"/>
          </p:cNvPicPr>
          <p:nvPr/>
        </p:nvPicPr>
        <p:blipFill>
          <a:blip r:embed="rId3">
            <a:extLst/>
          </a:blip>
          <a:stretch>
            <a:fillRect/>
          </a:stretch>
        </p:blipFill>
        <p:spPr>
          <a:xfrm>
            <a:off x="7313324" y="4593044"/>
            <a:ext cx="231649" cy="234697"/>
          </a:xfrm>
          <a:prstGeom prst="rect">
            <a:avLst/>
          </a:prstGeom>
          <a:ln w="12700">
            <a:miter lim="400000"/>
          </a:ln>
        </p:spPr>
      </p:pic>
      <p:pic>
        <p:nvPicPr>
          <p:cNvPr id="839" name="Picture 13" descr="Picture 13"/>
          <p:cNvPicPr>
            <a:picLocks noChangeAspect="1"/>
          </p:cNvPicPr>
          <p:nvPr/>
        </p:nvPicPr>
        <p:blipFill>
          <a:blip r:embed="rId4">
            <a:extLst/>
          </a:blip>
          <a:stretch>
            <a:fillRect/>
          </a:stretch>
        </p:blipFill>
        <p:spPr>
          <a:xfrm>
            <a:off x="7953885" y="4593044"/>
            <a:ext cx="231649" cy="234697"/>
          </a:xfrm>
          <a:prstGeom prst="rect">
            <a:avLst/>
          </a:prstGeom>
          <a:ln w="12700">
            <a:miter lim="400000"/>
          </a:ln>
        </p:spPr>
      </p:pic>
      <p:pic>
        <p:nvPicPr>
          <p:cNvPr id="840" name="Picture 15" descr="Picture 15"/>
          <p:cNvPicPr>
            <a:picLocks noChangeAspect="1"/>
          </p:cNvPicPr>
          <p:nvPr/>
        </p:nvPicPr>
        <p:blipFill>
          <a:blip r:embed="rId5">
            <a:extLst/>
          </a:blip>
          <a:stretch>
            <a:fillRect/>
          </a:stretch>
        </p:blipFill>
        <p:spPr>
          <a:xfrm>
            <a:off x="8583293" y="4593044"/>
            <a:ext cx="231649" cy="234697"/>
          </a:xfrm>
          <a:prstGeom prst="rect">
            <a:avLst/>
          </a:prstGeom>
          <a:ln w="12700">
            <a:miter lim="400000"/>
          </a:ln>
        </p:spPr>
      </p:pic>
      <p:pic>
        <p:nvPicPr>
          <p:cNvPr id="841" name="Picture 16" descr="Picture 16"/>
          <p:cNvPicPr>
            <a:picLocks noChangeAspect="1"/>
          </p:cNvPicPr>
          <p:nvPr/>
        </p:nvPicPr>
        <p:blipFill>
          <a:blip r:embed="rId6">
            <a:extLst/>
          </a:blip>
          <a:stretch>
            <a:fillRect/>
          </a:stretch>
        </p:blipFill>
        <p:spPr>
          <a:xfrm>
            <a:off x="7630815" y="4593044"/>
            <a:ext cx="231649" cy="234697"/>
          </a:xfrm>
          <a:prstGeom prst="rect">
            <a:avLst/>
          </a:prstGeom>
          <a:ln w="12700">
            <a:miter lim="400000"/>
          </a:ln>
        </p:spPr>
      </p:pic>
      <p:pic>
        <p:nvPicPr>
          <p:cNvPr id="842" name="Picture 17" descr="Picture 17"/>
          <p:cNvPicPr>
            <a:picLocks noChangeAspect="1"/>
          </p:cNvPicPr>
          <p:nvPr/>
        </p:nvPicPr>
        <p:blipFill>
          <a:blip r:embed="rId4">
            <a:extLst/>
          </a:blip>
          <a:stretch>
            <a:fillRect/>
          </a:stretch>
        </p:blipFill>
        <p:spPr>
          <a:xfrm>
            <a:off x="7948307" y="4593044"/>
            <a:ext cx="231649" cy="234697"/>
          </a:xfrm>
          <a:prstGeom prst="rect">
            <a:avLst/>
          </a:prstGeom>
          <a:ln w="12700">
            <a:miter lim="400000"/>
          </a:ln>
        </p:spPr>
      </p:pic>
      <p:pic>
        <p:nvPicPr>
          <p:cNvPr id="843" name="Picture 18" descr="Picture 18"/>
          <p:cNvPicPr>
            <a:picLocks noChangeAspect="1"/>
          </p:cNvPicPr>
          <p:nvPr/>
        </p:nvPicPr>
        <p:blipFill>
          <a:blip r:embed="rId7">
            <a:extLst/>
          </a:blip>
          <a:stretch>
            <a:fillRect/>
          </a:stretch>
        </p:blipFill>
        <p:spPr>
          <a:xfrm>
            <a:off x="8265800" y="4593044"/>
            <a:ext cx="231649" cy="234697"/>
          </a:xfrm>
          <a:prstGeom prst="rect">
            <a:avLst/>
          </a:prstGeom>
          <a:ln w="12700">
            <a:miter lim="400000"/>
          </a:ln>
        </p:spPr>
      </p:pic>
      <p:sp>
        <p:nvSpPr>
          <p:cNvPr id="8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851" name="Body Level One…"/>
          <p:cNvSpPr txBox="1">
            <a:spLocks noGrp="1"/>
          </p:cNvSpPr>
          <p:nvPr>
            <p:ph type="body" sz="quarter" idx="1"/>
          </p:nvPr>
        </p:nvSpPr>
        <p:spPr>
          <a:xfrm>
            <a:off x="2647882" y="288620"/>
            <a:ext cx="2271900" cy="3457116"/>
          </a:xfrm>
          <a:prstGeom prst="rect">
            <a:avLst/>
          </a:prstGeom>
        </p:spPr>
        <p:txBody>
          <a:bodyPr>
            <a:normAutofit/>
          </a:bodyPr>
          <a:lstStyle>
            <a:lvl1pPr>
              <a:lnSpc>
                <a:spcPts val="1300"/>
              </a:lnSpc>
              <a:spcBef>
                <a:spcPts val="1100"/>
              </a:spcBef>
              <a:defRPr sz="1200" spc="20">
                <a:latin typeface="Geller Headline"/>
                <a:ea typeface="Geller Headline"/>
                <a:cs typeface="Geller Headline"/>
                <a:sym typeface="Geller Headline"/>
              </a:defRPr>
            </a:lvl1pPr>
            <a:lvl2pPr marL="0" indent="0">
              <a:lnSpc>
                <a:spcPts val="1300"/>
              </a:lnSpc>
              <a:spcBef>
                <a:spcPts val="1100"/>
              </a:spcBef>
              <a:buSzTx/>
              <a:buNone/>
              <a:defRPr sz="1200" spc="20">
                <a:latin typeface="Geller Headline"/>
                <a:ea typeface="Geller Headline"/>
                <a:cs typeface="Geller Headline"/>
                <a:sym typeface="Geller Headline"/>
              </a:defRPr>
            </a:lvl2pPr>
            <a:lvl3pPr>
              <a:lnSpc>
                <a:spcPts val="1300"/>
              </a:lnSpc>
              <a:spcBef>
                <a:spcPts val="1100"/>
              </a:spcBef>
              <a:defRPr sz="1200" spc="20">
                <a:latin typeface="Geller Headline"/>
                <a:ea typeface="Geller Headline"/>
                <a:cs typeface="Geller Headline"/>
                <a:sym typeface="Geller Headline"/>
              </a:defRPr>
            </a:lvl3pPr>
            <a:lvl4pPr>
              <a:lnSpc>
                <a:spcPts val="1300"/>
              </a:lnSpc>
              <a:spcBef>
                <a:spcPts val="1100"/>
              </a:spcBef>
              <a:defRPr sz="1200" spc="20">
                <a:latin typeface="Geller Headline"/>
                <a:ea typeface="Geller Headline"/>
                <a:cs typeface="Geller Headline"/>
                <a:sym typeface="Geller Headline"/>
              </a:defRPr>
            </a:lvl4pPr>
            <a:lvl5pPr>
              <a:lnSpc>
                <a:spcPts val="1300"/>
              </a:lnSpc>
              <a:spcBef>
                <a:spcPts val="11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852" name="TextBox 8"/>
          <p:cNvSpPr txBox="1"/>
          <p:nvPr/>
        </p:nvSpPr>
        <p:spPr>
          <a:xfrm>
            <a:off x="322348" y="225984"/>
            <a:ext cx="90017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853" name="TextBox 9"/>
          <p:cNvSpPr txBox="1"/>
          <p:nvPr/>
        </p:nvSpPr>
        <p:spPr>
          <a:xfrm>
            <a:off x="319220" y="423252"/>
            <a:ext cx="906196" cy="74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854" name="Picture 10" descr="Picture 10"/>
          <p:cNvPicPr>
            <a:picLocks noChangeAspect="1"/>
          </p:cNvPicPr>
          <p:nvPr/>
        </p:nvPicPr>
        <p:blipFill>
          <a:blip r:embed="rId2">
            <a:extLst/>
          </a:blip>
          <a:stretch>
            <a:fillRect/>
          </a:stretch>
        </p:blipFill>
        <p:spPr>
          <a:xfrm>
            <a:off x="2644169" y="4594568"/>
            <a:ext cx="231649" cy="231648"/>
          </a:xfrm>
          <a:prstGeom prst="rect">
            <a:avLst/>
          </a:prstGeom>
          <a:ln w="12700">
            <a:miter lim="400000"/>
          </a:ln>
        </p:spPr>
      </p:pic>
      <p:pic>
        <p:nvPicPr>
          <p:cNvPr id="855" name="Picture 11" descr="Picture 11"/>
          <p:cNvPicPr>
            <a:picLocks noChangeAspect="1"/>
          </p:cNvPicPr>
          <p:nvPr/>
        </p:nvPicPr>
        <p:blipFill>
          <a:blip r:embed="rId3">
            <a:extLst/>
          </a:blip>
          <a:stretch>
            <a:fillRect/>
          </a:stretch>
        </p:blipFill>
        <p:spPr>
          <a:xfrm>
            <a:off x="2961661" y="4594568"/>
            <a:ext cx="231649" cy="231648"/>
          </a:xfrm>
          <a:prstGeom prst="rect">
            <a:avLst/>
          </a:prstGeom>
          <a:ln w="12700">
            <a:miter lim="400000"/>
          </a:ln>
        </p:spPr>
      </p:pic>
      <p:pic>
        <p:nvPicPr>
          <p:cNvPr id="856" name="Picture 13" descr="Picture 13"/>
          <p:cNvPicPr>
            <a:picLocks noChangeAspect="1"/>
          </p:cNvPicPr>
          <p:nvPr/>
        </p:nvPicPr>
        <p:blipFill>
          <a:blip r:embed="rId4">
            <a:extLst/>
          </a:blip>
          <a:stretch>
            <a:fillRect/>
          </a:stretch>
        </p:blipFill>
        <p:spPr>
          <a:xfrm>
            <a:off x="3602223" y="4594568"/>
            <a:ext cx="231649" cy="231648"/>
          </a:xfrm>
          <a:prstGeom prst="rect">
            <a:avLst/>
          </a:prstGeom>
          <a:ln w="12700">
            <a:miter lim="400000"/>
          </a:ln>
        </p:spPr>
      </p:pic>
      <p:pic>
        <p:nvPicPr>
          <p:cNvPr id="857" name="Picture 15" descr="Picture 15"/>
          <p:cNvPicPr>
            <a:picLocks noChangeAspect="1"/>
          </p:cNvPicPr>
          <p:nvPr/>
        </p:nvPicPr>
        <p:blipFill>
          <a:blip r:embed="rId5">
            <a:extLst/>
          </a:blip>
          <a:stretch>
            <a:fillRect/>
          </a:stretch>
        </p:blipFill>
        <p:spPr>
          <a:xfrm>
            <a:off x="4231630" y="4594568"/>
            <a:ext cx="231649" cy="231648"/>
          </a:xfrm>
          <a:prstGeom prst="rect">
            <a:avLst/>
          </a:prstGeom>
          <a:ln w="12700">
            <a:miter lim="400000"/>
          </a:ln>
        </p:spPr>
      </p:pic>
      <p:pic>
        <p:nvPicPr>
          <p:cNvPr id="858" name="Picture 16" descr="Picture 16"/>
          <p:cNvPicPr>
            <a:picLocks noChangeAspect="1"/>
          </p:cNvPicPr>
          <p:nvPr/>
        </p:nvPicPr>
        <p:blipFill>
          <a:blip r:embed="rId6">
            <a:extLst/>
          </a:blip>
          <a:stretch>
            <a:fillRect/>
          </a:stretch>
        </p:blipFill>
        <p:spPr>
          <a:xfrm>
            <a:off x="3279152" y="4594568"/>
            <a:ext cx="231649" cy="231648"/>
          </a:xfrm>
          <a:prstGeom prst="rect">
            <a:avLst/>
          </a:prstGeom>
          <a:ln w="12700">
            <a:miter lim="400000"/>
          </a:ln>
        </p:spPr>
      </p:pic>
      <p:pic>
        <p:nvPicPr>
          <p:cNvPr id="859" name="Picture 18" descr="Picture 18"/>
          <p:cNvPicPr>
            <a:picLocks noChangeAspect="1"/>
          </p:cNvPicPr>
          <p:nvPr/>
        </p:nvPicPr>
        <p:blipFill>
          <a:blip r:embed="rId7">
            <a:extLst/>
          </a:blip>
          <a:stretch>
            <a:fillRect/>
          </a:stretch>
        </p:blipFill>
        <p:spPr>
          <a:xfrm>
            <a:off x="3914137" y="4594568"/>
            <a:ext cx="231649" cy="231648"/>
          </a:xfrm>
          <a:prstGeom prst="rect">
            <a:avLst/>
          </a:prstGeom>
          <a:ln w="12700">
            <a:miter lim="400000"/>
          </a:ln>
        </p:spPr>
      </p:pic>
      <p:sp>
        <p:nvSpPr>
          <p:cNvPr id="8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hank YOU Yellow">
    <p:spTree>
      <p:nvGrpSpPr>
        <p:cNvPr id="1" name=""/>
        <p:cNvGrpSpPr/>
        <p:nvPr/>
      </p:nvGrpSpPr>
      <p:grpSpPr>
        <a:xfrm>
          <a:off x="0" y="0"/>
          <a:ext cx="0" cy="0"/>
          <a:chOff x="0" y="0"/>
          <a:chExt cx="0" cy="0"/>
        </a:xfrm>
      </p:grpSpPr>
      <p:sp>
        <p:nvSpPr>
          <p:cNvPr id="867" name="Rectangle 12"/>
          <p:cNvSpPr/>
          <p:nvPr/>
        </p:nvSpPr>
        <p:spPr>
          <a:xfrm>
            <a:off x="3800819" y="319489"/>
            <a:ext cx="5023692" cy="4494882"/>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868"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Text Bold"/>
                <a:ea typeface="Geller Text Bold"/>
                <a:cs typeface="Geller Text Bold"/>
                <a:sym typeface="Geller Text Bold"/>
              </a:defRPr>
            </a:lvl1pPr>
            <a:lvl2pPr marL="0" indent="0">
              <a:lnSpc>
                <a:spcPts val="1300"/>
              </a:lnSpc>
              <a:spcBef>
                <a:spcPts val="1100"/>
              </a:spcBef>
              <a:buSzTx/>
              <a:buNone/>
              <a:defRPr sz="1100" spc="19">
                <a:latin typeface="Geller Text Bold"/>
                <a:ea typeface="Geller Text Bold"/>
                <a:cs typeface="Geller Text Bold"/>
                <a:sym typeface="Geller Text Bold"/>
              </a:defRPr>
            </a:lvl2pPr>
            <a:lvl3pPr>
              <a:lnSpc>
                <a:spcPts val="1300"/>
              </a:lnSpc>
              <a:spcBef>
                <a:spcPts val="1100"/>
              </a:spcBef>
              <a:defRPr sz="1100" spc="19">
                <a:latin typeface="Geller Text Bold"/>
                <a:ea typeface="Geller Text Bold"/>
                <a:cs typeface="Geller Text Bold"/>
                <a:sym typeface="Geller Text Bold"/>
              </a:defRPr>
            </a:lvl3pPr>
            <a:lvl4pPr>
              <a:lnSpc>
                <a:spcPts val="1300"/>
              </a:lnSpc>
              <a:spcBef>
                <a:spcPts val="1100"/>
              </a:spcBef>
              <a:defRPr sz="1100" spc="19">
                <a:latin typeface="Geller Text Bold"/>
                <a:ea typeface="Geller Text Bold"/>
                <a:cs typeface="Geller Text Bold"/>
                <a:sym typeface="Geller Text Bold"/>
              </a:defRPr>
            </a:lvl4pPr>
            <a:lvl5pPr>
              <a:lnSpc>
                <a:spcPts val="1300"/>
              </a:lnSpc>
              <a:spcBef>
                <a:spcPts val="1100"/>
              </a:spcBef>
              <a:defRPr sz="1100" spc="19">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69"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70"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71" name="Picture 10" descr="Picture 10"/>
          <p:cNvPicPr>
            <a:picLocks noChangeAspect="1"/>
          </p:cNvPicPr>
          <p:nvPr/>
        </p:nvPicPr>
        <p:blipFill>
          <a:blip r:embed="rId2">
            <a:extLst/>
          </a:blip>
          <a:stretch>
            <a:fillRect/>
          </a:stretch>
        </p:blipFill>
        <p:spPr>
          <a:xfrm>
            <a:off x="328613" y="4593044"/>
            <a:ext cx="231649" cy="234697"/>
          </a:xfrm>
          <a:prstGeom prst="rect">
            <a:avLst/>
          </a:prstGeom>
          <a:ln w="12700">
            <a:miter lim="400000"/>
          </a:ln>
        </p:spPr>
      </p:pic>
      <p:pic>
        <p:nvPicPr>
          <p:cNvPr id="872" name="Picture 11" descr="Picture 11"/>
          <p:cNvPicPr>
            <a:picLocks noChangeAspect="1"/>
          </p:cNvPicPr>
          <p:nvPr/>
        </p:nvPicPr>
        <p:blipFill>
          <a:blip r:embed="rId3">
            <a:extLst/>
          </a:blip>
          <a:stretch>
            <a:fillRect/>
          </a:stretch>
        </p:blipFill>
        <p:spPr>
          <a:xfrm>
            <a:off x="646104" y="4593044"/>
            <a:ext cx="231649" cy="234697"/>
          </a:xfrm>
          <a:prstGeom prst="rect">
            <a:avLst/>
          </a:prstGeom>
          <a:ln w="12700">
            <a:miter lim="400000"/>
          </a:ln>
        </p:spPr>
      </p:pic>
      <p:pic>
        <p:nvPicPr>
          <p:cNvPr id="873" name="Picture 13" descr="Picture 13"/>
          <p:cNvPicPr>
            <a:picLocks noChangeAspect="1"/>
          </p:cNvPicPr>
          <p:nvPr/>
        </p:nvPicPr>
        <p:blipFill>
          <a:blip r:embed="rId4">
            <a:extLst/>
          </a:blip>
          <a:stretch>
            <a:fillRect/>
          </a:stretch>
        </p:blipFill>
        <p:spPr>
          <a:xfrm>
            <a:off x="1286667" y="4593044"/>
            <a:ext cx="231649" cy="234697"/>
          </a:xfrm>
          <a:prstGeom prst="rect">
            <a:avLst/>
          </a:prstGeom>
          <a:ln w="12700">
            <a:miter lim="400000"/>
          </a:ln>
        </p:spPr>
      </p:pic>
      <p:pic>
        <p:nvPicPr>
          <p:cNvPr id="874" name="Picture 15" descr="Picture 15"/>
          <p:cNvPicPr>
            <a:picLocks noChangeAspect="1"/>
          </p:cNvPicPr>
          <p:nvPr/>
        </p:nvPicPr>
        <p:blipFill>
          <a:blip r:embed="rId5">
            <a:extLst/>
          </a:blip>
          <a:stretch>
            <a:fillRect/>
          </a:stretch>
        </p:blipFill>
        <p:spPr>
          <a:xfrm>
            <a:off x="1916073" y="4593044"/>
            <a:ext cx="231649" cy="234697"/>
          </a:xfrm>
          <a:prstGeom prst="rect">
            <a:avLst/>
          </a:prstGeom>
          <a:ln w="12700">
            <a:miter lim="400000"/>
          </a:ln>
        </p:spPr>
      </p:pic>
      <p:pic>
        <p:nvPicPr>
          <p:cNvPr id="875" name="Picture 16" descr="Picture 16"/>
          <p:cNvPicPr>
            <a:picLocks noChangeAspect="1"/>
          </p:cNvPicPr>
          <p:nvPr/>
        </p:nvPicPr>
        <p:blipFill>
          <a:blip r:embed="rId6">
            <a:extLst/>
          </a:blip>
          <a:stretch>
            <a:fillRect/>
          </a:stretch>
        </p:blipFill>
        <p:spPr>
          <a:xfrm>
            <a:off x="963596" y="4593044"/>
            <a:ext cx="231649" cy="234697"/>
          </a:xfrm>
          <a:prstGeom prst="rect">
            <a:avLst/>
          </a:prstGeom>
          <a:ln w="12700">
            <a:miter lim="400000"/>
          </a:ln>
        </p:spPr>
      </p:pic>
      <p:pic>
        <p:nvPicPr>
          <p:cNvPr id="876" name="Picture 17" descr="Picture 17"/>
          <p:cNvPicPr>
            <a:picLocks noChangeAspect="1"/>
          </p:cNvPicPr>
          <p:nvPr/>
        </p:nvPicPr>
        <p:blipFill>
          <a:blip r:embed="rId4">
            <a:extLst/>
          </a:blip>
          <a:stretch>
            <a:fillRect/>
          </a:stretch>
        </p:blipFill>
        <p:spPr>
          <a:xfrm>
            <a:off x="1281088" y="4593044"/>
            <a:ext cx="231649" cy="234697"/>
          </a:xfrm>
          <a:prstGeom prst="rect">
            <a:avLst/>
          </a:prstGeom>
          <a:ln w="12700">
            <a:miter lim="400000"/>
          </a:ln>
        </p:spPr>
      </p:pic>
      <p:pic>
        <p:nvPicPr>
          <p:cNvPr id="877" name="Picture 18" descr="Picture 18"/>
          <p:cNvPicPr>
            <a:picLocks noChangeAspect="1"/>
          </p:cNvPicPr>
          <p:nvPr/>
        </p:nvPicPr>
        <p:blipFill>
          <a:blip r:embed="rId7">
            <a:extLst/>
          </a:blip>
          <a:stretch>
            <a:fillRect/>
          </a:stretch>
        </p:blipFill>
        <p:spPr>
          <a:xfrm>
            <a:off x="1598581" y="4593044"/>
            <a:ext cx="231649" cy="234697"/>
          </a:xfrm>
          <a:prstGeom prst="rect">
            <a:avLst/>
          </a:prstGeom>
          <a:ln w="12700">
            <a:miter lim="400000"/>
          </a:ln>
        </p:spPr>
      </p:pic>
      <p:pic>
        <p:nvPicPr>
          <p:cNvPr id="878"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7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hank YOU Turquoise">
    <p:spTree>
      <p:nvGrpSpPr>
        <p:cNvPr id="1" name=""/>
        <p:cNvGrpSpPr/>
        <p:nvPr/>
      </p:nvGrpSpPr>
      <p:grpSpPr>
        <a:xfrm>
          <a:off x="0" y="0"/>
          <a:ext cx="0" cy="0"/>
          <a:chOff x="0" y="0"/>
          <a:chExt cx="0" cy="0"/>
        </a:xfrm>
      </p:grpSpPr>
      <p:sp>
        <p:nvSpPr>
          <p:cNvPr id="886" name="Rectangle 12"/>
          <p:cNvSpPr/>
          <p:nvPr/>
        </p:nvSpPr>
        <p:spPr>
          <a:xfrm>
            <a:off x="3800819" y="319489"/>
            <a:ext cx="5023692" cy="449488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87"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Text Bold"/>
                <a:ea typeface="Geller Text Bold"/>
                <a:cs typeface="Geller Text Bold"/>
                <a:sym typeface="Geller Text Bold"/>
              </a:defRPr>
            </a:lvl1pPr>
            <a:lvl2pPr marL="0" indent="0">
              <a:lnSpc>
                <a:spcPts val="1300"/>
              </a:lnSpc>
              <a:spcBef>
                <a:spcPts val="1100"/>
              </a:spcBef>
              <a:buSzTx/>
              <a:buNone/>
              <a:defRPr sz="1100" spc="19">
                <a:latin typeface="Geller Text Bold"/>
                <a:ea typeface="Geller Text Bold"/>
                <a:cs typeface="Geller Text Bold"/>
                <a:sym typeface="Geller Text Bold"/>
              </a:defRPr>
            </a:lvl2pPr>
            <a:lvl3pPr>
              <a:lnSpc>
                <a:spcPts val="1300"/>
              </a:lnSpc>
              <a:spcBef>
                <a:spcPts val="1100"/>
              </a:spcBef>
              <a:defRPr sz="1100" spc="19">
                <a:latin typeface="Geller Text Bold"/>
                <a:ea typeface="Geller Text Bold"/>
                <a:cs typeface="Geller Text Bold"/>
                <a:sym typeface="Geller Text Bold"/>
              </a:defRPr>
            </a:lvl3pPr>
            <a:lvl4pPr>
              <a:lnSpc>
                <a:spcPts val="1300"/>
              </a:lnSpc>
              <a:spcBef>
                <a:spcPts val="1100"/>
              </a:spcBef>
              <a:defRPr sz="1100" spc="19">
                <a:latin typeface="Geller Text Bold"/>
                <a:ea typeface="Geller Text Bold"/>
                <a:cs typeface="Geller Text Bold"/>
                <a:sym typeface="Geller Text Bold"/>
              </a:defRPr>
            </a:lvl4pPr>
            <a:lvl5pPr>
              <a:lnSpc>
                <a:spcPts val="1300"/>
              </a:lnSpc>
              <a:spcBef>
                <a:spcPts val="1100"/>
              </a:spcBef>
              <a:defRPr sz="1100" spc="19">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888"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889"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890" name="Picture 10" descr="Picture 10"/>
          <p:cNvPicPr>
            <a:picLocks noChangeAspect="1"/>
          </p:cNvPicPr>
          <p:nvPr/>
        </p:nvPicPr>
        <p:blipFill>
          <a:blip r:embed="rId2">
            <a:extLst/>
          </a:blip>
          <a:stretch>
            <a:fillRect/>
          </a:stretch>
        </p:blipFill>
        <p:spPr>
          <a:xfrm>
            <a:off x="328613" y="4593044"/>
            <a:ext cx="231649" cy="234697"/>
          </a:xfrm>
          <a:prstGeom prst="rect">
            <a:avLst/>
          </a:prstGeom>
          <a:ln w="12700">
            <a:miter lim="400000"/>
          </a:ln>
        </p:spPr>
      </p:pic>
      <p:pic>
        <p:nvPicPr>
          <p:cNvPr id="891" name="Picture 11" descr="Picture 11"/>
          <p:cNvPicPr>
            <a:picLocks noChangeAspect="1"/>
          </p:cNvPicPr>
          <p:nvPr/>
        </p:nvPicPr>
        <p:blipFill>
          <a:blip r:embed="rId3">
            <a:extLst/>
          </a:blip>
          <a:stretch>
            <a:fillRect/>
          </a:stretch>
        </p:blipFill>
        <p:spPr>
          <a:xfrm>
            <a:off x="646104" y="4593044"/>
            <a:ext cx="231649" cy="234697"/>
          </a:xfrm>
          <a:prstGeom prst="rect">
            <a:avLst/>
          </a:prstGeom>
          <a:ln w="12700">
            <a:miter lim="400000"/>
          </a:ln>
        </p:spPr>
      </p:pic>
      <p:pic>
        <p:nvPicPr>
          <p:cNvPr id="892" name="Picture 13" descr="Picture 13"/>
          <p:cNvPicPr>
            <a:picLocks noChangeAspect="1"/>
          </p:cNvPicPr>
          <p:nvPr/>
        </p:nvPicPr>
        <p:blipFill>
          <a:blip r:embed="rId4">
            <a:extLst/>
          </a:blip>
          <a:stretch>
            <a:fillRect/>
          </a:stretch>
        </p:blipFill>
        <p:spPr>
          <a:xfrm>
            <a:off x="1286667" y="4593044"/>
            <a:ext cx="231649" cy="234697"/>
          </a:xfrm>
          <a:prstGeom prst="rect">
            <a:avLst/>
          </a:prstGeom>
          <a:ln w="12700">
            <a:miter lim="400000"/>
          </a:ln>
        </p:spPr>
      </p:pic>
      <p:pic>
        <p:nvPicPr>
          <p:cNvPr id="893" name="Picture 15" descr="Picture 15"/>
          <p:cNvPicPr>
            <a:picLocks noChangeAspect="1"/>
          </p:cNvPicPr>
          <p:nvPr/>
        </p:nvPicPr>
        <p:blipFill>
          <a:blip r:embed="rId5">
            <a:extLst/>
          </a:blip>
          <a:stretch>
            <a:fillRect/>
          </a:stretch>
        </p:blipFill>
        <p:spPr>
          <a:xfrm>
            <a:off x="1916073" y="4593044"/>
            <a:ext cx="231649" cy="234697"/>
          </a:xfrm>
          <a:prstGeom prst="rect">
            <a:avLst/>
          </a:prstGeom>
          <a:ln w="12700">
            <a:miter lim="400000"/>
          </a:ln>
        </p:spPr>
      </p:pic>
      <p:pic>
        <p:nvPicPr>
          <p:cNvPr id="894" name="Picture 16" descr="Picture 16"/>
          <p:cNvPicPr>
            <a:picLocks noChangeAspect="1"/>
          </p:cNvPicPr>
          <p:nvPr/>
        </p:nvPicPr>
        <p:blipFill>
          <a:blip r:embed="rId6">
            <a:extLst/>
          </a:blip>
          <a:stretch>
            <a:fillRect/>
          </a:stretch>
        </p:blipFill>
        <p:spPr>
          <a:xfrm>
            <a:off x="963596" y="4593044"/>
            <a:ext cx="231649" cy="234697"/>
          </a:xfrm>
          <a:prstGeom prst="rect">
            <a:avLst/>
          </a:prstGeom>
          <a:ln w="12700">
            <a:miter lim="400000"/>
          </a:ln>
        </p:spPr>
      </p:pic>
      <p:pic>
        <p:nvPicPr>
          <p:cNvPr id="895" name="Picture 17" descr="Picture 17"/>
          <p:cNvPicPr>
            <a:picLocks noChangeAspect="1"/>
          </p:cNvPicPr>
          <p:nvPr/>
        </p:nvPicPr>
        <p:blipFill>
          <a:blip r:embed="rId4">
            <a:extLst/>
          </a:blip>
          <a:stretch>
            <a:fillRect/>
          </a:stretch>
        </p:blipFill>
        <p:spPr>
          <a:xfrm>
            <a:off x="1281088" y="4593044"/>
            <a:ext cx="231649" cy="234697"/>
          </a:xfrm>
          <a:prstGeom prst="rect">
            <a:avLst/>
          </a:prstGeom>
          <a:ln w="12700">
            <a:miter lim="400000"/>
          </a:ln>
        </p:spPr>
      </p:pic>
      <p:pic>
        <p:nvPicPr>
          <p:cNvPr id="896" name="Picture 18" descr="Picture 18"/>
          <p:cNvPicPr>
            <a:picLocks noChangeAspect="1"/>
          </p:cNvPicPr>
          <p:nvPr/>
        </p:nvPicPr>
        <p:blipFill>
          <a:blip r:embed="rId7">
            <a:extLst/>
          </a:blip>
          <a:stretch>
            <a:fillRect/>
          </a:stretch>
        </p:blipFill>
        <p:spPr>
          <a:xfrm>
            <a:off x="1598581" y="4593044"/>
            <a:ext cx="231649" cy="234697"/>
          </a:xfrm>
          <a:prstGeom prst="rect">
            <a:avLst/>
          </a:prstGeom>
          <a:ln w="12700">
            <a:miter lim="400000"/>
          </a:ln>
        </p:spPr>
      </p:pic>
      <p:pic>
        <p:nvPicPr>
          <p:cNvPr id="897"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89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hank YOU Dk Blue">
    <p:spTree>
      <p:nvGrpSpPr>
        <p:cNvPr id="1" name=""/>
        <p:cNvGrpSpPr/>
        <p:nvPr/>
      </p:nvGrpSpPr>
      <p:grpSpPr>
        <a:xfrm>
          <a:off x="0" y="0"/>
          <a:ext cx="0" cy="0"/>
          <a:chOff x="0" y="0"/>
          <a:chExt cx="0" cy="0"/>
        </a:xfrm>
      </p:grpSpPr>
      <p:sp>
        <p:nvSpPr>
          <p:cNvPr id="905" name="Rectangle 12"/>
          <p:cNvSpPr/>
          <p:nvPr/>
        </p:nvSpPr>
        <p:spPr>
          <a:xfrm>
            <a:off x="3800819" y="319489"/>
            <a:ext cx="5023692" cy="4494882"/>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906"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Text Bold"/>
                <a:ea typeface="Geller Text Bold"/>
                <a:cs typeface="Geller Text Bold"/>
                <a:sym typeface="Geller Text Bold"/>
              </a:defRPr>
            </a:lvl1pPr>
            <a:lvl2pPr marL="0" indent="0">
              <a:lnSpc>
                <a:spcPts val="1300"/>
              </a:lnSpc>
              <a:spcBef>
                <a:spcPts val="1100"/>
              </a:spcBef>
              <a:buSzTx/>
              <a:buNone/>
              <a:defRPr sz="1100" spc="19">
                <a:latin typeface="Geller Text Bold"/>
                <a:ea typeface="Geller Text Bold"/>
                <a:cs typeface="Geller Text Bold"/>
                <a:sym typeface="Geller Text Bold"/>
              </a:defRPr>
            </a:lvl2pPr>
            <a:lvl3pPr>
              <a:lnSpc>
                <a:spcPts val="1300"/>
              </a:lnSpc>
              <a:spcBef>
                <a:spcPts val="1100"/>
              </a:spcBef>
              <a:defRPr sz="1100" spc="19">
                <a:latin typeface="Geller Text Bold"/>
                <a:ea typeface="Geller Text Bold"/>
                <a:cs typeface="Geller Text Bold"/>
                <a:sym typeface="Geller Text Bold"/>
              </a:defRPr>
            </a:lvl3pPr>
            <a:lvl4pPr>
              <a:lnSpc>
                <a:spcPts val="1300"/>
              </a:lnSpc>
              <a:spcBef>
                <a:spcPts val="1100"/>
              </a:spcBef>
              <a:defRPr sz="1100" spc="19">
                <a:latin typeface="Geller Text Bold"/>
                <a:ea typeface="Geller Text Bold"/>
                <a:cs typeface="Geller Text Bold"/>
                <a:sym typeface="Geller Text Bold"/>
              </a:defRPr>
            </a:lvl4pPr>
            <a:lvl5pPr>
              <a:lnSpc>
                <a:spcPts val="1300"/>
              </a:lnSpc>
              <a:spcBef>
                <a:spcPts val="1100"/>
              </a:spcBef>
              <a:defRPr sz="1100" spc="19">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07"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08"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09" name="Picture 10" descr="Picture 10"/>
          <p:cNvPicPr>
            <a:picLocks noChangeAspect="1"/>
          </p:cNvPicPr>
          <p:nvPr/>
        </p:nvPicPr>
        <p:blipFill>
          <a:blip r:embed="rId2">
            <a:extLst/>
          </a:blip>
          <a:stretch>
            <a:fillRect/>
          </a:stretch>
        </p:blipFill>
        <p:spPr>
          <a:xfrm>
            <a:off x="328613" y="4593044"/>
            <a:ext cx="231649" cy="234697"/>
          </a:xfrm>
          <a:prstGeom prst="rect">
            <a:avLst/>
          </a:prstGeom>
          <a:ln w="12700">
            <a:miter lim="400000"/>
          </a:ln>
        </p:spPr>
      </p:pic>
      <p:pic>
        <p:nvPicPr>
          <p:cNvPr id="910" name="Picture 11" descr="Picture 11"/>
          <p:cNvPicPr>
            <a:picLocks noChangeAspect="1"/>
          </p:cNvPicPr>
          <p:nvPr/>
        </p:nvPicPr>
        <p:blipFill>
          <a:blip r:embed="rId3">
            <a:extLst/>
          </a:blip>
          <a:stretch>
            <a:fillRect/>
          </a:stretch>
        </p:blipFill>
        <p:spPr>
          <a:xfrm>
            <a:off x="646104" y="4593044"/>
            <a:ext cx="231649" cy="234697"/>
          </a:xfrm>
          <a:prstGeom prst="rect">
            <a:avLst/>
          </a:prstGeom>
          <a:ln w="12700">
            <a:miter lim="400000"/>
          </a:ln>
        </p:spPr>
      </p:pic>
      <p:pic>
        <p:nvPicPr>
          <p:cNvPr id="911" name="Picture 13" descr="Picture 13"/>
          <p:cNvPicPr>
            <a:picLocks noChangeAspect="1"/>
          </p:cNvPicPr>
          <p:nvPr/>
        </p:nvPicPr>
        <p:blipFill>
          <a:blip r:embed="rId4">
            <a:extLst/>
          </a:blip>
          <a:stretch>
            <a:fillRect/>
          </a:stretch>
        </p:blipFill>
        <p:spPr>
          <a:xfrm>
            <a:off x="1286667" y="4593044"/>
            <a:ext cx="231649" cy="234697"/>
          </a:xfrm>
          <a:prstGeom prst="rect">
            <a:avLst/>
          </a:prstGeom>
          <a:ln w="12700">
            <a:miter lim="400000"/>
          </a:ln>
        </p:spPr>
      </p:pic>
      <p:pic>
        <p:nvPicPr>
          <p:cNvPr id="912" name="Picture 15" descr="Picture 15"/>
          <p:cNvPicPr>
            <a:picLocks noChangeAspect="1"/>
          </p:cNvPicPr>
          <p:nvPr/>
        </p:nvPicPr>
        <p:blipFill>
          <a:blip r:embed="rId5">
            <a:extLst/>
          </a:blip>
          <a:stretch>
            <a:fillRect/>
          </a:stretch>
        </p:blipFill>
        <p:spPr>
          <a:xfrm>
            <a:off x="1916073" y="4593044"/>
            <a:ext cx="231649" cy="234697"/>
          </a:xfrm>
          <a:prstGeom prst="rect">
            <a:avLst/>
          </a:prstGeom>
          <a:ln w="12700">
            <a:miter lim="400000"/>
          </a:ln>
        </p:spPr>
      </p:pic>
      <p:pic>
        <p:nvPicPr>
          <p:cNvPr id="913" name="Picture 16" descr="Picture 16"/>
          <p:cNvPicPr>
            <a:picLocks noChangeAspect="1"/>
          </p:cNvPicPr>
          <p:nvPr/>
        </p:nvPicPr>
        <p:blipFill>
          <a:blip r:embed="rId6">
            <a:extLst/>
          </a:blip>
          <a:stretch>
            <a:fillRect/>
          </a:stretch>
        </p:blipFill>
        <p:spPr>
          <a:xfrm>
            <a:off x="963596" y="4593044"/>
            <a:ext cx="231649" cy="234697"/>
          </a:xfrm>
          <a:prstGeom prst="rect">
            <a:avLst/>
          </a:prstGeom>
          <a:ln w="12700">
            <a:miter lim="400000"/>
          </a:ln>
        </p:spPr>
      </p:pic>
      <p:pic>
        <p:nvPicPr>
          <p:cNvPr id="914" name="Picture 17" descr="Picture 17"/>
          <p:cNvPicPr>
            <a:picLocks noChangeAspect="1"/>
          </p:cNvPicPr>
          <p:nvPr/>
        </p:nvPicPr>
        <p:blipFill>
          <a:blip r:embed="rId4">
            <a:extLst/>
          </a:blip>
          <a:stretch>
            <a:fillRect/>
          </a:stretch>
        </p:blipFill>
        <p:spPr>
          <a:xfrm>
            <a:off x="1281088" y="4593044"/>
            <a:ext cx="231649" cy="234697"/>
          </a:xfrm>
          <a:prstGeom prst="rect">
            <a:avLst/>
          </a:prstGeom>
          <a:ln w="12700">
            <a:miter lim="400000"/>
          </a:ln>
        </p:spPr>
      </p:pic>
      <p:pic>
        <p:nvPicPr>
          <p:cNvPr id="915" name="Picture 18" descr="Picture 18"/>
          <p:cNvPicPr>
            <a:picLocks noChangeAspect="1"/>
          </p:cNvPicPr>
          <p:nvPr/>
        </p:nvPicPr>
        <p:blipFill>
          <a:blip r:embed="rId7">
            <a:extLst/>
          </a:blip>
          <a:stretch>
            <a:fillRect/>
          </a:stretch>
        </p:blipFill>
        <p:spPr>
          <a:xfrm>
            <a:off x="1598581" y="4593044"/>
            <a:ext cx="231649" cy="234697"/>
          </a:xfrm>
          <a:prstGeom prst="rect">
            <a:avLst/>
          </a:prstGeom>
          <a:ln w="12700">
            <a:miter lim="400000"/>
          </a:ln>
        </p:spPr>
      </p:pic>
      <p:pic>
        <p:nvPicPr>
          <p:cNvPr id="916"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1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95"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96"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97"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98"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9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hank YOU Pink">
    <p:spTree>
      <p:nvGrpSpPr>
        <p:cNvPr id="1" name=""/>
        <p:cNvGrpSpPr/>
        <p:nvPr/>
      </p:nvGrpSpPr>
      <p:grpSpPr>
        <a:xfrm>
          <a:off x="0" y="0"/>
          <a:ext cx="0" cy="0"/>
          <a:chOff x="0" y="0"/>
          <a:chExt cx="0" cy="0"/>
        </a:xfrm>
      </p:grpSpPr>
      <p:sp>
        <p:nvSpPr>
          <p:cNvPr id="924" name="Rectangle 12"/>
          <p:cNvSpPr/>
          <p:nvPr/>
        </p:nvSpPr>
        <p:spPr>
          <a:xfrm>
            <a:off x="3800819" y="319489"/>
            <a:ext cx="5023692" cy="449488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925"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Headline"/>
                <a:ea typeface="Geller Headline"/>
                <a:cs typeface="Geller Headline"/>
                <a:sym typeface="Geller Headline"/>
              </a:defRPr>
            </a:lvl1pPr>
            <a:lvl2pPr marL="0" indent="0">
              <a:lnSpc>
                <a:spcPts val="1300"/>
              </a:lnSpc>
              <a:spcBef>
                <a:spcPts val="1100"/>
              </a:spcBef>
              <a:buSzTx/>
              <a:buNone/>
              <a:defRPr sz="1100" spc="19">
                <a:latin typeface="Geller Headline"/>
                <a:ea typeface="Geller Headline"/>
                <a:cs typeface="Geller Headline"/>
                <a:sym typeface="Geller Headline"/>
              </a:defRPr>
            </a:lvl2pPr>
            <a:lvl3pPr>
              <a:lnSpc>
                <a:spcPts val="1300"/>
              </a:lnSpc>
              <a:spcBef>
                <a:spcPts val="1100"/>
              </a:spcBef>
              <a:defRPr sz="1100" spc="19">
                <a:latin typeface="Geller Headline"/>
                <a:ea typeface="Geller Headline"/>
                <a:cs typeface="Geller Headline"/>
                <a:sym typeface="Geller Headline"/>
              </a:defRPr>
            </a:lvl3pPr>
            <a:lvl4pPr>
              <a:lnSpc>
                <a:spcPts val="1300"/>
              </a:lnSpc>
              <a:spcBef>
                <a:spcPts val="1100"/>
              </a:spcBef>
              <a:defRPr sz="1100" spc="19">
                <a:latin typeface="Geller Headline"/>
                <a:ea typeface="Geller Headline"/>
                <a:cs typeface="Geller Headline"/>
                <a:sym typeface="Geller Headline"/>
              </a:defRPr>
            </a:lvl4pPr>
            <a:lvl5pPr>
              <a:lnSpc>
                <a:spcPts val="1300"/>
              </a:lnSpc>
              <a:spcBef>
                <a:spcPts val="1100"/>
              </a:spcBef>
              <a:defRPr sz="1100" spc="19">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926"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27"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28" name="Picture 10" descr="Picture 10"/>
          <p:cNvPicPr>
            <a:picLocks noChangeAspect="1"/>
          </p:cNvPicPr>
          <p:nvPr/>
        </p:nvPicPr>
        <p:blipFill>
          <a:blip r:embed="rId2">
            <a:extLst/>
          </a:blip>
          <a:stretch>
            <a:fillRect/>
          </a:stretch>
        </p:blipFill>
        <p:spPr>
          <a:xfrm>
            <a:off x="283537" y="4593044"/>
            <a:ext cx="231649" cy="234697"/>
          </a:xfrm>
          <a:prstGeom prst="rect">
            <a:avLst/>
          </a:prstGeom>
          <a:ln w="12700">
            <a:miter lim="400000"/>
          </a:ln>
        </p:spPr>
      </p:pic>
      <p:pic>
        <p:nvPicPr>
          <p:cNvPr id="929" name="Picture 11" descr="Picture 11"/>
          <p:cNvPicPr>
            <a:picLocks noChangeAspect="1"/>
          </p:cNvPicPr>
          <p:nvPr/>
        </p:nvPicPr>
        <p:blipFill>
          <a:blip r:embed="rId3">
            <a:extLst/>
          </a:blip>
          <a:stretch>
            <a:fillRect/>
          </a:stretch>
        </p:blipFill>
        <p:spPr>
          <a:xfrm>
            <a:off x="601029" y="4593044"/>
            <a:ext cx="231649" cy="234697"/>
          </a:xfrm>
          <a:prstGeom prst="rect">
            <a:avLst/>
          </a:prstGeom>
          <a:ln w="12700">
            <a:miter lim="400000"/>
          </a:ln>
        </p:spPr>
      </p:pic>
      <p:pic>
        <p:nvPicPr>
          <p:cNvPr id="930" name="Picture 13" descr="Picture 13"/>
          <p:cNvPicPr>
            <a:picLocks noChangeAspect="1"/>
          </p:cNvPicPr>
          <p:nvPr/>
        </p:nvPicPr>
        <p:blipFill>
          <a:blip r:embed="rId4">
            <a:extLst/>
          </a:blip>
          <a:stretch>
            <a:fillRect/>
          </a:stretch>
        </p:blipFill>
        <p:spPr>
          <a:xfrm>
            <a:off x="1241590" y="4593044"/>
            <a:ext cx="231649" cy="234697"/>
          </a:xfrm>
          <a:prstGeom prst="rect">
            <a:avLst/>
          </a:prstGeom>
          <a:ln w="12700">
            <a:miter lim="400000"/>
          </a:ln>
        </p:spPr>
      </p:pic>
      <p:pic>
        <p:nvPicPr>
          <p:cNvPr id="931" name="Picture 15" descr="Picture 15"/>
          <p:cNvPicPr>
            <a:picLocks noChangeAspect="1"/>
          </p:cNvPicPr>
          <p:nvPr/>
        </p:nvPicPr>
        <p:blipFill>
          <a:blip r:embed="rId5">
            <a:extLst/>
          </a:blip>
          <a:stretch>
            <a:fillRect/>
          </a:stretch>
        </p:blipFill>
        <p:spPr>
          <a:xfrm>
            <a:off x="1870998" y="4593044"/>
            <a:ext cx="231649" cy="234697"/>
          </a:xfrm>
          <a:prstGeom prst="rect">
            <a:avLst/>
          </a:prstGeom>
          <a:ln w="12700">
            <a:miter lim="400000"/>
          </a:ln>
        </p:spPr>
      </p:pic>
      <p:pic>
        <p:nvPicPr>
          <p:cNvPr id="932" name="Picture 16" descr="Picture 16"/>
          <p:cNvPicPr>
            <a:picLocks noChangeAspect="1"/>
          </p:cNvPicPr>
          <p:nvPr/>
        </p:nvPicPr>
        <p:blipFill>
          <a:blip r:embed="rId6">
            <a:extLst/>
          </a:blip>
          <a:stretch>
            <a:fillRect/>
          </a:stretch>
        </p:blipFill>
        <p:spPr>
          <a:xfrm>
            <a:off x="918520" y="4593044"/>
            <a:ext cx="231649" cy="234697"/>
          </a:xfrm>
          <a:prstGeom prst="rect">
            <a:avLst/>
          </a:prstGeom>
          <a:ln w="12700">
            <a:miter lim="400000"/>
          </a:ln>
        </p:spPr>
      </p:pic>
      <p:pic>
        <p:nvPicPr>
          <p:cNvPr id="933" name="Picture 17" descr="Picture 17"/>
          <p:cNvPicPr>
            <a:picLocks noChangeAspect="1"/>
          </p:cNvPicPr>
          <p:nvPr/>
        </p:nvPicPr>
        <p:blipFill>
          <a:blip r:embed="rId4">
            <a:extLst/>
          </a:blip>
          <a:stretch>
            <a:fillRect/>
          </a:stretch>
        </p:blipFill>
        <p:spPr>
          <a:xfrm>
            <a:off x="1236013" y="4593044"/>
            <a:ext cx="231649" cy="234697"/>
          </a:xfrm>
          <a:prstGeom prst="rect">
            <a:avLst/>
          </a:prstGeom>
          <a:ln w="12700">
            <a:miter lim="400000"/>
          </a:ln>
        </p:spPr>
      </p:pic>
      <p:pic>
        <p:nvPicPr>
          <p:cNvPr id="934" name="Picture 18" descr="Picture 18"/>
          <p:cNvPicPr>
            <a:picLocks noChangeAspect="1"/>
          </p:cNvPicPr>
          <p:nvPr/>
        </p:nvPicPr>
        <p:blipFill>
          <a:blip r:embed="rId7">
            <a:extLst/>
          </a:blip>
          <a:stretch>
            <a:fillRect/>
          </a:stretch>
        </p:blipFill>
        <p:spPr>
          <a:xfrm>
            <a:off x="1553504" y="4593044"/>
            <a:ext cx="231649" cy="234697"/>
          </a:xfrm>
          <a:prstGeom prst="rect">
            <a:avLst/>
          </a:prstGeom>
          <a:ln w="12700">
            <a:miter lim="400000"/>
          </a:ln>
        </p:spPr>
      </p:pic>
      <p:pic>
        <p:nvPicPr>
          <p:cNvPr id="935"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3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hank YOU Green">
    <p:spTree>
      <p:nvGrpSpPr>
        <p:cNvPr id="1" name=""/>
        <p:cNvGrpSpPr/>
        <p:nvPr/>
      </p:nvGrpSpPr>
      <p:grpSpPr>
        <a:xfrm>
          <a:off x="0" y="0"/>
          <a:ext cx="0" cy="0"/>
          <a:chOff x="0" y="0"/>
          <a:chExt cx="0" cy="0"/>
        </a:xfrm>
      </p:grpSpPr>
      <p:sp>
        <p:nvSpPr>
          <p:cNvPr id="943" name="Rectangle 12"/>
          <p:cNvSpPr/>
          <p:nvPr/>
        </p:nvSpPr>
        <p:spPr>
          <a:xfrm>
            <a:off x="3800819" y="319489"/>
            <a:ext cx="5023692" cy="4494882"/>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944"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Text Bold"/>
                <a:ea typeface="Geller Text Bold"/>
                <a:cs typeface="Geller Text Bold"/>
                <a:sym typeface="Geller Text Bold"/>
              </a:defRPr>
            </a:lvl1pPr>
            <a:lvl2pPr marL="0" indent="0">
              <a:lnSpc>
                <a:spcPts val="1300"/>
              </a:lnSpc>
              <a:spcBef>
                <a:spcPts val="1100"/>
              </a:spcBef>
              <a:buSzTx/>
              <a:buNone/>
              <a:defRPr sz="1100" spc="19">
                <a:latin typeface="Geller Text Bold"/>
                <a:ea typeface="Geller Text Bold"/>
                <a:cs typeface="Geller Text Bold"/>
                <a:sym typeface="Geller Text Bold"/>
              </a:defRPr>
            </a:lvl2pPr>
            <a:lvl3pPr>
              <a:lnSpc>
                <a:spcPts val="1300"/>
              </a:lnSpc>
              <a:spcBef>
                <a:spcPts val="1100"/>
              </a:spcBef>
              <a:defRPr sz="1100" spc="19">
                <a:latin typeface="Geller Text Bold"/>
                <a:ea typeface="Geller Text Bold"/>
                <a:cs typeface="Geller Text Bold"/>
                <a:sym typeface="Geller Text Bold"/>
              </a:defRPr>
            </a:lvl3pPr>
            <a:lvl4pPr>
              <a:lnSpc>
                <a:spcPts val="1300"/>
              </a:lnSpc>
              <a:spcBef>
                <a:spcPts val="1100"/>
              </a:spcBef>
              <a:defRPr sz="1100" spc="19">
                <a:latin typeface="Geller Text Bold"/>
                <a:ea typeface="Geller Text Bold"/>
                <a:cs typeface="Geller Text Bold"/>
                <a:sym typeface="Geller Text Bold"/>
              </a:defRPr>
            </a:lvl4pPr>
            <a:lvl5pPr>
              <a:lnSpc>
                <a:spcPts val="1300"/>
              </a:lnSpc>
              <a:spcBef>
                <a:spcPts val="1100"/>
              </a:spcBef>
              <a:defRPr sz="1100" spc="19">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45"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46"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47" name="Picture 10" descr="Picture 10"/>
          <p:cNvPicPr>
            <a:picLocks noChangeAspect="1"/>
          </p:cNvPicPr>
          <p:nvPr/>
        </p:nvPicPr>
        <p:blipFill>
          <a:blip r:embed="rId2">
            <a:extLst/>
          </a:blip>
          <a:stretch>
            <a:fillRect/>
          </a:stretch>
        </p:blipFill>
        <p:spPr>
          <a:xfrm>
            <a:off x="274638" y="4593044"/>
            <a:ext cx="231649" cy="234697"/>
          </a:xfrm>
          <a:prstGeom prst="rect">
            <a:avLst/>
          </a:prstGeom>
          <a:ln w="12700">
            <a:miter lim="400000"/>
          </a:ln>
        </p:spPr>
      </p:pic>
      <p:pic>
        <p:nvPicPr>
          <p:cNvPr id="948" name="Picture 11" descr="Picture 11"/>
          <p:cNvPicPr>
            <a:picLocks noChangeAspect="1"/>
          </p:cNvPicPr>
          <p:nvPr/>
        </p:nvPicPr>
        <p:blipFill>
          <a:blip r:embed="rId3">
            <a:extLst/>
          </a:blip>
          <a:stretch>
            <a:fillRect/>
          </a:stretch>
        </p:blipFill>
        <p:spPr>
          <a:xfrm>
            <a:off x="592129" y="4593044"/>
            <a:ext cx="231649" cy="234697"/>
          </a:xfrm>
          <a:prstGeom prst="rect">
            <a:avLst/>
          </a:prstGeom>
          <a:ln w="12700">
            <a:miter lim="400000"/>
          </a:ln>
        </p:spPr>
      </p:pic>
      <p:pic>
        <p:nvPicPr>
          <p:cNvPr id="949" name="Picture 13" descr="Picture 13"/>
          <p:cNvPicPr>
            <a:picLocks noChangeAspect="1"/>
          </p:cNvPicPr>
          <p:nvPr/>
        </p:nvPicPr>
        <p:blipFill>
          <a:blip r:embed="rId4">
            <a:extLst/>
          </a:blip>
          <a:stretch>
            <a:fillRect/>
          </a:stretch>
        </p:blipFill>
        <p:spPr>
          <a:xfrm>
            <a:off x="1232692" y="4593044"/>
            <a:ext cx="231649" cy="234697"/>
          </a:xfrm>
          <a:prstGeom prst="rect">
            <a:avLst/>
          </a:prstGeom>
          <a:ln w="12700">
            <a:miter lim="400000"/>
          </a:ln>
        </p:spPr>
      </p:pic>
      <p:pic>
        <p:nvPicPr>
          <p:cNvPr id="950" name="Picture 15" descr="Picture 15"/>
          <p:cNvPicPr>
            <a:picLocks noChangeAspect="1"/>
          </p:cNvPicPr>
          <p:nvPr/>
        </p:nvPicPr>
        <p:blipFill>
          <a:blip r:embed="rId5">
            <a:extLst/>
          </a:blip>
          <a:stretch>
            <a:fillRect/>
          </a:stretch>
        </p:blipFill>
        <p:spPr>
          <a:xfrm>
            <a:off x="1862098" y="4593044"/>
            <a:ext cx="231649" cy="234697"/>
          </a:xfrm>
          <a:prstGeom prst="rect">
            <a:avLst/>
          </a:prstGeom>
          <a:ln w="12700">
            <a:miter lim="400000"/>
          </a:ln>
        </p:spPr>
      </p:pic>
      <p:pic>
        <p:nvPicPr>
          <p:cNvPr id="951" name="Picture 16" descr="Picture 16"/>
          <p:cNvPicPr>
            <a:picLocks noChangeAspect="1"/>
          </p:cNvPicPr>
          <p:nvPr/>
        </p:nvPicPr>
        <p:blipFill>
          <a:blip r:embed="rId6">
            <a:extLst/>
          </a:blip>
          <a:stretch>
            <a:fillRect/>
          </a:stretch>
        </p:blipFill>
        <p:spPr>
          <a:xfrm>
            <a:off x="909621" y="4593044"/>
            <a:ext cx="231649" cy="234697"/>
          </a:xfrm>
          <a:prstGeom prst="rect">
            <a:avLst/>
          </a:prstGeom>
          <a:ln w="12700">
            <a:miter lim="400000"/>
          </a:ln>
        </p:spPr>
      </p:pic>
      <p:pic>
        <p:nvPicPr>
          <p:cNvPr id="952" name="Picture 17" descr="Picture 17"/>
          <p:cNvPicPr>
            <a:picLocks noChangeAspect="1"/>
          </p:cNvPicPr>
          <p:nvPr/>
        </p:nvPicPr>
        <p:blipFill>
          <a:blip r:embed="rId4">
            <a:extLst/>
          </a:blip>
          <a:stretch>
            <a:fillRect/>
          </a:stretch>
        </p:blipFill>
        <p:spPr>
          <a:xfrm>
            <a:off x="1227113" y="4593044"/>
            <a:ext cx="231649" cy="234697"/>
          </a:xfrm>
          <a:prstGeom prst="rect">
            <a:avLst/>
          </a:prstGeom>
          <a:ln w="12700">
            <a:miter lim="400000"/>
          </a:ln>
        </p:spPr>
      </p:pic>
      <p:pic>
        <p:nvPicPr>
          <p:cNvPr id="953" name="Picture 18" descr="Picture 18"/>
          <p:cNvPicPr>
            <a:picLocks noChangeAspect="1"/>
          </p:cNvPicPr>
          <p:nvPr/>
        </p:nvPicPr>
        <p:blipFill>
          <a:blip r:embed="rId7">
            <a:extLst/>
          </a:blip>
          <a:stretch>
            <a:fillRect/>
          </a:stretch>
        </p:blipFill>
        <p:spPr>
          <a:xfrm>
            <a:off x="1544606" y="4593044"/>
            <a:ext cx="231649" cy="234697"/>
          </a:xfrm>
          <a:prstGeom prst="rect">
            <a:avLst/>
          </a:prstGeom>
          <a:ln w="12700">
            <a:miter lim="400000"/>
          </a:ln>
        </p:spPr>
      </p:pic>
      <p:pic>
        <p:nvPicPr>
          <p:cNvPr id="954"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5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hank YOU Blue">
    <p:spTree>
      <p:nvGrpSpPr>
        <p:cNvPr id="1" name=""/>
        <p:cNvGrpSpPr/>
        <p:nvPr/>
      </p:nvGrpSpPr>
      <p:grpSpPr>
        <a:xfrm>
          <a:off x="0" y="0"/>
          <a:ext cx="0" cy="0"/>
          <a:chOff x="0" y="0"/>
          <a:chExt cx="0" cy="0"/>
        </a:xfrm>
      </p:grpSpPr>
      <p:sp>
        <p:nvSpPr>
          <p:cNvPr id="962" name="Rectangle 12"/>
          <p:cNvSpPr/>
          <p:nvPr/>
        </p:nvSpPr>
        <p:spPr>
          <a:xfrm>
            <a:off x="3800819" y="319489"/>
            <a:ext cx="5023692" cy="4494882"/>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963"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Text Bold"/>
                <a:ea typeface="Geller Text Bold"/>
                <a:cs typeface="Geller Text Bold"/>
                <a:sym typeface="Geller Text Bold"/>
              </a:defRPr>
            </a:lvl1pPr>
            <a:lvl2pPr marL="0" indent="0">
              <a:lnSpc>
                <a:spcPts val="1300"/>
              </a:lnSpc>
              <a:spcBef>
                <a:spcPts val="1100"/>
              </a:spcBef>
              <a:buSzTx/>
              <a:buNone/>
              <a:defRPr sz="1100" spc="19">
                <a:latin typeface="Geller Text Bold"/>
                <a:ea typeface="Geller Text Bold"/>
                <a:cs typeface="Geller Text Bold"/>
                <a:sym typeface="Geller Text Bold"/>
              </a:defRPr>
            </a:lvl2pPr>
            <a:lvl3pPr>
              <a:lnSpc>
                <a:spcPts val="1300"/>
              </a:lnSpc>
              <a:spcBef>
                <a:spcPts val="1100"/>
              </a:spcBef>
              <a:defRPr sz="1100" spc="19">
                <a:latin typeface="Geller Text Bold"/>
                <a:ea typeface="Geller Text Bold"/>
                <a:cs typeface="Geller Text Bold"/>
                <a:sym typeface="Geller Text Bold"/>
              </a:defRPr>
            </a:lvl3pPr>
            <a:lvl4pPr>
              <a:lnSpc>
                <a:spcPts val="1300"/>
              </a:lnSpc>
              <a:spcBef>
                <a:spcPts val="1100"/>
              </a:spcBef>
              <a:defRPr sz="1100" spc="19">
                <a:latin typeface="Geller Text Bold"/>
                <a:ea typeface="Geller Text Bold"/>
                <a:cs typeface="Geller Text Bold"/>
                <a:sym typeface="Geller Text Bold"/>
              </a:defRPr>
            </a:lvl4pPr>
            <a:lvl5pPr>
              <a:lnSpc>
                <a:spcPts val="1300"/>
              </a:lnSpc>
              <a:spcBef>
                <a:spcPts val="1100"/>
              </a:spcBef>
              <a:defRPr sz="1100" spc="19">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64"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65"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66" name="Picture 10" descr="Picture 10"/>
          <p:cNvPicPr>
            <a:picLocks noChangeAspect="1"/>
          </p:cNvPicPr>
          <p:nvPr/>
        </p:nvPicPr>
        <p:blipFill>
          <a:blip r:embed="rId2">
            <a:extLst/>
          </a:blip>
          <a:stretch>
            <a:fillRect/>
          </a:stretch>
        </p:blipFill>
        <p:spPr>
          <a:xfrm>
            <a:off x="274638" y="4593044"/>
            <a:ext cx="231649" cy="234697"/>
          </a:xfrm>
          <a:prstGeom prst="rect">
            <a:avLst/>
          </a:prstGeom>
          <a:ln w="12700">
            <a:miter lim="400000"/>
          </a:ln>
        </p:spPr>
      </p:pic>
      <p:pic>
        <p:nvPicPr>
          <p:cNvPr id="967" name="Picture 11" descr="Picture 11"/>
          <p:cNvPicPr>
            <a:picLocks noChangeAspect="1"/>
          </p:cNvPicPr>
          <p:nvPr/>
        </p:nvPicPr>
        <p:blipFill>
          <a:blip r:embed="rId3">
            <a:extLst/>
          </a:blip>
          <a:stretch>
            <a:fillRect/>
          </a:stretch>
        </p:blipFill>
        <p:spPr>
          <a:xfrm>
            <a:off x="592129" y="4593044"/>
            <a:ext cx="231649" cy="234697"/>
          </a:xfrm>
          <a:prstGeom prst="rect">
            <a:avLst/>
          </a:prstGeom>
          <a:ln w="12700">
            <a:miter lim="400000"/>
          </a:ln>
        </p:spPr>
      </p:pic>
      <p:pic>
        <p:nvPicPr>
          <p:cNvPr id="968" name="Picture 13" descr="Picture 13"/>
          <p:cNvPicPr>
            <a:picLocks noChangeAspect="1"/>
          </p:cNvPicPr>
          <p:nvPr/>
        </p:nvPicPr>
        <p:blipFill>
          <a:blip r:embed="rId4">
            <a:extLst/>
          </a:blip>
          <a:stretch>
            <a:fillRect/>
          </a:stretch>
        </p:blipFill>
        <p:spPr>
          <a:xfrm>
            <a:off x="1232692" y="4593044"/>
            <a:ext cx="231649" cy="234697"/>
          </a:xfrm>
          <a:prstGeom prst="rect">
            <a:avLst/>
          </a:prstGeom>
          <a:ln w="12700">
            <a:miter lim="400000"/>
          </a:ln>
        </p:spPr>
      </p:pic>
      <p:pic>
        <p:nvPicPr>
          <p:cNvPr id="969" name="Picture 15" descr="Picture 15"/>
          <p:cNvPicPr>
            <a:picLocks noChangeAspect="1"/>
          </p:cNvPicPr>
          <p:nvPr/>
        </p:nvPicPr>
        <p:blipFill>
          <a:blip r:embed="rId5">
            <a:extLst/>
          </a:blip>
          <a:stretch>
            <a:fillRect/>
          </a:stretch>
        </p:blipFill>
        <p:spPr>
          <a:xfrm>
            <a:off x="1862098" y="4593044"/>
            <a:ext cx="231649" cy="234697"/>
          </a:xfrm>
          <a:prstGeom prst="rect">
            <a:avLst/>
          </a:prstGeom>
          <a:ln w="12700">
            <a:miter lim="400000"/>
          </a:ln>
        </p:spPr>
      </p:pic>
      <p:pic>
        <p:nvPicPr>
          <p:cNvPr id="970" name="Picture 16" descr="Picture 16"/>
          <p:cNvPicPr>
            <a:picLocks noChangeAspect="1"/>
          </p:cNvPicPr>
          <p:nvPr/>
        </p:nvPicPr>
        <p:blipFill>
          <a:blip r:embed="rId6">
            <a:extLst/>
          </a:blip>
          <a:stretch>
            <a:fillRect/>
          </a:stretch>
        </p:blipFill>
        <p:spPr>
          <a:xfrm>
            <a:off x="909621" y="4593044"/>
            <a:ext cx="231649" cy="234697"/>
          </a:xfrm>
          <a:prstGeom prst="rect">
            <a:avLst/>
          </a:prstGeom>
          <a:ln w="12700">
            <a:miter lim="400000"/>
          </a:ln>
        </p:spPr>
      </p:pic>
      <p:pic>
        <p:nvPicPr>
          <p:cNvPr id="971" name="Picture 17" descr="Picture 17"/>
          <p:cNvPicPr>
            <a:picLocks noChangeAspect="1"/>
          </p:cNvPicPr>
          <p:nvPr/>
        </p:nvPicPr>
        <p:blipFill>
          <a:blip r:embed="rId4">
            <a:extLst/>
          </a:blip>
          <a:stretch>
            <a:fillRect/>
          </a:stretch>
        </p:blipFill>
        <p:spPr>
          <a:xfrm>
            <a:off x="1227113" y="4593044"/>
            <a:ext cx="231649" cy="234697"/>
          </a:xfrm>
          <a:prstGeom prst="rect">
            <a:avLst/>
          </a:prstGeom>
          <a:ln w="12700">
            <a:miter lim="400000"/>
          </a:ln>
        </p:spPr>
      </p:pic>
      <p:pic>
        <p:nvPicPr>
          <p:cNvPr id="972" name="Picture 18" descr="Picture 18"/>
          <p:cNvPicPr>
            <a:picLocks noChangeAspect="1"/>
          </p:cNvPicPr>
          <p:nvPr/>
        </p:nvPicPr>
        <p:blipFill>
          <a:blip r:embed="rId7">
            <a:extLst/>
          </a:blip>
          <a:stretch>
            <a:fillRect/>
          </a:stretch>
        </p:blipFill>
        <p:spPr>
          <a:xfrm>
            <a:off x="1544606" y="4593044"/>
            <a:ext cx="231649" cy="234697"/>
          </a:xfrm>
          <a:prstGeom prst="rect">
            <a:avLst/>
          </a:prstGeom>
          <a:ln w="12700">
            <a:miter lim="400000"/>
          </a:ln>
        </p:spPr>
      </p:pic>
      <p:pic>
        <p:nvPicPr>
          <p:cNvPr id="973"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74"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Thank YOU Orange">
    <p:spTree>
      <p:nvGrpSpPr>
        <p:cNvPr id="1" name=""/>
        <p:cNvGrpSpPr/>
        <p:nvPr/>
      </p:nvGrpSpPr>
      <p:grpSpPr>
        <a:xfrm>
          <a:off x="0" y="0"/>
          <a:ext cx="0" cy="0"/>
          <a:chOff x="0" y="0"/>
          <a:chExt cx="0" cy="0"/>
        </a:xfrm>
      </p:grpSpPr>
      <p:sp>
        <p:nvSpPr>
          <p:cNvPr id="981" name="Rectangle 12"/>
          <p:cNvSpPr/>
          <p:nvPr/>
        </p:nvSpPr>
        <p:spPr>
          <a:xfrm>
            <a:off x="3800819" y="319489"/>
            <a:ext cx="5023692" cy="4494882"/>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982" name="Body Level One…"/>
          <p:cNvSpPr txBox="1">
            <a:spLocks noGrp="1"/>
          </p:cNvSpPr>
          <p:nvPr>
            <p:ph type="body" sz="quarter" idx="1"/>
          </p:nvPr>
        </p:nvSpPr>
        <p:spPr>
          <a:xfrm>
            <a:off x="271463" y="1185612"/>
            <a:ext cx="2329049" cy="3191003"/>
          </a:xfrm>
          <a:prstGeom prst="rect">
            <a:avLst/>
          </a:prstGeom>
        </p:spPr>
        <p:txBody>
          <a:bodyPr>
            <a:normAutofit/>
          </a:bodyPr>
          <a:lstStyle>
            <a:lvl1pPr>
              <a:lnSpc>
                <a:spcPts val="1300"/>
              </a:lnSpc>
              <a:spcBef>
                <a:spcPts val="1100"/>
              </a:spcBef>
              <a:defRPr sz="1100" spc="19">
                <a:latin typeface="Geller Text Bold"/>
                <a:ea typeface="Geller Text Bold"/>
                <a:cs typeface="Geller Text Bold"/>
                <a:sym typeface="Geller Text Bold"/>
              </a:defRPr>
            </a:lvl1pPr>
            <a:lvl2pPr marL="0" indent="0">
              <a:lnSpc>
                <a:spcPts val="1300"/>
              </a:lnSpc>
              <a:spcBef>
                <a:spcPts val="1100"/>
              </a:spcBef>
              <a:buSzTx/>
              <a:buNone/>
              <a:defRPr sz="1100" spc="19">
                <a:latin typeface="Geller Text Bold"/>
                <a:ea typeface="Geller Text Bold"/>
                <a:cs typeface="Geller Text Bold"/>
                <a:sym typeface="Geller Text Bold"/>
              </a:defRPr>
            </a:lvl2pPr>
            <a:lvl3pPr>
              <a:lnSpc>
                <a:spcPts val="1300"/>
              </a:lnSpc>
              <a:spcBef>
                <a:spcPts val="1100"/>
              </a:spcBef>
              <a:defRPr sz="1100" spc="19">
                <a:latin typeface="Geller Text Bold"/>
                <a:ea typeface="Geller Text Bold"/>
                <a:cs typeface="Geller Text Bold"/>
                <a:sym typeface="Geller Text Bold"/>
              </a:defRPr>
            </a:lvl3pPr>
            <a:lvl4pPr>
              <a:lnSpc>
                <a:spcPts val="1300"/>
              </a:lnSpc>
              <a:spcBef>
                <a:spcPts val="1100"/>
              </a:spcBef>
              <a:defRPr sz="1100" spc="19">
                <a:latin typeface="Geller Text Bold"/>
                <a:ea typeface="Geller Text Bold"/>
                <a:cs typeface="Geller Text Bold"/>
                <a:sym typeface="Geller Text Bold"/>
              </a:defRPr>
            </a:lvl4pPr>
            <a:lvl5pPr>
              <a:lnSpc>
                <a:spcPts val="1300"/>
              </a:lnSpc>
              <a:spcBef>
                <a:spcPts val="1100"/>
              </a:spcBef>
              <a:defRPr sz="1100" spc="19">
                <a:latin typeface="Geller Text Bold"/>
                <a:ea typeface="Geller Text Bold"/>
                <a:cs typeface="Geller Text Bold"/>
                <a:sym typeface="Geller Text Bold"/>
              </a:defRPr>
            </a:lvl5pPr>
          </a:lstStyle>
          <a:p>
            <a:r>
              <a:t>Body Level One</a:t>
            </a:r>
          </a:p>
          <a:p>
            <a:pPr lvl="1"/>
            <a:r>
              <a:t>Body Level Two</a:t>
            </a:r>
          </a:p>
          <a:p>
            <a:pPr lvl="2"/>
            <a:r>
              <a:t>Body Level Three</a:t>
            </a:r>
          </a:p>
          <a:p>
            <a:pPr lvl="3"/>
            <a:r>
              <a:t>Body Level Four</a:t>
            </a:r>
          </a:p>
          <a:p>
            <a:pPr lvl="4"/>
            <a:r>
              <a:t>Body Level Five</a:t>
            </a:r>
          </a:p>
        </p:txBody>
      </p:sp>
      <p:sp>
        <p:nvSpPr>
          <p:cNvPr id="983" name="TextBox 8"/>
          <p:cNvSpPr txBox="1"/>
          <p:nvPr/>
        </p:nvSpPr>
        <p:spPr>
          <a:xfrm>
            <a:off x="5357295" y="1519203"/>
            <a:ext cx="1879855" cy="825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5400" spc="-170">
                <a:solidFill>
                  <a:srgbClr val="FFFFFF"/>
                </a:solidFill>
                <a:latin typeface="Geller Headline"/>
                <a:ea typeface="Geller Headline"/>
                <a:cs typeface="Geller Headline"/>
                <a:sym typeface="Geller Headline"/>
              </a:defRPr>
            </a:lvl1pPr>
          </a:lstStyle>
          <a:p>
            <a:r>
              <a:t>Thank</a:t>
            </a:r>
          </a:p>
        </p:txBody>
      </p:sp>
      <p:sp>
        <p:nvSpPr>
          <p:cNvPr id="984" name="TextBox 9"/>
          <p:cNvSpPr txBox="1"/>
          <p:nvPr/>
        </p:nvSpPr>
        <p:spPr>
          <a:xfrm>
            <a:off x="5429084" y="2125588"/>
            <a:ext cx="1808164" cy="148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9600" spc="-300">
                <a:solidFill>
                  <a:srgbClr val="FFFFFF"/>
                </a:solidFill>
                <a:latin typeface="Impact"/>
                <a:ea typeface="Impact"/>
                <a:cs typeface="Impact"/>
                <a:sym typeface="Impact"/>
              </a:defRPr>
            </a:lvl1pPr>
          </a:lstStyle>
          <a:p>
            <a:r>
              <a:t>YOU</a:t>
            </a:r>
          </a:p>
        </p:txBody>
      </p:sp>
      <p:pic>
        <p:nvPicPr>
          <p:cNvPr id="985" name="Picture 10" descr="Picture 10"/>
          <p:cNvPicPr>
            <a:picLocks noChangeAspect="1"/>
          </p:cNvPicPr>
          <p:nvPr/>
        </p:nvPicPr>
        <p:blipFill>
          <a:blip r:embed="rId2">
            <a:extLst/>
          </a:blip>
          <a:stretch>
            <a:fillRect/>
          </a:stretch>
        </p:blipFill>
        <p:spPr>
          <a:xfrm>
            <a:off x="274638" y="4593044"/>
            <a:ext cx="231649" cy="234697"/>
          </a:xfrm>
          <a:prstGeom prst="rect">
            <a:avLst/>
          </a:prstGeom>
          <a:ln w="12700">
            <a:miter lim="400000"/>
          </a:ln>
        </p:spPr>
      </p:pic>
      <p:pic>
        <p:nvPicPr>
          <p:cNvPr id="986" name="Picture 11" descr="Picture 11"/>
          <p:cNvPicPr>
            <a:picLocks noChangeAspect="1"/>
          </p:cNvPicPr>
          <p:nvPr/>
        </p:nvPicPr>
        <p:blipFill>
          <a:blip r:embed="rId3">
            <a:extLst/>
          </a:blip>
          <a:stretch>
            <a:fillRect/>
          </a:stretch>
        </p:blipFill>
        <p:spPr>
          <a:xfrm>
            <a:off x="592129" y="4593044"/>
            <a:ext cx="231649" cy="234697"/>
          </a:xfrm>
          <a:prstGeom prst="rect">
            <a:avLst/>
          </a:prstGeom>
          <a:ln w="12700">
            <a:miter lim="400000"/>
          </a:ln>
        </p:spPr>
      </p:pic>
      <p:pic>
        <p:nvPicPr>
          <p:cNvPr id="987" name="Picture 13" descr="Picture 13"/>
          <p:cNvPicPr>
            <a:picLocks noChangeAspect="1"/>
          </p:cNvPicPr>
          <p:nvPr/>
        </p:nvPicPr>
        <p:blipFill>
          <a:blip r:embed="rId4">
            <a:extLst/>
          </a:blip>
          <a:stretch>
            <a:fillRect/>
          </a:stretch>
        </p:blipFill>
        <p:spPr>
          <a:xfrm>
            <a:off x="1232692" y="4593044"/>
            <a:ext cx="231649" cy="234697"/>
          </a:xfrm>
          <a:prstGeom prst="rect">
            <a:avLst/>
          </a:prstGeom>
          <a:ln w="12700">
            <a:miter lim="400000"/>
          </a:ln>
        </p:spPr>
      </p:pic>
      <p:pic>
        <p:nvPicPr>
          <p:cNvPr id="988" name="Picture 15" descr="Picture 15"/>
          <p:cNvPicPr>
            <a:picLocks noChangeAspect="1"/>
          </p:cNvPicPr>
          <p:nvPr/>
        </p:nvPicPr>
        <p:blipFill>
          <a:blip r:embed="rId5">
            <a:extLst/>
          </a:blip>
          <a:stretch>
            <a:fillRect/>
          </a:stretch>
        </p:blipFill>
        <p:spPr>
          <a:xfrm>
            <a:off x="1862098" y="4593044"/>
            <a:ext cx="231649" cy="234697"/>
          </a:xfrm>
          <a:prstGeom prst="rect">
            <a:avLst/>
          </a:prstGeom>
          <a:ln w="12700">
            <a:miter lim="400000"/>
          </a:ln>
        </p:spPr>
      </p:pic>
      <p:pic>
        <p:nvPicPr>
          <p:cNvPr id="989" name="Picture 16" descr="Picture 16"/>
          <p:cNvPicPr>
            <a:picLocks noChangeAspect="1"/>
          </p:cNvPicPr>
          <p:nvPr/>
        </p:nvPicPr>
        <p:blipFill>
          <a:blip r:embed="rId6">
            <a:extLst/>
          </a:blip>
          <a:stretch>
            <a:fillRect/>
          </a:stretch>
        </p:blipFill>
        <p:spPr>
          <a:xfrm>
            <a:off x="909621" y="4593044"/>
            <a:ext cx="231649" cy="234697"/>
          </a:xfrm>
          <a:prstGeom prst="rect">
            <a:avLst/>
          </a:prstGeom>
          <a:ln w="12700">
            <a:miter lim="400000"/>
          </a:ln>
        </p:spPr>
      </p:pic>
      <p:pic>
        <p:nvPicPr>
          <p:cNvPr id="990" name="Picture 17" descr="Picture 17"/>
          <p:cNvPicPr>
            <a:picLocks noChangeAspect="1"/>
          </p:cNvPicPr>
          <p:nvPr/>
        </p:nvPicPr>
        <p:blipFill>
          <a:blip r:embed="rId4">
            <a:extLst/>
          </a:blip>
          <a:stretch>
            <a:fillRect/>
          </a:stretch>
        </p:blipFill>
        <p:spPr>
          <a:xfrm>
            <a:off x="1227113" y="4593044"/>
            <a:ext cx="231649" cy="234697"/>
          </a:xfrm>
          <a:prstGeom prst="rect">
            <a:avLst/>
          </a:prstGeom>
          <a:ln w="12700">
            <a:miter lim="400000"/>
          </a:ln>
        </p:spPr>
      </p:pic>
      <p:pic>
        <p:nvPicPr>
          <p:cNvPr id="991" name="Picture 18" descr="Picture 18"/>
          <p:cNvPicPr>
            <a:picLocks noChangeAspect="1"/>
          </p:cNvPicPr>
          <p:nvPr/>
        </p:nvPicPr>
        <p:blipFill>
          <a:blip r:embed="rId7">
            <a:extLst/>
          </a:blip>
          <a:stretch>
            <a:fillRect/>
          </a:stretch>
        </p:blipFill>
        <p:spPr>
          <a:xfrm>
            <a:off x="1544606" y="4593044"/>
            <a:ext cx="231649" cy="234697"/>
          </a:xfrm>
          <a:prstGeom prst="rect">
            <a:avLst/>
          </a:prstGeom>
          <a:ln w="12700">
            <a:miter lim="400000"/>
          </a:ln>
        </p:spPr>
      </p:pic>
      <p:pic>
        <p:nvPicPr>
          <p:cNvPr id="992" name="Picture 1" descr="Picture 1"/>
          <p:cNvPicPr>
            <a:picLocks noChangeAspect="1"/>
          </p:cNvPicPr>
          <p:nvPr/>
        </p:nvPicPr>
        <p:blipFill>
          <a:blip r:embed="rId8">
            <a:extLst/>
          </a:blip>
          <a:stretch>
            <a:fillRect/>
          </a:stretch>
        </p:blipFill>
        <p:spPr>
          <a:xfrm>
            <a:off x="271463" y="316278"/>
            <a:ext cx="972000" cy="562933"/>
          </a:xfrm>
          <a:prstGeom prst="rect">
            <a:avLst/>
          </a:prstGeom>
          <a:ln w="12700">
            <a:miter lim="400000"/>
          </a:ln>
        </p:spPr>
      </p:pic>
      <p:sp>
        <p:nvSpPr>
          <p:cNvPr id="99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00" name="Title Text"/>
          <p:cNvSpPr txBox="1">
            <a:spLocks noGrp="1"/>
          </p:cNvSpPr>
          <p:nvPr>
            <p:ph type="title"/>
          </p:nvPr>
        </p:nvSpPr>
        <p:spPr>
          <a:xfrm>
            <a:off x="268288" y="275491"/>
            <a:ext cx="8229601" cy="248476"/>
          </a:xfrm>
          <a:prstGeom prst="rect">
            <a:avLst/>
          </a:prstGeom>
        </p:spPr>
        <p:txBody>
          <a:bodyPr>
            <a:normAutofit/>
          </a:bodyPr>
          <a:lstStyle/>
          <a:p>
            <a:r>
              <a:t>Title Text</a:t>
            </a:r>
          </a:p>
        </p:txBody>
      </p:sp>
      <p:sp>
        <p:nvSpPr>
          <p:cNvPr id="10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Yellow Border">
    <p:spTree>
      <p:nvGrpSpPr>
        <p:cNvPr id="1" name=""/>
        <p:cNvGrpSpPr/>
        <p:nvPr/>
      </p:nvGrpSpPr>
      <p:grpSpPr>
        <a:xfrm>
          <a:off x="0" y="0"/>
          <a:ext cx="0" cy="0"/>
          <a:chOff x="0" y="0"/>
          <a:chExt cx="0" cy="0"/>
        </a:xfrm>
      </p:grpSpPr>
      <p:sp>
        <p:nvSpPr>
          <p:cNvPr id="106" name="Rectangle 6"/>
          <p:cNvSpPr/>
          <p:nvPr/>
        </p:nvSpPr>
        <p:spPr>
          <a:xfrm>
            <a:off x="1" y="0"/>
            <a:ext cx="9144001" cy="514350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107"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08"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09"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10"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111"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22263" y="4657043"/>
            <a:ext cx="175565" cy="215901"/>
          </a:xfrm>
          <a:prstGeom prst="rect">
            <a:avLst/>
          </a:prstGeom>
          <a:ln w="12700">
            <a:miter lim="400000"/>
          </a:ln>
        </p:spPr>
        <p:txBody>
          <a:bodyPr wrap="none" lIns="0" tIns="0" rIns="0" bIns="0" anchor="b">
            <a:spAutoFit/>
          </a:bodyPr>
          <a:lstStyle>
            <a:lvl1pP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1pPr>
      <a:lvl2pPr marL="100012" marR="0" indent="-100012" algn="l" defTabSz="914400" rtl="0" latinLnBrk="0">
        <a:lnSpc>
          <a:spcPct val="1000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2pPr>
      <a:lvl3pPr marL="0" marR="0" indent="0" algn="l" defTabSz="914400" rtl="0" latinLnBrk="0">
        <a:lnSpc>
          <a:spcPct val="1000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3pPr>
      <a:lvl4pPr marL="0" marR="0" indent="0" algn="l" defTabSz="914400" rtl="0" latinLnBrk="0">
        <a:lnSpc>
          <a:spcPct val="1000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4pPr>
      <a:lvl5pPr marL="0" marR="0" indent="0" algn="l" defTabSz="914400" rtl="0" latinLnBrk="0">
        <a:lnSpc>
          <a:spcPct val="1000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5pPr>
      <a:lvl6pPr marL="2446020" marR="0" indent="-160020" algn="l" defTabSz="914400" rtl="0" latinLnBrk="0">
        <a:lnSpc>
          <a:spcPct val="1000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6pPr>
      <a:lvl7pPr marL="2903220" marR="0" indent="-160020" algn="l" defTabSz="914400" rtl="0" latinLnBrk="0">
        <a:lnSpc>
          <a:spcPct val="1000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7pPr>
      <a:lvl8pPr marL="3360420" marR="0" indent="-160020" algn="l" defTabSz="914400" rtl="0" latinLnBrk="0">
        <a:lnSpc>
          <a:spcPct val="1000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8pPr>
      <a:lvl9pPr marL="3817620" marR="0" indent="-160020" algn="l" defTabSz="914400" rtl="0" latinLnBrk="0">
        <a:lnSpc>
          <a:spcPct val="1000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Title 1"/>
          <p:cNvSpPr txBox="1">
            <a:spLocks noGrp="1"/>
          </p:cNvSpPr>
          <p:nvPr>
            <p:ph type="title"/>
          </p:nvPr>
        </p:nvSpPr>
        <p:spPr>
          <a:xfrm>
            <a:off x="322263" y="327273"/>
            <a:ext cx="3460028" cy="1234721"/>
          </a:xfrm>
          <a:prstGeom prst="rect">
            <a:avLst/>
          </a:prstGeom>
        </p:spPr>
        <p:txBody>
          <a:bodyPr/>
          <a:lstStyle>
            <a:lvl1pPr defTabSz="868680">
              <a:lnSpc>
                <a:spcPts val="4700"/>
              </a:lnSpc>
              <a:defRPr sz="5130">
                <a:solidFill>
                  <a:srgbClr val="181818"/>
                </a:solidFill>
                <a:latin typeface="Impact"/>
                <a:ea typeface="Impact"/>
                <a:cs typeface="Impact"/>
                <a:sym typeface="Impact"/>
              </a:defRPr>
            </a:lvl1pPr>
          </a:lstStyle>
          <a:p>
            <a:r>
              <a:rPr dirty="0"/>
              <a:t>SMALL IS </a:t>
            </a:r>
            <a:r>
              <a:rPr dirty="0" err="1"/>
              <a:t>ChallengE</a:t>
            </a:r>
            <a:endParaRPr dirty="0"/>
          </a:p>
        </p:txBody>
      </p:sp>
      <p:sp>
        <p:nvSpPr>
          <p:cNvPr id="1018" name="Subtitle 2"/>
          <p:cNvSpPr txBox="1">
            <a:spLocks noGrp="1"/>
          </p:cNvSpPr>
          <p:nvPr>
            <p:ph type="body" sz="quarter" idx="1"/>
          </p:nvPr>
        </p:nvSpPr>
        <p:spPr>
          <a:xfrm>
            <a:off x="322263" y="1609204"/>
            <a:ext cx="3470276" cy="1314451"/>
          </a:xfrm>
          <a:prstGeom prst="rect">
            <a:avLst/>
          </a:prstGeom>
        </p:spPr>
        <p:txBody>
          <a:bodyPr/>
          <a:lstStyle>
            <a:lvl1pPr>
              <a:defRPr b="1" spc="0">
                <a:solidFill>
                  <a:srgbClr val="181818"/>
                </a:solidFill>
                <a:latin typeface="Georgia"/>
                <a:ea typeface="Georgia"/>
                <a:cs typeface="Georgia"/>
                <a:sym typeface="Georgia"/>
              </a:defRPr>
            </a:lvl1pPr>
          </a:lstStyle>
          <a:p>
            <a:r>
              <a:rPr dirty="0"/>
              <a:t>Technology for the future</a:t>
            </a:r>
          </a:p>
        </p:txBody>
      </p:sp>
      <p:pic>
        <p:nvPicPr>
          <p:cNvPr id="1019" name="buld.png" descr="buld.png"/>
          <p:cNvPicPr>
            <a:picLocks noChangeAspect="1"/>
          </p:cNvPicPr>
          <p:nvPr/>
        </p:nvPicPr>
        <p:blipFill>
          <a:blip r:embed="rId3">
            <a:extLst/>
          </a:blip>
          <a:stretch>
            <a:fillRect/>
          </a:stretch>
        </p:blipFill>
        <p:spPr>
          <a:xfrm>
            <a:off x="5033493" y="0"/>
            <a:ext cx="3290199" cy="51435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Title 1"/>
          <p:cNvSpPr txBox="1">
            <a:spLocks noGrp="1"/>
          </p:cNvSpPr>
          <p:nvPr>
            <p:ph type="title"/>
          </p:nvPr>
        </p:nvSpPr>
        <p:spPr>
          <a:xfrm>
            <a:off x="269999" y="215999"/>
            <a:ext cx="3117146" cy="248476"/>
          </a:xfrm>
          <a:prstGeom prst="rect">
            <a:avLst/>
          </a:prstGeom>
        </p:spPr>
        <p:txBody>
          <a:bodyPr/>
          <a:lstStyle/>
          <a:p>
            <a:endParaRPr/>
          </a:p>
        </p:txBody>
      </p:sp>
      <p:pic>
        <p:nvPicPr>
          <p:cNvPr id="1109" name="Picture 2" descr="Picture 2"/>
          <p:cNvPicPr>
            <a:picLocks noChangeAspect="1"/>
          </p:cNvPicPr>
          <p:nvPr/>
        </p:nvPicPr>
        <p:blipFill>
          <a:blip r:embed="rId3">
            <a:extLst/>
          </a:blip>
          <a:stretch>
            <a:fillRect/>
          </a:stretch>
        </p:blipFill>
        <p:spPr>
          <a:xfrm>
            <a:off x="-26896" y="0"/>
            <a:ext cx="4956466" cy="5143500"/>
          </a:xfrm>
          <a:prstGeom prst="rect">
            <a:avLst/>
          </a:prstGeom>
          <a:ln w="12700">
            <a:miter lim="400000"/>
          </a:ln>
        </p:spPr>
      </p:pic>
      <p:sp>
        <p:nvSpPr>
          <p:cNvPr id="1110" name="Rectangle 2"/>
          <p:cNvSpPr txBox="1"/>
          <p:nvPr/>
        </p:nvSpPr>
        <p:spPr>
          <a:xfrm>
            <a:off x="5338481" y="407521"/>
            <a:ext cx="3563471" cy="2390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spc="20">
                <a:solidFill>
                  <a:srgbClr val="181818"/>
                </a:solidFill>
                <a:latin typeface="Georgia"/>
                <a:ea typeface="Georgia"/>
                <a:cs typeface="Georgia"/>
                <a:sym typeface="Georgia"/>
              </a:defRPr>
            </a:pPr>
            <a:r>
              <a:t>Small is challenge</a:t>
            </a:r>
          </a:p>
          <a:p>
            <a:pPr>
              <a:defRPr sz="2000" b="1" spc="19">
                <a:solidFill>
                  <a:srgbClr val="181818"/>
                </a:solidFill>
                <a:latin typeface="Georgia"/>
                <a:ea typeface="Georgia"/>
                <a:cs typeface="Georgia"/>
                <a:sym typeface="Georgia"/>
              </a:defRPr>
            </a:pPr>
            <a:endParaRPr/>
          </a:p>
          <a:p>
            <a:pPr>
              <a:defRPr sz="2000" b="1" spc="19">
                <a:solidFill>
                  <a:srgbClr val="181818"/>
                </a:solidFill>
                <a:latin typeface="Georgia"/>
                <a:ea typeface="Georgia"/>
                <a:cs typeface="Georgia"/>
                <a:sym typeface="Georgia"/>
              </a:defRPr>
            </a:pPr>
            <a:r>
              <a:t> Your challenge </a:t>
            </a:r>
            <a:r>
              <a:rPr b="0"/>
              <a:t>is to develop an idea for a technology or product that will help people to live more sustainably </a:t>
            </a:r>
            <a:r>
              <a:t>now</a:t>
            </a:r>
            <a:r>
              <a:rPr b="0"/>
              <a:t> and in </a:t>
            </a:r>
            <a:r>
              <a:t>the future</a:t>
            </a:r>
            <a:r>
              <a:rPr>
                <a:solidFill>
                  <a:srgbClr val="3C3C3C"/>
                </a:solidFill>
              </a:rPr>
              <a:t>.</a:t>
            </a:r>
          </a:p>
        </p:txBody>
      </p:sp>
      <p:pic>
        <p:nvPicPr>
          <p:cNvPr id="1111" name="Picture Placeholder 6" descr="Picture Placeholder 6"/>
          <p:cNvPicPr>
            <a:picLocks noChangeAspect="1"/>
          </p:cNvPicPr>
          <p:nvPr/>
        </p:nvPicPr>
        <p:blipFill>
          <a:blip r:embed="rId4">
            <a:extLst/>
          </a:blip>
          <a:srcRect l="25617" r="27451"/>
          <a:stretch>
            <a:fillRect/>
          </a:stretch>
        </p:blipFill>
        <p:spPr>
          <a:xfrm>
            <a:off x="242276" y="270387"/>
            <a:ext cx="4471912" cy="471033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Title 1"/>
          <p:cNvSpPr txBox="1">
            <a:spLocks noGrp="1"/>
          </p:cNvSpPr>
          <p:nvPr>
            <p:ph type="title"/>
          </p:nvPr>
        </p:nvSpPr>
        <p:spPr>
          <a:xfrm>
            <a:off x="269999" y="215999"/>
            <a:ext cx="3117146" cy="248476"/>
          </a:xfrm>
          <a:prstGeom prst="rect">
            <a:avLst/>
          </a:prstGeom>
        </p:spPr>
        <p:txBody>
          <a:bodyPr/>
          <a:lstStyle/>
          <a:p>
            <a:endParaRPr/>
          </a:p>
        </p:txBody>
      </p:sp>
      <p:pic>
        <p:nvPicPr>
          <p:cNvPr id="1116" name="Picture 2" descr="Picture 2"/>
          <p:cNvPicPr>
            <a:picLocks noChangeAspect="1"/>
          </p:cNvPicPr>
          <p:nvPr/>
        </p:nvPicPr>
        <p:blipFill>
          <a:blip r:embed="rId3">
            <a:extLst/>
          </a:blip>
          <a:stretch>
            <a:fillRect/>
          </a:stretch>
        </p:blipFill>
        <p:spPr>
          <a:xfrm>
            <a:off x="0" y="0"/>
            <a:ext cx="4956465" cy="5143500"/>
          </a:xfrm>
          <a:prstGeom prst="rect">
            <a:avLst/>
          </a:prstGeom>
          <a:ln w="12700">
            <a:miter lim="400000"/>
          </a:ln>
        </p:spPr>
      </p:pic>
      <p:sp>
        <p:nvSpPr>
          <p:cNvPr id="1117" name="Rectangle 2"/>
          <p:cNvSpPr txBox="1"/>
          <p:nvPr/>
        </p:nvSpPr>
        <p:spPr>
          <a:xfrm>
            <a:off x="5230905" y="364833"/>
            <a:ext cx="3671047" cy="245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spc="20">
                <a:solidFill>
                  <a:srgbClr val="181818"/>
                </a:solidFill>
                <a:latin typeface="Georgia"/>
                <a:ea typeface="Georgia"/>
                <a:cs typeface="Georgia"/>
                <a:sym typeface="Georgia"/>
              </a:defRPr>
            </a:pPr>
            <a:r>
              <a:t>Starting points for the challenge…</a:t>
            </a:r>
          </a:p>
          <a:p>
            <a:pPr>
              <a:defRPr sz="2000" spc="19">
                <a:solidFill>
                  <a:srgbClr val="181818"/>
                </a:solidFill>
                <a:latin typeface="Georgia"/>
                <a:ea typeface="Georgia"/>
                <a:cs typeface="Georgia"/>
                <a:sym typeface="Georgia"/>
              </a:defRPr>
            </a:pPr>
            <a:endParaRPr/>
          </a:p>
          <a:p>
            <a:pPr>
              <a:defRPr sz="2000" spc="19">
                <a:solidFill>
                  <a:srgbClr val="181818"/>
                </a:solidFill>
                <a:latin typeface="Georgia"/>
                <a:ea typeface="Georgia"/>
                <a:cs typeface="Georgia"/>
                <a:sym typeface="Georgia"/>
              </a:defRPr>
            </a:pPr>
            <a:r>
              <a:t>You might decide to look at one or two of the Sustainable Development Goals to help you to identify a problem that needs an ingenious solution.</a:t>
            </a:r>
          </a:p>
        </p:txBody>
      </p:sp>
      <p:pic>
        <p:nvPicPr>
          <p:cNvPr id="1118" name="Picture 2" descr="Picture 2"/>
          <p:cNvPicPr>
            <a:picLocks noChangeAspect="1"/>
          </p:cNvPicPr>
          <p:nvPr/>
        </p:nvPicPr>
        <p:blipFill>
          <a:blip r:embed="rId4">
            <a:extLst/>
          </a:blip>
          <a:srcRect t="2682" b="5712"/>
          <a:stretch>
            <a:fillRect/>
          </a:stretch>
        </p:blipFill>
        <p:spPr>
          <a:xfrm>
            <a:off x="264296" y="253972"/>
            <a:ext cx="4427872" cy="463555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Text Placeholder 1"/>
          <p:cNvSpPr txBox="1">
            <a:spLocks noGrp="1"/>
          </p:cNvSpPr>
          <p:nvPr>
            <p:ph type="body" sz="quarter" idx="1"/>
          </p:nvPr>
        </p:nvSpPr>
        <p:spPr>
          <a:xfrm>
            <a:off x="1622938" y="1438835"/>
            <a:ext cx="6056315" cy="1179851"/>
          </a:xfrm>
          <a:prstGeom prst="rect">
            <a:avLst/>
          </a:prstGeom>
        </p:spPr>
        <p:txBody>
          <a:bodyPr>
            <a:noAutofit/>
          </a:bodyPr>
          <a:lstStyle>
            <a:lvl1pPr defTabSz="704087">
              <a:defRPr sz="3850" spc="0"/>
            </a:lvl1pPr>
          </a:lstStyle>
          <a:p>
            <a:r>
              <a:rPr sz="4800" dirty="0">
                <a:latin typeface="Georgia" panose="02040502050405020303" pitchFamily="18" charset="0"/>
              </a:rPr>
              <a:t>Three things to consider during your challenge…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Title 1"/>
          <p:cNvSpPr txBox="1">
            <a:spLocks noGrp="1"/>
          </p:cNvSpPr>
          <p:nvPr>
            <p:ph type="title"/>
          </p:nvPr>
        </p:nvSpPr>
        <p:spPr>
          <a:xfrm>
            <a:off x="269999" y="215999"/>
            <a:ext cx="3117146" cy="1416886"/>
          </a:xfrm>
          <a:prstGeom prst="rect">
            <a:avLst/>
          </a:prstGeom>
        </p:spPr>
        <p:txBody>
          <a:bodyPr>
            <a:normAutofit/>
          </a:bodyPr>
          <a:lstStyle>
            <a:lvl1pPr defTabSz="448055">
              <a:defRPr sz="1176" b="1">
                <a:solidFill>
                  <a:srgbClr val="181818"/>
                </a:solidFill>
                <a:latin typeface="Georgia"/>
                <a:ea typeface="Georgia"/>
                <a:cs typeface="Georgia"/>
                <a:sym typeface="Georgia"/>
              </a:defRPr>
            </a:lvl1pPr>
          </a:lstStyle>
          <a:p>
            <a:r>
              <a:rPr sz="2200" dirty="0"/>
              <a:t>1. Is your technology or product needed?</a:t>
            </a:r>
          </a:p>
        </p:txBody>
      </p:sp>
      <p:pic>
        <p:nvPicPr>
          <p:cNvPr id="1125" name="Picture 2" descr="Picture 2"/>
          <p:cNvPicPr>
            <a:picLocks noChangeAspect="1"/>
          </p:cNvPicPr>
          <p:nvPr/>
        </p:nvPicPr>
        <p:blipFill>
          <a:blip r:embed="rId3">
            <a:extLst/>
          </a:blip>
          <a:stretch>
            <a:fillRect/>
          </a:stretch>
        </p:blipFill>
        <p:spPr>
          <a:xfrm>
            <a:off x="4187535" y="0"/>
            <a:ext cx="4956465" cy="5143500"/>
          </a:xfrm>
          <a:prstGeom prst="rect">
            <a:avLst/>
          </a:prstGeom>
          <a:ln w="12700">
            <a:miter lim="400000"/>
          </a:ln>
        </p:spPr>
      </p:pic>
      <p:sp>
        <p:nvSpPr>
          <p:cNvPr id="1126" name="Rectangle 2"/>
          <p:cNvSpPr txBox="1"/>
          <p:nvPr/>
        </p:nvSpPr>
        <p:spPr>
          <a:xfrm>
            <a:off x="269999" y="1471929"/>
            <a:ext cx="3590366" cy="2199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000" spc="19">
                <a:solidFill>
                  <a:srgbClr val="181818"/>
                </a:solidFill>
                <a:latin typeface="Georgia"/>
                <a:ea typeface="Georgia"/>
                <a:cs typeface="Georgia"/>
                <a:sym typeface="Georgia"/>
              </a:defRPr>
            </a:pPr>
            <a:r>
              <a:rPr dirty="0"/>
              <a:t>Many new technologies and  products are developed to meet our ‘wants’ rather than things we ‘need’.</a:t>
            </a:r>
            <a:endParaRPr b="1" dirty="0"/>
          </a:p>
          <a:p>
            <a:pPr>
              <a:spcBef>
                <a:spcPts val="1200"/>
              </a:spcBef>
              <a:defRPr sz="2000" spc="19">
                <a:solidFill>
                  <a:srgbClr val="181818"/>
                </a:solidFill>
                <a:latin typeface="Georgia"/>
                <a:ea typeface="Georgia"/>
                <a:cs typeface="Georgia"/>
                <a:sym typeface="Georgia"/>
              </a:defRPr>
            </a:pPr>
            <a:r>
              <a:rPr dirty="0"/>
              <a:t>The things we buy and use have a massive impact on people and the environment. </a:t>
            </a:r>
          </a:p>
        </p:txBody>
      </p:sp>
      <p:pic>
        <p:nvPicPr>
          <p:cNvPr id="1127" name="Picture 2" descr="Picture 2"/>
          <p:cNvPicPr>
            <a:picLocks noChangeAspect="1"/>
          </p:cNvPicPr>
          <p:nvPr/>
        </p:nvPicPr>
        <p:blipFill>
          <a:blip r:embed="rId4">
            <a:extLst/>
          </a:blip>
          <a:srcRect l="6285" r="8327"/>
          <a:stretch>
            <a:fillRect/>
          </a:stretch>
        </p:blipFill>
        <p:spPr>
          <a:xfrm>
            <a:off x="4473897" y="266700"/>
            <a:ext cx="4383741" cy="461486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Title 1"/>
          <p:cNvSpPr txBox="1">
            <a:spLocks noGrp="1"/>
          </p:cNvSpPr>
          <p:nvPr>
            <p:ph type="title"/>
          </p:nvPr>
        </p:nvSpPr>
        <p:spPr>
          <a:xfrm>
            <a:off x="269999" y="215999"/>
            <a:ext cx="3117146" cy="248476"/>
          </a:xfrm>
          <a:prstGeom prst="rect">
            <a:avLst/>
          </a:prstGeom>
        </p:spPr>
        <p:txBody>
          <a:bodyPr/>
          <a:lstStyle/>
          <a:p>
            <a:endParaRPr/>
          </a:p>
        </p:txBody>
      </p:sp>
      <p:pic>
        <p:nvPicPr>
          <p:cNvPr id="1132" name="Picture 2" descr="Picture 2"/>
          <p:cNvPicPr>
            <a:picLocks noChangeAspect="1"/>
          </p:cNvPicPr>
          <p:nvPr/>
        </p:nvPicPr>
        <p:blipFill>
          <a:blip r:embed="rId3">
            <a:extLst/>
          </a:blip>
          <a:stretch>
            <a:fillRect/>
          </a:stretch>
        </p:blipFill>
        <p:spPr>
          <a:xfrm>
            <a:off x="0" y="0"/>
            <a:ext cx="4956465" cy="5143500"/>
          </a:xfrm>
          <a:prstGeom prst="rect">
            <a:avLst/>
          </a:prstGeom>
          <a:ln w="12700">
            <a:miter lim="400000"/>
          </a:ln>
        </p:spPr>
      </p:pic>
      <p:pic>
        <p:nvPicPr>
          <p:cNvPr id="1133" name="Picture 2" descr="Picture 2"/>
          <p:cNvPicPr>
            <a:picLocks noChangeAspect="1"/>
          </p:cNvPicPr>
          <p:nvPr/>
        </p:nvPicPr>
        <p:blipFill>
          <a:blip r:embed="rId4">
            <a:extLst/>
          </a:blip>
          <a:srcRect l="5997" r="7831"/>
          <a:stretch>
            <a:fillRect/>
          </a:stretch>
        </p:blipFill>
        <p:spPr>
          <a:xfrm>
            <a:off x="295835" y="266700"/>
            <a:ext cx="4424083" cy="4614863"/>
          </a:xfrm>
          <a:prstGeom prst="rect">
            <a:avLst/>
          </a:prstGeom>
          <a:ln w="12700">
            <a:miter lim="400000"/>
          </a:ln>
        </p:spPr>
      </p:pic>
      <p:sp>
        <p:nvSpPr>
          <p:cNvPr id="1134" name="Rectangle 2"/>
          <p:cNvSpPr txBox="1"/>
          <p:nvPr/>
        </p:nvSpPr>
        <p:spPr>
          <a:xfrm>
            <a:off x="5378824" y="266699"/>
            <a:ext cx="3550023" cy="4742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spcBef>
                <a:spcPts val="500"/>
              </a:spcBef>
              <a:defRPr sz="2200" b="1">
                <a:solidFill>
                  <a:srgbClr val="000000"/>
                </a:solidFill>
                <a:latin typeface="Georgia"/>
                <a:ea typeface="Georgia"/>
                <a:cs typeface="Georgia"/>
                <a:sym typeface="Georgia"/>
              </a:defRPr>
            </a:pPr>
            <a:r>
              <a:rPr dirty="0"/>
              <a:t>2. What  impact does your idea have on people</a:t>
            </a:r>
            <a:r>
              <a:rPr dirty="0" smtClean="0"/>
              <a:t>?</a:t>
            </a:r>
            <a:endParaRPr lang="en-US" dirty="0" smtClean="0"/>
          </a:p>
          <a:p>
            <a:pPr marL="342900" indent="-342900">
              <a:spcBef>
                <a:spcPts val="500"/>
              </a:spcBef>
              <a:defRPr sz="2200" b="1">
                <a:solidFill>
                  <a:srgbClr val="000000"/>
                </a:solidFill>
                <a:latin typeface="Georgia"/>
                <a:ea typeface="Georgia"/>
                <a:cs typeface="Georgia"/>
                <a:sym typeface="Georgia"/>
              </a:defRPr>
            </a:pPr>
            <a:endParaRPr dirty="0"/>
          </a:p>
          <a:p>
            <a:pPr marL="342900" indent="-342900">
              <a:spcBef>
                <a:spcPts val="400"/>
              </a:spcBef>
              <a:defRPr sz="2000">
                <a:solidFill>
                  <a:srgbClr val="000000"/>
                </a:solidFill>
                <a:latin typeface="Georgia"/>
                <a:ea typeface="Georgia"/>
                <a:cs typeface="Georgia"/>
                <a:sym typeface="Georgia"/>
              </a:defRPr>
            </a:pPr>
            <a:r>
              <a:rPr dirty="0"/>
              <a:t>Technology  can have a major</a:t>
            </a:r>
          </a:p>
          <a:p>
            <a:pPr marL="342900" indent="-342900">
              <a:spcBef>
                <a:spcPts val="400"/>
              </a:spcBef>
              <a:defRPr sz="2000">
                <a:solidFill>
                  <a:srgbClr val="000000"/>
                </a:solidFill>
                <a:latin typeface="Georgia"/>
                <a:ea typeface="Georgia"/>
                <a:cs typeface="Georgia"/>
                <a:sym typeface="Georgia"/>
              </a:defRPr>
            </a:pPr>
            <a:r>
              <a:rPr dirty="0"/>
              <a:t>impact on people’s lives.</a:t>
            </a:r>
          </a:p>
          <a:p>
            <a:pPr>
              <a:spcBef>
                <a:spcPts val="400"/>
              </a:spcBef>
              <a:defRPr sz="2000">
                <a:solidFill>
                  <a:srgbClr val="000000"/>
                </a:solidFill>
                <a:latin typeface="Georgia"/>
                <a:ea typeface="Georgia"/>
                <a:cs typeface="Georgia"/>
                <a:sym typeface="Georgia"/>
              </a:defRPr>
            </a:pPr>
            <a:r>
              <a:rPr dirty="0"/>
              <a:t>We would like you to think about the effect on people involved throughout the whole lifecycle of the technology  (from production through to final disposal) </a:t>
            </a:r>
            <a:r>
              <a:rPr b="1" dirty="0"/>
              <a:t>including  people living elsewhere in the world.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Title 1"/>
          <p:cNvSpPr txBox="1">
            <a:spLocks noGrp="1"/>
          </p:cNvSpPr>
          <p:nvPr>
            <p:ph type="title"/>
          </p:nvPr>
        </p:nvSpPr>
        <p:spPr>
          <a:xfrm>
            <a:off x="269999" y="215999"/>
            <a:ext cx="3117146" cy="248476"/>
          </a:xfrm>
          <a:prstGeom prst="rect">
            <a:avLst/>
          </a:prstGeom>
        </p:spPr>
        <p:txBody>
          <a:bodyPr>
            <a:normAutofit fontScale="90000"/>
          </a:bodyPr>
          <a:lstStyle/>
          <a:p>
            <a:pPr defTabSz="365760">
              <a:defRPr sz="880" b="1">
                <a:latin typeface="Georgia"/>
                <a:ea typeface="Georgia"/>
                <a:cs typeface="Georgia"/>
                <a:sym typeface="Georgia"/>
              </a:defRPr>
            </a:pPr>
            <a:r>
              <a:rPr sz="2400" dirty="0"/>
              <a:t>3. What affect does your idea have on the environment? </a:t>
            </a:r>
            <a:r>
              <a:rPr dirty="0"/>
              <a:t/>
            </a:r>
            <a:br>
              <a:rPr dirty="0"/>
            </a:br>
            <a:r>
              <a:rPr dirty="0"/>
              <a:t/>
            </a:r>
            <a:br>
              <a:rPr dirty="0"/>
            </a:br>
            <a:r>
              <a:rPr sz="2200" b="0" dirty="0">
                <a:solidFill>
                  <a:srgbClr val="181818"/>
                </a:solidFill>
              </a:rPr>
              <a:t>Here are a few things to help you to reduce the environmental  impact of  your  technology. </a:t>
            </a:r>
            <a:br>
              <a:rPr sz="2200" b="0" dirty="0">
                <a:solidFill>
                  <a:srgbClr val="181818"/>
                </a:solidFill>
              </a:rPr>
            </a:br>
            <a:r>
              <a:rPr sz="2200" b="0" dirty="0">
                <a:solidFill>
                  <a:srgbClr val="181818"/>
                </a:solidFill>
              </a:rPr>
              <a:t/>
            </a:r>
            <a:br>
              <a:rPr sz="2200" b="0" dirty="0">
                <a:solidFill>
                  <a:srgbClr val="181818"/>
                </a:solidFill>
              </a:rPr>
            </a:br>
            <a:r>
              <a:rPr sz="2200" dirty="0">
                <a:solidFill>
                  <a:srgbClr val="181818"/>
                </a:solidFill>
              </a:rPr>
              <a:t>Try to</a:t>
            </a:r>
            <a:r>
              <a:rPr sz="2200" b="0" dirty="0">
                <a:solidFill>
                  <a:srgbClr val="181818"/>
                </a:solidFill>
              </a:rPr>
              <a:t>:</a:t>
            </a:r>
            <a:br>
              <a:rPr sz="2200" b="0" dirty="0">
                <a:solidFill>
                  <a:srgbClr val="181818"/>
                </a:solidFill>
              </a:rPr>
            </a:br>
            <a:r>
              <a:rPr sz="2200" b="0" dirty="0">
                <a:solidFill>
                  <a:srgbClr val="181818"/>
                </a:solidFill>
              </a:rPr>
              <a:t>- use renewable materials and energy where possible</a:t>
            </a:r>
            <a:br>
              <a:rPr sz="2200" b="0" dirty="0">
                <a:solidFill>
                  <a:srgbClr val="181818"/>
                </a:solidFill>
              </a:rPr>
            </a:br>
            <a:r>
              <a:rPr sz="2200" b="0" dirty="0">
                <a:solidFill>
                  <a:srgbClr val="181818"/>
                </a:solidFill>
              </a:rPr>
              <a:t>- design it in a way that it can be repaired and easily disassembled for recycling</a:t>
            </a:r>
            <a:r>
              <a:rPr sz="2200" b="0" dirty="0"/>
              <a:t>. </a:t>
            </a:r>
            <a:br>
              <a:rPr sz="2200" b="0" dirty="0"/>
            </a:br>
            <a:endParaRPr sz="2200" b="0" dirty="0"/>
          </a:p>
        </p:txBody>
      </p:sp>
      <p:pic>
        <p:nvPicPr>
          <p:cNvPr id="1139" name="Picture 2" descr="Picture 2"/>
          <p:cNvPicPr>
            <a:picLocks noChangeAspect="1"/>
          </p:cNvPicPr>
          <p:nvPr/>
        </p:nvPicPr>
        <p:blipFill>
          <a:blip r:embed="rId3">
            <a:extLst/>
          </a:blip>
          <a:stretch>
            <a:fillRect/>
          </a:stretch>
        </p:blipFill>
        <p:spPr>
          <a:xfrm>
            <a:off x="4187535" y="0"/>
            <a:ext cx="4956465" cy="5143500"/>
          </a:xfrm>
          <a:prstGeom prst="rect">
            <a:avLst/>
          </a:prstGeom>
          <a:ln w="12700">
            <a:miter lim="400000"/>
          </a:ln>
        </p:spPr>
      </p:pic>
      <p:pic>
        <p:nvPicPr>
          <p:cNvPr id="1140" name="Picture 2" descr="Picture 2"/>
          <p:cNvPicPr>
            <a:picLocks noChangeAspect="1"/>
          </p:cNvPicPr>
          <p:nvPr/>
        </p:nvPicPr>
        <p:blipFill>
          <a:blip r:embed="rId4">
            <a:extLst/>
          </a:blip>
          <a:srcRect l="15164"/>
          <a:stretch>
            <a:fillRect/>
          </a:stretch>
        </p:blipFill>
        <p:spPr>
          <a:xfrm>
            <a:off x="4488044" y="266700"/>
            <a:ext cx="4355448" cy="461486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 name="Text Placeholder 2"/>
          <p:cNvSpPr txBox="1">
            <a:spLocks noGrp="1"/>
          </p:cNvSpPr>
          <p:nvPr>
            <p:ph type="body" sz="quarter" idx="1"/>
          </p:nvPr>
        </p:nvSpPr>
        <p:spPr>
          <a:xfrm>
            <a:off x="2366683" y="1671638"/>
            <a:ext cx="4625788" cy="2066644"/>
          </a:xfrm>
          <a:prstGeom prst="rect">
            <a:avLst/>
          </a:prstGeom>
        </p:spPr>
        <p:txBody>
          <a:bodyPr>
            <a:normAutofit fontScale="85000" lnSpcReduction="10000"/>
          </a:bodyPr>
          <a:lstStyle>
            <a:lvl1pPr defTabSz="457200">
              <a:lnSpc>
                <a:spcPts val="4800"/>
              </a:lnSpc>
              <a:defRPr sz="4700" cap="all" spc="0">
                <a:latin typeface="Druk"/>
                <a:ea typeface="Druk"/>
                <a:cs typeface="Druk"/>
                <a:sym typeface="Druk"/>
              </a:defRPr>
            </a:lvl1pPr>
          </a:lstStyle>
          <a:p>
            <a:pPr>
              <a:lnSpc>
                <a:spcPts val="6000"/>
              </a:lnSpc>
            </a:pPr>
            <a:r>
              <a:rPr sz="6000" dirty="0">
                <a:latin typeface="Impact" panose="020B0806030902050204" pitchFamily="34" charset="0"/>
              </a:rPr>
              <a:t>Good LUCK with your ideas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Text Placeholder 1"/>
          <p:cNvSpPr txBox="1">
            <a:spLocks noGrp="1"/>
          </p:cNvSpPr>
          <p:nvPr>
            <p:ph type="body" sz="quarter" idx="1"/>
          </p:nvPr>
        </p:nvSpPr>
        <p:spPr>
          <a:xfrm>
            <a:off x="470648" y="766481"/>
            <a:ext cx="8216152" cy="3469340"/>
          </a:xfrm>
          <a:prstGeom prst="rect">
            <a:avLst/>
          </a:prstGeom>
        </p:spPr>
        <p:txBody>
          <a:bodyPr>
            <a:noAutofit/>
          </a:bodyPr>
          <a:lstStyle/>
          <a:p>
            <a:pPr defTabSz="704087">
              <a:defRPr sz="1204" spc="0">
                <a:latin typeface="Georgia"/>
                <a:ea typeface="Georgia"/>
                <a:cs typeface="Georgia"/>
                <a:sym typeface="Georgia"/>
              </a:defRPr>
            </a:pPr>
            <a:r>
              <a:rPr sz="3600" spc="0" dirty="0">
                <a:latin typeface="Georgia" panose="02040502050405020303" pitchFamily="18" charset="0"/>
              </a:rPr>
              <a:t>“The most sustainable way is to not </a:t>
            </a:r>
            <a:r>
              <a:rPr sz="3600" spc="0" dirty="0" smtClean="0">
                <a:latin typeface="Georgia" panose="02040502050405020303" pitchFamily="18" charset="0"/>
              </a:rPr>
              <a:t>make </a:t>
            </a:r>
            <a:r>
              <a:rPr sz="3600" spc="0" dirty="0">
                <a:latin typeface="Georgia" panose="02040502050405020303" pitchFamily="18" charset="0"/>
              </a:rPr>
              <a:t>things. </a:t>
            </a:r>
          </a:p>
          <a:p>
            <a:pPr defTabSz="704087">
              <a:defRPr sz="1204" spc="0">
                <a:latin typeface="Georgia"/>
                <a:ea typeface="Georgia"/>
                <a:cs typeface="Georgia"/>
                <a:sym typeface="Georgia"/>
              </a:defRPr>
            </a:pPr>
            <a:r>
              <a:rPr sz="3600" spc="0" dirty="0">
                <a:latin typeface="Georgia" panose="02040502050405020303" pitchFamily="18" charset="0"/>
              </a:rPr>
              <a:t>The second most sustainable way </a:t>
            </a:r>
          </a:p>
          <a:p>
            <a:pPr defTabSz="704087">
              <a:defRPr sz="1204" spc="0">
                <a:latin typeface="Georgia"/>
                <a:ea typeface="Georgia"/>
                <a:cs typeface="Georgia"/>
                <a:sym typeface="Georgia"/>
              </a:defRPr>
            </a:pPr>
            <a:r>
              <a:rPr sz="3600" spc="0" dirty="0">
                <a:latin typeface="Georgia" panose="02040502050405020303" pitchFamily="18" charset="0"/>
              </a:rPr>
              <a:t>is to make something  very useful, or to solve a problem that hasn’t been solved” </a:t>
            </a:r>
          </a:p>
          <a:p>
            <a:pPr defTabSz="704087">
              <a:defRPr sz="1204" spc="0">
                <a:latin typeface="Georgia"/>
                <a:ea typeface="Georgia"/>
                <a:cs typeface="Georgia"/>
                <a:sym typeface="Georgia"/>
              </a:defRPr>
            </a:pPr>
            <a:r>
              <a:rPr sz="3600" spc="0" dirty="0">
                <a:latin typeface="Georgia" panose="02040502050405020303" pitchFamily="18" charset="0"/>
              </a:rPr>
              <a:t>							         			Thomas </a:t>
            </a:r>
            <a:r>
              <a:rPr sz="3600" spc="0" dirty="0" err="1">
                <a:latin typeface="Georgia" panose="02040502050405020303" pitchFamily="18" charset="0"/>
              </a:rPr>
              <a:t>Sigsgaard</a:t>
            </a:r>
            <a:endParaRPr sz="3600" spc="0" dirty="0">
              <a:latin typeface="Georgia" panose="02040502050405020303" pitchFamily="18"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Text Placeholder 1"/>
          <p:cNvSpPr txBox="1">
            <a:spLocks noGrp="1"/>
          </p:cNvSpPr>
          <p:nvPr>
            <p:ph type="body" sz="quarter" idx="1"/>
          </p:nvPr>
        </p:nvSpPr>
        <p:spPr>
          <a:xfrm>
            <a:off x="271463" y="1185612"/>
            <a:ext cx="2781020" cy="3191004"/>
          </a:xfrm>
          <a:prstGeom prst="rect">
            <a:avLst/>
          </a:prstGeom>
        </p:spPr>
        <p:txBody>
          <a:bodyPr/>
          <a:lstStyle/>
          <a:p>
            <a:pPr>
              <a:lnSpc>
                <a:spcPct val="100000"/>
              </a:lnSpc>
              <a:defRPr sz="2000" spc="0">
                <a:latin typeface="Georgia"/>
                <a:ea typeface="Georgia"/>
                <a:cs typeface="Georgia"/>
                <a:sym typeface="Georgia"/>
              </a:defRPr>
            </a:pPr>
            <a:r>
              <a:rPr dirty="0"/>
              <a:t>We hope you have enjoyed developing  your ideas. </a:t>
            </a:r>
          </a:p>
          <a:p>
            <a:pPr>
              <a:lnSpc>
                <a:spcPct val="100000"/>
              </a:lnSpc>
              <a:defRPr sz="2000" spc="0">
                <a:latin typeface="Georgia"/>
                <a:ea typeface="Georgia"/>
                <a:cs typeface="Georgia"/>
                <a:sym typeface="Georgia"/>
              </a:defRPr>
            </a:pPr>
            <a:r>
              <a:rPr dirty="0"/>
              <a:t>Why not put them in a time capsule and open it </a:t>
            </a:r>
            <a:r>
              <a:rPr dirty="0" smtClean="0"/>
              <a:t>after</a:t>
            </a:r>
            <a:r>
              <a:rPr lang="en-US" dirty="0"/>
              <a:t> </a:t>
            </a:r>
            <a:r>
              <a:rPr lang="en-US" dirty="0" smtClean="0"/>
              <a:t>five </a:t>
            </a:r>
            <a:r>
              <a:rPr dirty="0" smtClean="0"/>
              <a:t>years</a:t>
            </a:r>
            <a:r>
              <a:rPr dirty="0"/>
              <a:t>.</a:t>
            </a:r>
          </a:p>
          <a:p>
            <a:pPr>
              <a:lnSpc>
                <a:spcPct val="100000"/>
              </a:lnSpc>
              <a:defRPr sz="2000" spc="0">
                <a:latin typeface="Georgia"/>
                <a:ea typeface="Georgia"/>
                <a:cs typeface="Georgia"/>
                <a:sym typeface="Georgia"/>
              </a:defRPr>
            </a:pPr>
            <a:r>
              <a:rPr dirty="0"/>
              <a:t>Thank you for helping to develop sustainable solutions for our future</a:t>
            </a:r>
            <a:r>
              <a:rPr sz="1100"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 name="Picture Placeholder 14"/>
          <p:cNvGrpSpPr/>
          <p:nvPr/>
        </p:nvGrpSpPr>
        <p:grpSpPr>
          <a:xfrm>
            <a:off x="323850" y="2838450"/>
            <a:ext cx="2601915" cy="1839517"/>
            <a:chOff x="0" y="0"/>
            <a:chExt cx="2601913" cy="1839516"/>
          </a:xfrm>
        </p:grpSpPr>
        <p:sp>
          <p:nvSpPr>
            <p:cNvPr id="1023" name="Rectangle"/>
            <p:cNvSpPr/>
            <p:nvPr/>
          </p:nvSpPr>
          <p:spPr>
            <a:xfrm>
              <a:off x="0" y="0"/>
              <a:ext cx="2601914" cy="1839517"/>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24" name="image16.jpeg" descr="image16.jpeg"/>
            <p:cNvPicPr>
              <a:picLocks noChangeAspect="1"/>
            </p:cNvPicPr>
            <p:nvPr/>
          </p:nvPicPr>
          <p:blipFill>
            <a:blip r:embed="rId3">
              <a:extLst/>
            </a:blip>
            <a:srcRect t="2880" b="2880"/>
            <a:stretch>
              <a:fillRect/>
            </a:stretch>
          </p:blipFill>
          <p:spPr>
            <a:xfrm>
              <a:off x="0" y="0"/>
              <a:ext cx="2601914" cy="1839517"/>
            </a:xfrm>
            <a:prstGeom prst="rect">
              <a:avLst/>
            </a:prstGeom>
            <a:ln w="12700" cap="flat">
              <a:noFill/>
              <a:miter lim="400000"/>
            </a:ln>
            <a:effectLst/>
          </p:spPr>
        </p:pic>
      </p:grpSp>
      <p:grpSp>
        <p:nvGrpSpPr>
          <p:cNvPr id="1028" name="Picture Placeholder 13"/>
          <p:cNvGrpSpPr/>
          <p:nvPr/>
        </p:nvGrpSpPr>
        <p:grpSpPr>
          <a:xfrm>
            <a:off x="3203574" y="370285"/>
            <a:ext cx="2520951" cy="1974057"/>
            <a:chOff x="0" y="0"/>
            <a:chExt cx="2520950" cy="1974056"/>
          </a:xfrm>
        </p:grpSpPr>
        <p:sp>
          <p:nvSpPr>
            <p:cNvPr id="1026" name="Rectangle"/>
            <p:cNvSpPr/>
            <p:nvPr/>
          </p:nvSpPr>
          <p:spPr>
            <a:xfrm>
              <a:off x="0" y="0"/>
              <a:ext cx="2520950" cy="1974057"/>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27" name="image17.jpeg" descr="image17.jpeg"/>
            <p:cNvPicPr>
              <a:picLocks noChangeAspect="1"/>
            </p:cNvPicPr>
            <p:nvPr/>
          </p:nvPicPr>
          <p:blipFill>
            <a:blip r:embed="rId4">
              <a:extLst/>
            </a:blip>
            <a:srcRect l="3090" r="3090"/>
            <a:stretch>
              <a:fillRect/>
            </a:stretch>
          </p:blipFill>
          <p:spPr>
            <a:xfrm>
              <a:off x="-1" y="0"/>
              <a:ext cx="2520951" cy="1974057"/>
            </a:xfrm>
            <a:prstGeom prst="rect">
              <a:avLst/>
            </a:prstGeom>
            <a:ln w="12700" cap="flat">
              <a:noFill/>
              <a:miter lim="400000"/>
            </a:ln>
            <a:effectLst/>
          </p:spPr>
        </p:pic>
      </p:grpSp>
      <p:grpSp>
        <p:nvGrpSpPr>
          <p:cNvPr id="1031" name="Picture Placeholder 15"/>
          <p:cNvGrpSpPr/>
          <p:nvPr/>
        </p:nvGrpSpPr>
        <p:grpSpPr>
          <a:xfrm>
            <a:off x="3276600" y="2847975"/>
            <a:ext cx="2374900" cy="1678783"/>
            <a:chOff x="0" y="0"/>
            <a:chExt cx="2374900" cy="1678781"/>
          </a:xfrm>
        </p:grpSpPr>
        <p:sp>
          <p:nvSpPr>
            <p:cNvPr id="1029" name="Rectangle"/>
            <p:cNvSpPr/>
            <p:nvPr/>
          </p:nvSpPr>
          <p:spPr>
            <a:xfrm>
              <a:off x="0" y="0"/>
              <a:ext cx="2374900" cy="1678782"/>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30" name="image18.jpeg" descr="image18.jpeg"/>
            <p:cNvPicPr>
              <a:picLocks noChangeAspect="1"/>
            </p:cNvPicPr>
            <p:nvPr/>
          </p:nvPicPr>
          <p:blipFill>
            <a:blip r:embed="rId5">
              <a:extLst/>
            </a:blip>
            <a:srcRect t="7342" b="7341"/>
            <a:stretch>
              <a:fillRect/>
            </a:stretch>
          </p:blipFill>
          <p:spPr>
            <a:xfrm>
              <a:off x="0" y="0"/>
              <a:ext cx="2374900" cy="1678782"/>
            </a:xfrm>
            <a:prstGeom prst="rect">
              <a:avLst/>
            </a:prstGeom>
            <a:ln w="12700" cap="flat">
              <a:noFill/>
              <a:miter lim="400000"/>
            </a:ln>
            <a:effectLst/>
          </p:spPr>
        </p:pic>
      </p:grpSp>
      <p:sp>
        <p:nvSpPr>
          <p:cNvPr id="1032" name="Text Placeholder 6"/>
          <p:cNvSpPr txBox="1">
            <a:spLocks noGrp="1"/>
          </p:cNvSpPr>
          <p:nvPr>
            <p:ph type="body" sz="quarter" idx="1"/>
          </p:nvPr>
        </p:nvSpPr>
        <p:spPr>
          <a:xfrm>
            <a:off x="250825" y="2325291"/>
            <a:ext cx="1584326" cy="384573"/>
          </a:xfrm>
          <a:prstGeom prst="rect">
            <a:avLst/>
          </a:prstGeom>
        </p:spPr>
        <p:txBody>
          <a:bodyPr/>
          <a:lstStyle>
            <a:lvl1pPr>
              <a:defRPr sz="2000" spc="0">
                <a:solidFill>
                  <a:srgbClr val="181818"/>
                </a:solidFill>
                <a:latin typeface="Georgia"/>
                <a:ea typeface="Georgia"/>
                <a:cs typeface="Georgia"/>
                <a:sym typeface="Georgia"/>
              </a:defRPr>
            </a:lvl1pPr>
          </a:lstStyle>
          <a:p>
            <a:r>
              <a:t>Apple ipad</a:t>
            </a:r>
          </a:p>
        </p:txBody>
      </p:sp>
      <p:sp>
        <p:nvSpPr>
          <p:cNvPr id="1033" name="Text Placeholder 7"/>
          <p:cNvSpPr>
            <a:spLocks noGrp="1"/>
          </p:cNvSpPr>
          <p:nvPr>
            <p:ph type="body" idx="18"/>
          </p:nvPr>
        </p:nvSpPr>
        <p:spPr>
          <a:xfrm>
            <a:off x="6442075" y="2225279"/>
            <a:ext cx="2159000" cy="4060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ts val="900"/>
              </a:lnSpc>
              <a:defRPr sz="2000" spc="0">
                <a:solidFill>
                  <a:srgbClr val="1E1E1E"/>
                </a:solidFill>
                <a:latin typeface="Georgia"/>
                <a:ea typeface="Georgia"/>
                <a:cs typeface="Georgia"/>
                <a:sym typeface="Georgia"/>
              </a:defRPr>
            </a:lvl1pPr>
          </a:lstStyle>
          <a:p>
            <a:r>
              <a:t>World wide web</a:t>
            </a:r>
          </a:p>
        </p:txBody>
      </p:sp>
      <p:sp>
        <p:nvSpPr>
          <p:cNvPr id="1034" name="Text Placeholder 8"/>
          <p:cNvSpPr>
            <a:spLocks noGrp="1"/>
          </p:cNvSpPr>
          <p:nvPr>
            <p:ph type="body" idx="19"/>
          </p:nvPr>
        </p:nvSpPr>
        <p:spPr>
          <a:xfrm>
            <a:off x="310403" y="4591391"/>
            <a:ext cx="1330326" cy="404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ts val="900"/>
              </a:lnSpc>
              <a:defRPr sz="2000" spc="0">
                <a:solidFill>
                  <a:srgbClr val="1E1E1E"/>
                </a:solidFill>
                <a:latin typeface="Georgia"/>
                <a:ea typeface="Georgia"/>
                <a:cs typeface="Georgia"/>
                <a:sym typeface="Georgia"/>
              </a:defRPr>
            </a:lvl1pPr>
          </a:lstStyle>
          <a:p>
            <a:r>
              <a:t>Zip</a:t>
            </a:r>
          </a:p>
        </p:txBody>
      </p:sp>
      <p:sp>
        <p:nvSpPr>
          <p:cNvPr id="1035" name="Text Placeholder 9"/>
          <p:cNvSpPr>
            <a:spLocks noGrp="1"/>
          </p:cNvSpPr>
          <p:nvPr>
            <p:ph type="body" idx="20"/>
          </p:nvPr>
        </p:nvSpPr>
        <p:spPr>
          <a:xfrm>
            <a:off x="2982913" y="4354116"/>
            <a:ext cx="2597151" cy="5393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ts val="900"/>
              </a:lnSpc>
              <a:defRPr sz="2000" spc="0">
                <a:solidFill>
                  <a:srgbClr val="1E1E1E"/>
                </a:solidFill>
                <a:latin typeface="Georgia"/>
                <a:ea typeface="Georgia"/>
                <a:cs typeface="Georgia"/>
                <a:sym typeface="Georgia"/>
              </a:defRPr>
            </a:lvl1pPr>
          </a:lstStyle>
          <a:p>
            <a:r>
              <a:t>3D computer game</a:t>
            </a:r>
          </a:p>
        </p:txBody>
      </p:sp>
      <p:grpSp>
        <p:nvGrpSpPr>
          <p:cNvPr id="1038" name="Picture Placeholder 12"/>
          <p:cNvGrpSpPr/>
          <p:nvPr/>
        </p:nvGrpSpPr>
        <p:grpSpPr>
          <a:xfrm>
            <a:off x="107950" y="357188"/>
            <a:ext cx="2809875" cy="1970485"/>
            <a:chOff x="0" y="0"/>
            <a:chExt cx="2809875" cy="1970484"/>
          </a:xfrm>
        </p:grpSpPr>
        <p:sp>
          <p:nvSpPr>
            <p:cNvPr id="1036" name="Rectangle"/>
            <p:cNvSpPr/>
            <p:nvPr/>
          </p:nvSpPr>
          <p:spPr>
            <a:xfrm>
              <a:off x="0" y="0"/>
              <a:ext cx="2809875" cy="1970485"/>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37" name="image19.jpeg" descr="image19.jpeg"/>
            <p:cNvPicPr>
              <a:picLocks noChangeAspect="1"/>
            </p:cNvPicPr>
            <p:nvPr/>
          </p:nvPicPr>
          <p:blipFill>
            <a:blip r:embed="rId6">
              <a:extLst/>
            </a:blip>
            <a:srcRect t="8123" b="8122"/>
            <a:stretch>
              <a:fillRect/>
            </a:stretch>
          </p:blipFill>
          <p:spPr>
            <a:xfrm>
              <a:off x="0" y="0"/>
              <a:ext cx="2809875" cy="1970485"/>
            </a:xfrm>
            <a:prstGeom prst="rect">
              <a:avLst/>
            </a:prstGeom>
            <a:ln w="12700" cap="flat">
              <a:noFill/>
              <a:miter lim="400000"/>
            </a:ln>
            <a:effectLst/>
          </p:spPr>
        </p:pic>
      </p:grpSp>
      <p:pic>
        <p:nvPicPr>
          <p:cNvPr id="1039" name="Picture 4" descr="Picture 4"/>
          <p:cNvPicPr>
            <a:picLocks noChangeAspect="1"/>
          </p:cNvPicPr>
          <p:nvPr/>
        </p:nvPicPr>
        <p:blipFill>
          <a:blip r:embed="rId7">
            <a:extLst/>
          </a:blip>
          <a:stretch>
            <a:fillRect/>
          </a:stretch>
        </p:blipFill>
        <p:spPr>
          <a:xfrm>
            <a:off x="6261100" y="357186"/>
            <a:ext cx="2520950" cy="1890715"/>
          </a:xfrm>
          <a:prstGeom prst="rect">
            <a:avLst/>
          </a:prstGeom>
          <a:ln w="12700">
            <a:miter lim="400000"/>
          </a:ln>
        </p:spPr>
      </p:pic>
      <p:pic>
        <p:nvPicPr>
          <p:cNvPr id="1040" name="Picture 5" descr="Picture 5"/>
          <p:cNvPicPr>
            <a:picLocks noChangeAspect="1"/>
          </p:cNvPicPr>
          <p:nvPr/>
        </p:nvPicPr>
        <p:blipFill>
          <a:blip r:embed="rId8">
            <a:extLst/>
          </a:blip>
          <a:srcRect l="15747" r="14442"/>
          <a:stretch>
            <a:fillRect/>
          </a:stretch>
        </p:blipFill>
        <p:spPr>
          <a:xfrm>
            <a:off x="6289676" y="2895600"/>
            <a:ext cx="2517776" cy="1728789"/>
          </a:xfrm>
          <a:prstGeom prst="rect">
            <a:avLst/>
          </a:prstGeom>
          <a:ln w="12700">
            <a:miter lim="400000"/>
          </a:ln>
        </p:spPr>
      </p:pic>
      <p:sp>
        <p:nvSpPr>
          <p:cNvPr id="1041" name="Text Placeholder 7"/>
          <p:cNvSpPr txBox="1"/>
          <p:nvPr/>
        </p:nvSpPr>
        <p:spPr>
          <a:xfrm>
            <a:off x="3233739" y="2506777"/>
            <a:ext cx="2160587" cy="14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ts val="900"/>
              </a:lnSpc>
              <a:defRPr sz="2000" spc="19">
                <a:solidFill>
                  <a:srgbClr val="1E1E1E"/>
                </a:solidFill>
                <a:latin typeface="Georgia"/>
                <a:ea typeface="Georgia"/>
                <a:cs typeface="Georgia"/>
                <a:sym typeface="Georgia"/>
              </a:defRPr>
            </a:lvl1pPr>
          </a:lstStyle>
          <a:p>
            <a:r>
              <a:t>Monopoly</a:t>
            </a:r>
          </a:p>
        </p:txBody>
      </p:sp>
      <p:grpSp>
        <p:nvGrpSpPr>
          <p:cNvPr id="1044" name="Picture Placeholder 15"/>
          <p:cNvGrpSpPr/>
          <p:nvPr/>
        </p:nvGrpSpPr>
        <p:grpSpPr>
          <a:xfrm>
            <a:off x="3419475" y="2865834"/>
            <a:ext cx="2376489" cy="1679974"/>
            <a:chOff x="0" y="0"/>
            <a:chExt cx="2376488" cy="1679972"/>
          </a:xfrm>
        </p:grpSpPr>
        <p:sp>
          <p:nvSpPr>
            <p:cNvPr id="1042" name="Rectangle"/>
            <p:cNvSpPr/>
            <p:nvPr/>
          </p:nvSpPr>
          <p:spPr>
            <a:xfrm>
              <a:off x="0" y="0"/>
              <a:ext cx="2376489" cy="1679973"/>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43" name="image18.jpeg" descr="image18.jpeg"/>
            <p:cNvPicPr>
              <a:picLocks noChangeAspect="1"/>
            </p:cNvPicPr>
            <p:nvPr/>
          </p:nvPicPr>
          <p:blipFill>
            <a:blip r:embed="rId5">
              <a:extLst/>
            </a:blip>
            <a:srcRect t="7342" b="7341"/>
            <a:stretch>
              <a:fillRect/>
            </a:stretch>
          </p:blipFill>
          <p:spPr>
            <a:xfrm>
              <a:off x="0" y="0"/>
              <a:ext cx="2376489" cy="1679973"/>
            </a:xfrm>
            <a:prstGeom prst="rect">
              <a:avLst/>
            </a:prstGeom>
            <a:ln w="12700" cap="flat">
              <a:noFill/>
              <a:miter lim="400000"/>
            </a:ln>
            <a:effectLst/>
          </p:spPr>
        </p:pic>
      </p:grpSp>
      <p:sp>
        <p:nvSpPr>
          <p:cNvPr id="1045" name="TextBox 1"/>
          <p:cNvSpPr txBox="1"/>
          <p:nvPr/>
        </p:nvSpPr>
        <p:spPr>
          <a:xfrm>
            <a:off x="6433851" y="4624387"/>
            <a:ext cx="255591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rgbClr val="1E1E1E"/>
                </a:solidFill>
                <a:latin typeface="Georgia"/>
                <a:ea typeface="Georgia"/>
                <a:cs typeface="Georgia"/>
                <a:sym typeface="Georgia"/>
              </a:defRPr>
            </a:lvl1pPr>
          </a:lstStyle>
          <a:p>
            <a:r>
              <a:t>Electric toaster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1" name="Picture Placeholder 14"/>
          <p:cNvGrpSpPr/>
          <p:nvPr/>
        </p:nvGrpSpPr>
        <p:grpSpPr>
          <a:xfrm>
            <a:off x="323850" y="2838450"/>
            <a:ext cx="2601915" cy="1839517"/>
            <a:chOff x="0" y="0"/>
            <a:chExt cx="2601913" cy="1839516"/>
          </a:xfrm>
        </p:grpSpPr>
        <p:sp>
          <p:nvSpPr>
            <p:cNvPr id="1049" name="Rectangle"/>
            <p:cNvSpPr/>
            <p:nvPr/>
          </p:nvSpPr>
          <p:spPr>
            <a:xfrm>
              <a:off x="0" y="0"/>
              <a:ext cx="2601914" cy="1839517"/>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50" name="image16.jpeg" descr="image16.jpeg"/>
            <p:cNvPicPr>
              <a:picLocks noChangeAspect="1"/>
            </p:cNvPicPr>
            <p:nvPr/>
          </p:nvPicPr>
          <p:blipFill>
            <a:blip r:embed="rId3">
              <a:extLst/>
            </a:blip>
            <a:srcRect t="2880" b="2880"/>
            <a:stretch>
              <a:fillRect/>
            </a:stretch>
          </p:blipFill>
          <p:spPr>
            <a:xfrm>
              <a:off x="0" y="0"/>
              <a:ext cx="2601914" cy="1839517"/>
            </a:xfrm>
            <a:prstGeom prst="rect">
              <a:avLst/>
            </a:prstGeom>
            <a:ln w="12700" cap="flat">
              <a:noFill/>
              <a:miter lim="400000"/>
            </a:ln>
            <a:effectLst/>
          </p:spPr>
        </p:pic>
      </p:grpSp>
      <p:grpSp>
        <p:nvGrpSpPr>
          <p:cNvPr id="1054" name="Picture Placeholder 13"/>
          <p:cNvGrpSpPr/>
          <p:nvPr/>
        </p:nvGrpSpPr>
        <p:grpSpPr>
          <a:xfrm>
            <a:off x="3203574" y="370285"/>
            <a:ext cx="2520951" cy="1974057"/>
            <a:chOff x="0" y="0"/>
            <a:chExt cx="2520950" cy="1974056"/>
          </a:xfrm>
        </p:grpSpPr>
        <p:sp>
          <p:nvSpPr>
            <p:cNvPr id="1052" name="Rectangle"/>
            <p:cNvSpPr/>
            <p:nvPr/>
          </p:nvSpPr>
          <p:spPr>
            <a:xfrm>
              <a:off x="0" y="0"/>
              <a:ext cx="2520950" cy="1974057"/>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53" name="image17.jpeg" descr="image17.jpeg"/>
            <p:cNvPicPr>
              <a:picLocks noChangeAspect="1"/>
            </p:cNvPicPr>
            <p:nvPr/>
          </p:nvPicPr>
          <p:blipFill>
            <a:blip r:embed="rId4">
              <a:extLst/>
            </a:blip>
            <a:srcRect l="3090" r="3090"/>
            <a:stretch>
              <a:fillRect/>
            </a:stretch>
          </p:blipFill>
          <p:spPr>
            <a:xfrm>
              <a:off x="-1" y="0"/>
              <a:ext cx="2520951" cy="1974057"/>
            </a:xfrm>
            <a:prstGeom prst="rect">
              <a:avLst/>
            </a:prstGeom>
            <a:ln w="12700" cap="flat">
              <a:noFill/>
              <a:miter lim="400000"/>
            </a:ln>
            <a:effectLst/>
          </p:spPr>
        </p:pic>
      </p:grpSp>
      <p:grpSp>
        <p:nvGrpSpPr>
          <p:cNvPr id="1057" name="Picture Placeholder 15"/>
          <p:cNvGrpSpPr/>
          <p:nvPr/>
        </p:nvGrpSpPr>
        <p:grpSpPr>
          <a:xfrm>
            <a:off x="3276600" y="2847975"/>
            <a:ext cx="2374900" cy="1678783"/>
            <a:chOff x="0" y="0"/>
            <a:chExt cx="2374900" cy="1678781"/>
          </a:xfrm>
        </p:grpSpPr>
        <p:sp>
          <p:nvSpPr>
            <p:cNvPr id="1055" name="Rectangle"/>
            <p:cNvSpPr/>
            <p:nvPr/>
          </p:nvSpPr>
          <p:spPr>
            <a:xfrm>
              <a:off x="0" y="0"/>
              <a:ext cx="2374900" cy="1678782"/>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56" name="image18.jpeg" descr="image18.jpeg"/>
            <p:cNvPicPr>
              <a:picLocks noChangeAspect="1"/>
            </p:cNvPicPr>
            <p:nvPr/>
          </p:nvPicPr>
          <p:blipFill>
            <a:blip r:embed="rId5">
              <a:extLst/>
            </a:blip>
            <a:srcRect t="7342" b="7341"/>
            <a:stretch>
              <a:fillRect/>
            </a:stretch>
          </p:blipFill>
          <p:spPr>
            <a:xfrm>
              <a:off x="0" y="0"/>
              <a:ext cx="2374900" cy="1678782"/>
            </a:xfrm>
            <a:prstGeom prst="rect">
              <a:avLst/>
            </a:prstGeom>
            <a:ln w="12700" cap="flat">
              <a:noFill/>
              <a:miter lim="400000"/>
            </a:ln>
            <a:effectLst/>
          </p:spPr>
        </p:pic>
      </p:grpSp>
      <p:sp>
        <p:nvSpPr>
          <p:cNvPr id="1058" name="Text Placeholder 6"/>
          <p:cNvSpPr txBox="1">
            <a:spLocks noGrp="1"/>
          </p:cNvSpPr>
          <p:nvPr>
            <p:ph type="body" sz="quarter" idx="1"/>
          </p:nvPr>
        </p:nvSpPr>
        <p:spPr>
          <a:xfrm>
            <a:off x="250825" y="2325291"/>
            <a:ext cx="1584326" cy="384573"/>
          </a:xfrm>
          <a:prstGeom prst="rect">
            <a:avLst/>
          </a:prstGeom>
        </p:spPr>
        <p:txBody>
          <a:bodyPr/>
          <a:lstStyle>
            <a:lvl1pPr>
              <a:defRPr sz="2400" spc="0">
                <a:solidFill>
                  <a:srgbClr val="1E1E1E"/>
                </a:solidFill>
                <a:latin typeface="Georgia"/>
                <a:ea typeface="Georgia"/>
                <a:cs typeface="Georgia"/>
                <a:sym typeface="Georgia"/>
              </a:defRPr>
            </a:lvl1pPr>
          </a:lstStyle>
          <a:p>
            <a:r>
              <a:t>2010</a:t>
            </a:r>
          </a:p>
        </p:txBody>
      </p:sp>
      <p:sp>
        <p:nvSpPr>
          <p:cNvPr id="1059" name="Text Placeholder 7"/>
          <p:cNvSpPr>
            <a:spLocks noGrp="1"/>
          </p:cNvSpPr>
          <p:nvPr>
            <p:ph type="body" idx="18"/>
          </p:nvPr>
        </p:nvSpPr>
        <p:spPr>
          <a:xfrm>
            <a:off x="6442075" y="2225279"/>
            <a:ext cx="2159000" cy="40600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ts val="900"/>
              </a:lnSpc>
              <a:defRPr sz="2400" spc="0">
                <a:solidFill>
                  <a:srgbClr val="1E1E1E"/>
                </a:solidFill>
                <a:latin typeface="Georgia"/>
                <a:ea typeface="Georgia"/>
                <a:cs typeface="Georgia"/>
                <a:sym typeface="Georgia"/>
              </a:defRPr>
            </a:lvl1pPr>
          </a:lstStyle>
          <a:p>
            <a:r>
              <a:t>1990</a:t>
            </a:r>
          </a:p>
        </p:txBody>
      </p:sp>
      <p:sp>
        <p:nvSpPr>
          <p:cNvPr id="1060" name="Text Placeholder 8"/>
          <p:cNvSpPr>
            <a:spLocks noGrp="1"/>
          </p:cNvSpPr>
          <p:nvPr>
            <p:ph type="body" idx="19"/>
          </p:nvPr>
        </p:nvSpPr>
        <p:spPr>
          <a:xfrm>
            <a:off x="323850" y="4462462"/>
            <a:ext cx="1330326" cy="4048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ts val="900"/>
              </a:lnSpc>
              <a:defRPr sz="2400" spc="0">
                <a:solidFill>
                  <a:srgbClr val="1E1E1E"/>
                </a:solidFill>
                <a:latin typeface="Georgia"/>
                <a:ea typeface="Georgia"/>
                <a:cs typeface="Georgia"/>
                <a:sym typeface="Georgia"/>
              </a:defRPr>
            </a:lvl1pPr>
          </a:lstStyle>
          <a:p>
            <a:r>
              <a:t>1917</a:t>
            </a:r>
          </a:p>
        </p:txBody>
      </p:sp>
      <p:sp>
        <p:nvSpPr>
          <p:cNvPr id="1061" name="Text Placeholder 9"/>
          <p:cNvSpPr>
            <a:spLocks noGrp="1"/>
          </p:cNvSpPr>
          <p:nvPr>
            <p:ph type="body" idx="20"/>
          </p:nvPr>
        </p:nvSpPr>
        <p:spPr>
          <a:xfrm>
            <a:off x="2982913" y="4354116"/>
            <a:ext cx="2597151" cy="53935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nSpc>
                <a:spcPts val="900"/>
              </a:lnSpc>
              <a:defRPr sz="2400" spc="0">
                <a:latin typeface="Georgia"/>
                <a:ea typeface="Georgia"/>
                <a:cs typeface="Georgia"/>
                <a:sym typeface="Georgia"/>
              </a:defRPr>
            </a:lvl1pPr>
          </a:lstStyle>
          <a:p>
            <a:r>
              <a:t>1987</a:t>
            </a:r>
          </a:p>
        </p:txBody>
      </p:sp>
      <p:grpSp>
        <p:nvGrpSpPr>
          <p:cNvPr id="1064" name="Picture Placeholder 12"/>
          <p:cNvGrpSpPr/>
          <p:nvPr/>
        </p:nvGrpSpPr>
        <p:grpSpPr>
          <a:xfrm>
            <a:off x="107950" y="357188"/>
            <a:ext cx="2809875" cy="1970485"/>
            <a:chOff x="0" y="0"/>
            <a:chExt cx="2809875" cy="1970484"/>
          </a:xfrm>
        </p:grpSpPr>
        <p:sp>
          <p:nvSpPr>
            <p:cNvPr id="1062" name="Rectangle"/>
            <p:cNvSpPr/>
            <p:nvPr/>
          </p:nvSpPr>
          <p:spPr>
            <a:xfrm>
              <a:off x="0" y="0"/>
              <a:ext cx="2809875" cy="1970485"/>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63" name="image19.jpeg" descr="image19.jpeg"/>
            <p:cNvPicPr>
              <a:picLocks noChangeAspect="1"/>
            </p:cNvPicPr>
            <p:nvPr/>
          </p:nvPicPr>
          <p:blipFill>
            <a:blip r:embed="rId6">
              <a:extLst/>
            </a:blip>
            <a:srcRect t="8123" b="8122"/>
            <a:stretch>
              <a:fillRect/>
            </a:stretch>
          </p:blipFill>
          <p:spPr>
            <a:xfrm>
              <a:off x="0" y="0"/>
              <a:ext cx="2809875" cy="1970485"/>
            </a:xfrm>
            <a:prstGeom prst="rect">
              <a:avLst/>
            </a:prstGeom>
            <a:ln w="12700" cap="flat">
              <a:noFill/>
              <a:miter lim="400000"/>
            </a:ln>
            <a:effectLst/>
          </p:spPr>
        </p:pic>
      </p:grpSp>
      <p:pic>
        <p:nvPicPr>
          <p:cNvPr id="1065" name="Picture 4" descr="Picture 4"/>
          <p:cNvPicPr>
            <a:picLocks noChangeAspect="1"/>
          </p:cNvPicPr>
          <p:nvPr/>
        </p:nvPicPr>
        <p:blipFill>
          <a:blip r:embed="rId7">
            <a:extLst/>
          </a:blip>
          <a:stretch>
            <a:fillRect/>
          </a:stretch>
        </p:blipFill>
        <p:spPr>
          <a:xfrm>
            <a:off x="6261100" y="357186"/>
            <a:ext cx="2520950" cy="1890715"/>
          </a:xfrm>
          <a:prstGeom prst="rect">
            <a:avLst/>
          </a:prstGeom>
          <a:ln w="12700">
            <a:miter lim="400000"/>
          </a:ln>
        </p:spPr>
      </p:pic>
      <p:pic>
        <p:nvPicPr>
          <p:cNvPr id="1066" name="Picture 5" descr="Picture 5"/>
          <p:cNvPicPr>
            <a:picLocks noChangeAspect="1"/>
          </p:cNvPicPr>
          <p:nvPr/>
        </p:nvPicPr>
        <p:blipFill>
          <a:blip r:embed="rId8">
            <a:extLst/>
          </a:blip>
          <a:srcRect l="15747" r="14442"/>
          <a:stretch>
            <a:fillRect/>
          </a:stretch>
        </p:blipFill>
        <p:spPr>
          <a:xfrm>
            <a:off x="6289676" y="2895600"/>
            <a:ext cx="2517776" cy="1728789"/>
          </a:xfrm>
          <a:prstGeom prst="rect">
            <a:avLst/>
          </a:prstGeom>
          <a:ln w="12700">
            <a:miter lim="400000"/>
          </a:ln>
        </p:spPr>
      </p:pic>
      <p:sp>
        <p:nvSpPr>
          <p:cNvPr id="1067" name="Text Placeholder 7"/>
          <p:cNvSpPr txBox="1"/>
          <p:nvPr/>
        </p:nvSpPr>
        <p:spPr>
          <a:xfrm>
            <a:off x="3233739" y="2495640"/>
            <a:ext cx="2160587" cy="158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ts val="900"/>
              </a:lnSpc>
              <a:defRPr sz="2400" spc="20">
                <a:solidFill>
                  <a:srgbClr val="1E1E1E"/>
                </a:solidFill>
                <a:latin typeface="Georgia"/>
                <a:ea typeface="Georgia"/>
                <a:cs typeface="Georgia"/>
                <a:sym typeface="Georgia"/>
              </a:defRPr>
            </a:lvl1pPr>
          </a:lstStyle>
          <a:p>
            <a:r>
              <a:t>1934</a:t>
            </a:r>
          </a:p>
        </p:txBody>
      </p:sp>
      <p:grpSp>
        <p:nvGrpSpPr>
          <p:cNvPr id="1070" name="Picture Placeholder 15"/>
          <p:cNvGrpSpPr/>
          <p:nvPr/>
        </p:nvGrpSpPr>
        <p:grpSpPr>
          <a:xfrm>
            <a:off x="3419475" y="2865834"/>
            <a:ext cx="2376489" cy="1679974"/>
            <a:chOff x="0" y="0"/>
            <a:chExt cx="2376488" cy="1679972"/>
          </a:xfrm>
        </p:grpSpPr>
        <p:sp>
          <p:nvSpPr>
            <p:cNvPr id="1068" name="Rectangle"/>
            <p:cNvSpPr/>
            <p:nvPr/>
          </p:nvSpPr>
          <p:spPr>
            <a:xfrm>
              <a:off x="0" y="0"/>
              <a:ext cx="2376489" cy="1679973"/>
            </a:xfrm>
            <a:prstGeom prst="rect">
              <a:avLst/>
            </a:prstGeom>
            <a:solidFill>
              <a:srgbClr val="B3B3B3"/>
            </a:solidFill>
            <a:ln w="12700" cap="flat">
              <a:noFill/>
              <a:miter lim="400000"/>
            </a:ln>
            <a:effectLst/>
          </p:spPr>
          <p:txBody>
            <a:bodyPr wrap="square" lIns="45719" tIns="45719" rIns="45719" bIns="45719" numCol="1" anchor="ctr">
              <a:noAutofit/>
            </a:bodyPr>
            <a:lstStyle/>
            <a:p>
              <a:endParaRPr/>
            </a:p>
          </p:txBody>
        </p:sp>
        <p:pic>
          <p:nvPicPr>
            <p:cNvPr id="1069" name="image18.jpeg" descr="image18.jpeg"/>
            <p:cNvPicPr>
              <a:picLocks noChangeAspect="1"/>
            </p:cNvPicPr>
            <p:nvPr/>
          </p:nvPicPr>
          <p:blipFill>
            <a:blip r:embed="rId5">
              <a:extLst/>
            </a:blip>
            <a:srcRect t="7342" b="7341"/>
            <a:stretch>
              <a:fillRect/>
            </a:stretch>
          </p:blipFill>
          <p:spPr>
            <a:xfrm>
              <a:off x="0" y="0"/>
              <a:ext cx="2376489" cy="1679973"/>
            </a:xfrm>
            <a:prstGeom prst="rect">
              <a:avLst/>
            </a:prstGeom>
            <a:ln w="12700" cap="flat">
              <a:noFill/>
              <a:miter lim="400000"/>
            </a:ln>
            <a:effectLst/>
          </p:spPr>
        </p:pic>
      </p:grpSp>
      <p:sp>
        <p:nvSpPr>
          <p:cNvPr id="1071" name="Text Placeholder 9"/>
          <p:cNvSpPr txBox="1"/>
          <p:nvPr/>
        </p:nvSpPr>
        <p:spPr>
          <a:xfrm>
            <a:off x="6272212" y="4789974"/>
            <a:ext cx="2597151" cy="158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ts val="900"/>
              </a:lnSpc>
              <a:defRPr sz="2400" spc="20">
                <a:latin typeface="Georgia"/>
                <a:ea typeface="Georgia"/>
                <a:cs typeface="Georgia"/>
                <a:sym typeface="Georgia"/>
              </a:defRPr>
            </a:lvl1pPr>
          </a:lstStyle>
          <a:p>
            <a:r>
              <a:t>1919</a:t>
            </a:r>
          </a:p>
        </p:txBody>
      </p:sp>
      <p:sp>
        <p:nvSpPr>
          <p:cNvPr id="1072" name="Text Placeholder 1"/>
          <p:cNvSpPr>
            <a:spLocks noGrp="1"/>
          </p:cNvSpPr>
          <p:nvPr>
            <p:ph type="body" idx="21"/>
          </p:nvPr>
        </p:nvSpPr>
        <p:spPr>
          <a:prstGeom prst="rect">
            <a:avLst/>
          </a:prstGeom>
        </p:spPr>
        <p:txBody>
          <a:bodyPr/>
          <a:lstStyle/>
          <a:p>
            <a:pPr>
              <a:lnSpc>
                <a:spcPts val="900"/>
              </a:lnSpc>
              <a:defRPr sz="800">
                <a:solidFill>
                  <a:srgbClr val="FFFFFF"/>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 name="Picture 2" descr="Picture 2"/>
          <p:cNvPicPr>
            <a:picLocks noChangeAspect="1"/>
          </p:cNvPicPr>
          <p:nvPr/>
        </p:nvPicPr>
        <p:blipFill>
          <a:blip r:embed="rId3">
            <a:extLst/>
          </a:blip>
          <a:stretch>
            <a:fillRect/>
          </a:stretch>
        </p:blipFill>
        <p:spPr>
          <a:xfrm>
            <a:off x="4312534" y="0"/>
            <a:ext cx="4956465" cy="5143500"/>
          </a:xfrm>
          <a:prstGeom prst="rect">
            <a:avLst/>
          </a:prstGeom>
          <a:ln w="12700">
            <a:miter lim="400000"/>
          </a:ln>
        </p:spPr>
      </p:pic>
      <p:sp>
        <p:nvSpPr>
          <p:cNvPr id="1077" name="Text Placeholder 2"/>
          <p:cNvSpPr txBox="1"/>
          <p:nvPr/>
        </p:nvSpPr>
        <p:spPr>
          <a:xfrm>
            <a:off x="375863" y="230152"/>
            <a:ext cx="3429655" cy="4678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spc="20">
                <a:solidFill>
                  <a:srgbClr val="181818"/>
                </a:solidFill>
                <a:latin typeface="Georgia"/>
                <a:ea typeface="Georgia"/>
                <a:cs typeface="Georgia"/>
                <a:sym typeface="Georgia"/>
              </a:defRPr>
            </a:pPr>
            <a:r>
              <a:rPr dirty="0"/>
              <a:t>Starter activity</a:t>
            </a:r>
            <a:endParaRPr sz="1400" spc="20" dirty="0"/>
          </a:p>
          <a:p>
            <a:pPr>
              <a:defRPr sz="1400" spc="20">
                <a:solidFill>
                  <a:srgbClr val="181818"/>
                </a:solidFill>
                <a:latin typeface="Georgia"/>
                <a:ea typeface="Georgia"/>
                <a:cs typeface="Georgia"/>
                <a:sym typeface="Georgia"/>
              </a:defRPr>
            </a:pPr>
            <a:endParaRPr sz="1400" spc="20" dirty="0"/>
          </a:p>
          <a:p>
            <a:pPr>
              <a:defRPr sz="2000" spc="19">
                <a:solidFill>
                  <a:srgbClr val="181818"/>
                </a:solidFill>
                <a:latin typeface="Georgia"/>
                <a:ea typeface="Georgia"/>
                <a:cs typeface="Georgia"/>
                <a:sym typeface="Georgia"/>
              </a:defRPr>
            </a:pPr>
            <a:r>
              <a:rPr sz="2000" dirty="0"/>
              <a:t>In small groups, mind map as many new technologies or products that you can think of that have been launched over the </a:t>
            </a:r>
            <a:r>
              <a:rPr sz="2000" dirty="0" smtClean="0"/>
              <a:t>past</a:t>
            </a:r>
            <a:r>
              <a:rPr lang="en-US" sz="2000" spc="20" dirty="0"/>
              <a:t> </a:t>
            </a:r>
            <a:r>
              <a:rPr lang="en-US" sz="2000" spc="20" dirty="0" smtClean="0"/>
              <a:t>five</a:t>
            </a:r>
            <a:r>
              <a:rPr sz="2000" dirty="0" smtClean="0"/>
              <a:t> </a:t>
            </a:r>
            <a:r>
              <a:rPr sz="2000" dirty="0"/>
              <a:t>years. </a:t>
            </a:r>
            <a:endParaRPr sz="2000" spc="20" dirty="0"/>
          </a:p>
          <a:p>
            <a:pPr>
              <a:defRPr sz="2000" spc="19">
                <a:solidFill>
                  <a:srgbClr val="181818"/>
                </a:solidFill>
                <a:latin typeface="Georgia"/>
                <a:ea typeface="Georgia"/>
                <a:cs typeface="Georgia"/>
                <a:sym typeface="Georgia"/>
              </a:defRPr>
            </a:pPr>
            <a:r>
              <a:rPr sz="2000" dirty="0"/>
              <a:t>Include areas such </a:t>
            </a:r>
            <a:r>
              <a:rPr sz="2000" dirty="0" smtClean="0"/>
              <a:t>as</a:t>
            </a:r>
            <a:r>
              <a:rPr lang="en-US" sz="2000" dirty="0" smtClean="0"/>
              <a:t>:</a:t>
            </a:r>
          </a:p>
          <a:p>
            <a:pPr>
              <a:defRPr sz="2000" spc="19">
                <a:solidFill>
                  <a:srgbClr val="181818"/>
                </a:solidFill>
                <a:latin typeface="Georgia"/>
                <a:ea typeface="Georgia"/>
                <a:cs typeface="Georgia"/>
                <a:sym typeface="Georgia"/>
              </a:defRPr>
            </a:pPr>
            <a:endParaRPr sz="2000" spc="20" dirty="0"/>
          </a:p>
          <a:p>
            <a:pPr marL="285750" indent="-285750">
              <a:buSzPct val="100000"/>
              <a:buFont typeface="Arial"/>
              <a:buChar char="•"/>
              <a:defRPr sz="2000" b="1" spc="19">
                <a:solidFill>
                  <a:srgbClr val="181818"/>
                </a:solidFill>
                <a:latin typeface="Georgia"/>
                <a:ea typeface="Georgia"/>
                <a:cs typeface="Georgia"/>
                <a:sym typeface="Georgia"/>
              </a:defRPr>
            </a:pPr>
            <a:r>
              <a:rPr dirty="0"/>
              <a:t>Food</a:t>
            </a:r>
            <a:endParaRPr sz="1400" spc="20" dirty="0"/>
          </a:p>
          <a:p>
            <a:pPr marL="285750" indent="-285750">
              <a:buSzPct val="100000"/>
              <a:buFont typeface="Arial"/>
              <a:buChar char="•"/>
              <a:defRPr sz="2000" b="1" spc="19">
                <a:solidFill>
                  <a:srgbClr val="181818"/>
                </a:solidFill>
                <a:latin typeface="Georgia"/>
                <a:ea typeface="Georgia"/>
                <a:cs typeface="Georgia"/>
                <a:sym typeface="Georgia"/>
              </a:defRPr>
            </a:pPr>
            <a:r>
              <a:rPr dirty="0"/>
              <a:t>Transport</a:t>
            </a:r>
            <a:endParaRPr sz="1400" spc="20" dirty="0"/>
          </a:p>
          <a:p>
            <a:pPr marL="285750" indent="-285750">
              <a:buSzPct val="100000"/>
              <a:buFont typeface="Arial"/>
              <a:buChar char="•"/>
              <a:defRPr sz="2000" b="1" spc="19">
                <a:solidFill>
                  <a:srgbClr val="181818"/>
                </a:solidFill>
                <a:latin typeface="Georgia"/>
                <a:ea typeface="Georgia"/>
                <a:cs typeface="Georgia"/>
                <a:sym typeface="Georgia"/>
              </a:defRPr>
            </a:pPr>
            <a:r>
              <a:rPr dirty="0"/>
              <a:t>Communication technology</a:t>
            </a:r>
            <a:endParaRPr sz="1400" spc="20" dirty="0"/>
          </a:p>
          <a:p>
            <a:pPr marL="285750" indent="-285750">
              <a:buSzPct val="100000"/>
              <a:buFont typeface="Arial"/>
              <a:buChar char="•"/>
              <a:defRPr sz="2000" b="1" spc="19">
                <a:solidFill>
                  <a:srgbClr val="181818"/>
                </a:solidFill>
                <a:latin typeface="Georgia"/>
                <a:ea typeface="Georgia"/>
                <a:cs typeface="Georgia"/>
                <a:sym typeface="Georgia"/>
              </a:defRPr>
            </a:pPr>
            <a:r>
              <a:rPr dirty="0"/>
              <a:t>Clothes</a:t>
            </a:r>
            <a:endParaRPr sz="1400" spc="20" dirty="0"/>
          </a:p>
          <a:p>
            <a:pPr marL="285750" indent="-285750">
              <a:buSzPct val="100000"/>
              <a:buFont typeface="Arial"/>
              <a:buChar char="•"/>
              <a:defRPr sz="2000" b="1" spc="19">
                <a:solidFill>
                  <a:srgbClr val="181818"/>
                </a:solidFill>
                <a:latin typeface="Georgia"/>
                <a:ea typeface="Georgia"/>
                <a:cs typeface="Georgia"/>
                <a:sym typeface="Georgia"/>
              </a:defRPr>
            </a:pPr>
            <a:r>
              <a:rPr dirty="0"/>
              <a:t>Toys</a:t>
            </a:r>
            <a:endParaRPr sz="1400" spc="20" dirty="0"/>
          </a:p>
        </p:txBody>
      </p:sp>
      <p:pic>
        <p:nvPicPr>
          <p:cNvPr id="1078" name="Picture Placeholder 4" descr="Picture Placeholder 4"/>
          <p:cNvPicPr>
            <a:picLocks noChangeAspect="1"/>
          </p:cNvPicPr>
          <p:nvPr/>
        </p:nvPicPr>
        <p:blipFill>
          <a:blip r:embed="rId4">
            <a:extLst/>
          </a:blip>
          <a:srcRect l="26357" r="22651"/>
          <a:stretch>
            <a:fillRect/>
          </a:stretch>
        </p:blipFill>
        <p:spPr>
          <a:xfrm>
            <a:off x="4598894" y="265111"/>
            <a:ext cx="4383742" cy="461327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2" name="Picture 2" descr="Picture 2"/>
          <p:cNvPicPr>
            <a:picLocks noChangeAspect="1"/>
          </p:cNvPicPr>
          <p:nvPr/>
        </p:nvPicPr>
        <p:blipFill>
          <a:blip r:embed="rId3">
            <a:extLst/>
          </a:blip>
          <a:stretch>
            <a:fillRect/>
          </a:stretch>
        </p:blipFill>
        <p:spPr>
          <a:xfrm>
            <a:off x="4312534" y="0"/>
            <a:ext cx="4956465" cy="5143500"/>
          </a:xfrm>
          <a:prstGeom prst="rect">
            <a:avLst/>
          </a:prstGeom>
          <a:ln w="12700">
            <a:miter lim="400000"/>
          </a:ln>
        </p:spPr>
      </p:pic>
      <p:sp>
        <p:nvSpPr>
          <p:cNvPr id="1083" name="Rectangle 2"/>
          <p:cNvSpPr txBox="1"/>
          <p:nvPr/>
        </p:nvSpPr>
        <p:spPr>
          <a:xfrm>
            <a:off x="161365" y="855564"/>
            <a:ext cx="3926541" cy="3611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80000"/>
              </a:lnSpc>
              <a:spcBef>
                <a:spcPts val="2200"/>
              </a:spcBef>
              <a:defRPr sz="2000" spc="19">
                <a:solidFill>
                  <a:srgbClr val="181818"/>
                </a:solidFill>
                <a:latin typeface="Georgia"/>
                <a:ea typeface="Georgia"/>
                <a:cs typeface="Georgia"/>
                <a:sym typeface="Georgia"/>
              </a:defRPr>
            </a:pPr>
            <a:r>
              <a:t>Look at the Technology timeline in your classroom and use it as inspiration to help you select a product or technology that interests you.</a:t>
            </a:r>
            <a:br/>
            <a:r>
              <a:t/>
            </a:r>
            <a:br/>
            <a:r>
              <a:t>Complete  the following activity sheets and feedback to your class.</a:t>
            </a:r>
          </a:p>
          <a:p>
            <a:pPr marL="342900" indent="-342900">
              <a:lnSpc>
                <a:spcPct val="80000"/>
              </a:lnSpc>
              <a:spcBef>
                <a:spcPts val="2200"/>
              </a:spcBef>
              <a:buSzPct val="100000"/>
              <a:buChar char="-"/>
              <a:defRPr sz="2000" b="1" spc="19">
                <a:solidFill>
                  <a:srgbClr val="181818"/>
                </a:solidFill>
                <a:latin typeface="Georgia"/>
                <a:ea typeface="Georgia"/>
                <a:cs typeface="Georgia"/>
                <a:sym typeface="Georgia"/>
              </a:defRPr>
            </a:pPr>
            <a:r>
              <a:t>Research: 100 years of inventions</a:t>
            </a:r>
          </a:p>
          <a:p>
            <a:pPr marL="342900" indent="-342900">
              <a:lnSpc>
                <a:spcPct val="80000"/>
              </a:lnSpc>
              <a:spcBef>
                <a:spcPts val="2200"/>
              </a:spcBef>
              <a:buSzPct val="100000"/>
              <a:buChar char="-"/>
              <a:defRPr sz="2000" b="1" spc="19">
                <a:solidFill>
                  <a:srgbClr val="181818"/>
                </a:solidFill>
                <a:latin typeface="Georgia"/>
                <a:ea typeface="Georgia"/>
                <a:cs typeface="Georgia"/>
                <a:sym typeface="Georgia"/>
              </a:defRPr>
            </a:pPr>
            <a:r>
              <a:t>Research: Recording the past</a:t>
            </a:r>
          </a:p>
        </p:txBody>
      </p:sp>
      <p:sp>
        <p:nvSpPr>
          <p:cNvPr id="1084" name="Title 3"/>
          <p:cNvSpPr txBox="1">
            <a:spLocks noGrp="1"/>
          </p:cNvSpPr>
          <p:nvPr>
            <p:ph type="title"/>
          </p:nvPr>
        </p:nvSpPr>
        <p:spPr>
          <a:xfrm>
            <a:off x="269999" y="215999"/>
            <a:ext cx="3481729" cy="281542"/>
          </a:xfrm>
          <a:prstGeom prst="rect">
            <a:avLst/>
          </a:prstGeom>
        </p:spPr>
        <p:txBody>
          <a:bodyPr>
            <a:normAutofit fontScale="90000"/>
          </a:bodyPr>
          <a:lstStyle>
            <a:lvl1pPr defTabSz="768095">
              <a:defRPr sz="2016" b="1">
                <a:solidFill>
                  <a:srgbClr val="181818"/>
                </a:solidFill>
                <a:latin typeface="Georgia"/>
                <a:ea typeface="Georgia"/>
                <a:cs typeface="Georgia"/>
                <a:sym typeface="Georgia"/>
              </a:defRPr>
            </a:lvl1pPr>
          </a:lstStyle>
          <a:p>
            <a:r>
              <a:t>Technology timeline</a:t>
            </a:r>
          </a:p>
        </p:txBody>
      </p:sp>
      <p:pic>
        <p:nvPicPr>
          <p:cNvPr id="1085" name="Picture Placeholder 4" descr="Picture Placeholder 4"/>
          <p:cNvPicPr>
            <a:picLocks noChangeAspect="1"/>
          </p:cNvPicPr>
          <p:nvPr/>
        </p:nvPicPr>
        <p:blipFill>
          <a:blip r:embed="rId4">
            <a:extLst/>
          </a:blip>
          <a:srcRect l="7669" t="19195" r="5981" b="16843"/>
          <a:stretch>
            <a:fillRect/>
          </a:stretch>
        </p:blipFill>
        <p:spPr>
          <a:xfrm>
            <a:off x="4565277" y="282388"/>
            <a:ext cx="4450978" cy="459758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Title 1"/>
          <p:cNvSpPr txBox="1">
            <a:spLocks noGrp="1"/>
          </p:cNvSpPr>
          <p:nvPr>
            <p:ph type="title"/>
          </p:nvPr>
        </p:nvSpPr>
        <p:spPr>
          <a:xfrm>
            <a:off x="269999" y="215999"/>
            <a:ext cx="3117146" cy="248476"/>
          </a:xfrm>
          <a:prstGeom prst="rect">
            <a:avLst/>
          </a:prstGeom>
        </p:spPr>
        <p:txBody>
          <a:bodyPr/>
          <a:lstStyle/>
          <a:p>
            <a:endParaRPr/>
          </a:p>
        </p:txBody>
      </p:sp>
      <p:pic>
        <p:nvPicPr>
          <p:cNvPr id="1090" name="Picture 2" descr="Picture 2"/>
          <p:cNvPicPr>
            <a:picLocks noChangeAspect="1"/>
          </p:cNvPicPr>
          <p:nvPr/>
        </p:nvPicPr>
        <p:blipFill>
          <a:blip r:embed="rId2">
            <a:extLst/>
          </a:blip>
          <a:stretch>
            <a:fillRect/>
          </a:stretch>
        </p:blipFill>
        <p:spPr>
          <a:xfrm>
            <a:off x="0" y="0"/>
            <a:ext cx="4956465" cy="5143500"/>
          </a:xfrm>
          <a:prstGeom prst="rect">
            <a:avLst/>
          </a:prstGeom>
          <a:ln w="12700">
            <a:miter lim="400000"/>
          </a:ln>
        </p:spPr>
      </p:pic>
      <p:sp>
        <p:nvSpPr>
          <p:cNvPr id="1091" name="Rectangle 2"/>
          <p:cNvSpPr txBox="1"/>
          <p:nvPr/>
        </p:nvSpPr>
        <p:spPr>
          <a:xfrm>
            <a:off x="5284694" y="266699"/>
            <a:ext cx="3482790" cy="322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spc="20">
                <a:solidFill>
                  <a:srgbClr val="181818"/>
                </a:solidFill>
                <a:latin typeface="Georgia"/>
                <a:ea typeface="Georgia"/>
                <a:cs typeface="Georgia"/>
                <a:sym typeface="Georgia"/>
              </a:defRPr>
            </a:pPr>
            <a:r>
              <a:t>The future</a:t>
            </a:r>
          </a:p>
          <a:p>
            <a:pPr>
              <a:defRPr sz="2000" spc="19">
                <a:solidFill>
                  <a:srgbClr val="181818"/>
                </a:solidFill>
                <a:latin typeface="Georgia"/>
                <a:ea typeface="Georgia"/>
                <a:cs typeface="Georgia"/>
                <a:sym typeface="Georgia"/>
              </a:defRPr>
            </a:pPr>
            <a:endParaRPr/>
          </a:p>
          <a:p>
            <a:pPr>
              <a:defRPr sz="2000" spc="19">
                <a:solidFill>
                  <a:srgbClr val="181818"/>
                </a:solidFill>
                <a:latin typeface="Georgia"/>
                <a:ea typeface="Georgia"/>
                <a:cs typeface="Georgia"/>
                <a:sym typeface="Georgia"/>
              </a:defRPr>
            </a:pPr>
            <a:r>
              <a:t>So far, we’ve looked at technologies from the past 100 years.</a:t>
            </a:r>
          </a:p>
          <a:p>
            <a:pPr>
              <a:defRPr sz="2000" b="1" spc="19">
                <a:solidFill>
                  <a:srgbClr val="181818"/>
                </a:solidFill>
                <a:latin typeface="Georgia"/>
                <a:ea typeface="Georgia"/>
                <a:cs typeface="Georgia"/>
                <a:sym typeface="Georgia"/>
              </a:defRPr>
            </a:pPr>
            <a:endParaRPr/>
          </a:p>
          <a:p>
            <a:pPr>
              <a:defRPr sz="2000" spc="19">
                <a:solidFill>
                  <a:srgbClr val="181818"/>
                </a:solidFill>
                <a:latin typeface="Georgia"/>
                <a:ea typeface="Georgia"/>
                <a:cs typeface="Georgia"/>
                <a:sym typeface="Georgia"/>
              </a:defRPr>
            </a:pPr>
            <a:r>
              <a:t>Now we want to think about the technologies and products </a:t>
            </a:r>
            <a:r>
              <a:rPr b="1"/>
              <a:t>people might need and want in the future.</a:t>
            </a:r>
          </a:p>
        </p:txBody>
      </p:sp>
      <p:pic>
        <p:nvPicPr>
          <p:cNvPr id="1092" name="Picture Placeholder 11" descr="Picture Placeholder 11"/>
          <p:cNvPicPr>
            <a:picLocks noChangeAspect="1"/>
          </p:cNvPicPr>
          <p:nvPr/>
        </p:nvPicPr>
        <p:blipFill>
          <a:blip r:embed="rId3">
            <a:extLst/>
          </a:blip>
          <a:srcRect l="29344" r="24191"/>
          <a:stretch>
            <a:fillRect/>
          </a:stretch>
        </p:blipFill>
        <p:spPr>
          <a:xfrm>
            <a:off x="282116" y="266700"/>
            <a:ext cx="4392231" cy="461327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Title 1"/>
          <p:cNvSpPr txBox="1">
            <a:spLocks noGrp="1"/>
          </p:cNvSpPr>
          <p:nvPr>
            <p:ph type="title"/>
          </p:nvPr>
        </p:nvSpPr>
        <p:spPr>
          <a:xfrm>
            <a:off x="566738" y="553282"/>
            <a:ext cx="4780766" cy="468694"/>
          </a:xfrm>
          <a:prstGeom prst="rect">
            <a:avLst/>
          </a:prstGeom>
        </p:spPr>
        <p:txBody>
          <a:bodyPr/>
          <a:lstStyle>
            <a:lvl1pPr>
              <a:defRPr sz="2200" b="1">
                <a:latin typeface="Georgia"/>
                <a:ea typeface="Georgia"/>
                <a:cs typeface="Georgia"/>
                <a:sym typeface="Georgia"/>
              </a:defRPr>
            </a:lvl1pPr>
          </a:lstStyle>
          <a:p>
            <a:r>
              <a:t>Who’s responsible?</a:t>
            </a:r>
          </a:p>
        </p:txBody>
      </p:sp>
      <p:pic>
        <p:nvPicPr>
          <p:cNvPr id="1095" name="Picture 2" descr="Picture 2"/>
          <p:cNvPicPr>
            <a:picLocks noChangeAspect="1"/>
          </p:cNvPicPr>
          <p:nvPr/>
        </p:nvPicPr>
        <p:blipFill>
          <a:blip r:embed="rId3">
            <a:extLst/>
          </a:blip>
          <a:stretch>
            <a:fillRect/>
          </a:stretch>
        </p:blipFill>
        <p:spPr>
          <a:xfrm>
            <a:off x="1116945" y="1015793"/>
            <a:ext cx="6803374" cy="369109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Title 1"/>
          <p:cNvSpPr txBox="1">
            <a:spLocks noGrp="1"/>
          </p:cNvSpPr>
          <p:nvPr>
            <p:ph type="title"/>
          </p:nvPr>
        </p:nvSpPr>
        <p:spPr>
          <a:xfrm>
            <a:off x="269998" y="215999"/>
            <a:ext cx="3762620" cy="248476"/>
          </a:xfrm>
          <a:prstGeom prst="rect">
            <a:avLst/>
          </a:prstGeom>
        </p:spPr>
        <p:txBody>
          <a:bodyPr>
            <a:noAutofit/>
          </a:bodyPr>
          <a:lstStyle>
            <a:lvl1pPr defTabSz="676655">
              <a:defRPr sz="1776" b="1">
                <a:latin typeface="Georgia"/>
                <a:ea typeface="Georgia"/>
                <a:cs typeface="Georgia"/>
                <a:sym typeface="Georgia"/>
              </a:defRPr>
            </a:lvl1pPr>
          </a:lstStyle>
          <a:p>
            <a:r>
              <a:rPr lang="en-US" sz="1800" dirty="0" smtClean="0"/>
              <a:t>Sustainable Development Goals</a:t>
            </a:r>
            <a:endParaRPr sz="1800" dirty="0"/>
          </a:p>
        </p:txBody>
      </p:sp>
      <p:pic>
        <p:nvPicPr>
          <p:cNvPr id="1100" name="Picture 2" descr="Picture 2"/>
          <p:cNvPicPr>
            <a:picLocks noChangeAspect="1"/>
          </p:cNvPicPr>
          <p:nvPr/>
        </p:nvPicPr>
        <p:blipFill>
          <a:blip r:embed="rId3">
            <a:extLst/>
          </a:blip>
          <a:stretch>
            <a:fillRect/>
          </a:stretch>
        </p:blipFill>
        <p:spPr>
          <a:xfrm>
            <a:off x="4312534" y="0"/>
            <a:ext cx="4956465" cy="5143500"/>
          </a:xfrm>
          <a:prstGeom prst="rect">
            <a:avLst/>
          </a:prstGeom>
          <a:ln w="12700">
            <a:miter lim="400000"/>
          </a:ln>
        </p:spPr>
      </p:pic>
      <p:sp>
        <p:nvSpPr>
          <p:cNvPr id="1101" name="Rectangle 3"/>
          <p:cNvSpPr txBox="1"/>
          <p:nvPr/>
        </p:nvSpPr>
        <p:spPr>
          <a:xfrm>
            <a:off x="188257" y="808441"/>
            <a:ext cx="3899648"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181818"/>
                </a:solidFill>
                <a:latin typeface="Georgia"/>
                <a:ea typeface="Georgia"/>
                <a:cs typeface="Georgia"/>
                <a:sym typeface="Georgia"/>
              </a:defRPr>
            </a:pPr>
            <a:r>
              <a:rPr dirty="0"/>
              <a:t>In 2015, the United Nations called a meeting with leaders from over 30 countries. </a:t>
            </a:r>
          </a:p>
          <a:p>
            <a:pPr>
              <a:defRPr sz="2000">
                <a:solidFill>
                  <a:srgbClr val="181818"/>
                </a:solidFill>
                <a:latin typeface="Georgia"/>
                <a:ea typeface="Georgia"/>
                <a:cs typeface="Georgia"/>
                <a:sym typeface="Georgia"/>
              </a:defRPr>
            </a:pPr>
            <a:endParaRPr dirty="0"/>
          </a:p>
          <a:p>
            <a:pPr>
              <a:defRPr sz="2000">
                <a:solidFill>
                  <a:srgbClr val="181818"/>
                </a:solidFill>
                <a:latin typeface="Georgia"/>
                <a:ea typeface="Georgia"/>
                <a:cs typeface="Georgia"/>
                <a:sym typeface="Georgia"/>
              </a:defRPr>
            </a:pPr>
            <a:r>
              <a:rPr dirty="0"/>
              <a:t>They identified </a:t>
            </a:r>
            <a:r>
              <a:rPr b="1" dirty="0"/>
              <a:t>17 Sustainable Development </a:t>
            </a:r>
            <a:r>
              <a:rPr b="1" dirty="0" smtClean="0"/>
              <a:t>Goals</a:t>
            </a:r>
            <a:r>
              <a:rPr lang="en-US" b="1" dirty="0" smtClean="0"/>
              <a:t> (SDGs)</a:t>
            </a:r>
            <a:r>
              <a:rPr b="1" dirty="0" smtClean="0"/>
              <a:t> </a:t>
            </a:r>
            <a:r>
              <a:rPr dirty="0"/>
              <a:t>to end global poverty.</a:t>
            </a:r>
          </a:p>
          <a:p>
            <a:pPr>
              <a:defRPr sz="2000">
                <a:solidFill>
                  <a:srgbClr val="181818"/>
                </a:solidFill>
                <a:latin typeface="Georgia"/>
                <a:ea typeface="Georgia"/>
                <a:cs typeface="Georgia"/>
                <a:sym typeface="Georgia"/>
              </a:defRPr>
            </a:pPr>
            <a:endParaRPr dirty="0"/>
          </a:p>
          <a:p>
            <a:pPr>
              <a:defRPr sz="2000">
                <a:solidFill>
                  <a:srgbClr val="181818"/>
                </a:solidFill>
                <a:latin typeface="Georgia"/>
                <a:ea typeface="Georgia"/>
                <a:cs typeface="Georgia"/>
                <a:sym typeface="Georgia"/>
              </a:defRPr>
            </a:pPr>
            <a:r>
              <a:rPr dirty="0"/>
              <a:t>Many of the goals such as Zero hunger and Clean water and sanitation need technology to help reach their targets by 2030.</a:t>
            </a:r>
          </a:p>
        </p:txBody>
      </p:sp>
      <p:pic>
        <p:nvPicPr>
          <p:cNvPr id="1102" name="Picture 2" descr="Picture 2"/>
          <p:cNvPicPr>
            <a:picLocks noChangeAspect="1"/>
          </p:cNvPicPr>
          <p:nvPr/>
        </p:nvPicPr>
        <p:blipFill>
          <a:blip r:embed="rId4">
            <a:extLst/>
          </a:blip>
          <a:stretch>
            <a:fillRect/>
          </a:stretch>
        </p:blipFill>
        <p:spPr>
          <a:xfrm>
            <a:off x="4592449" y="278340"/>
            <a:ext cx="4396634" cy="458682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 name="Text Placeholder 1"/>
          <p:cNvSpPr txBox="1">
            <a:spLocks noGrp="1"/>
          </p:cNvSpPr>
          <p:nvPr>
            <p:ph type="body" sz="quarter" idx="1"/>
          </p:nvPr>
        </p:nvSpPr>
        <p:spPr>
          <a:xfrm>
            <a:off x="2931459" y="1815353"/>
            <a:ext cx="3630706" cy="2286000"/>
          </a:xfrm>
          <a:prstGeom prst="rect">
            <a:avLst/>
          </a:prstGeom>
        </p:spPr>
        <p:txBody>
          <a:bodyPr>
            <a:noAutofit/>
          </a:bodyPr>
          <a:lstStyle>
            <a:lvl1pPr>
              <a:defRPr b="1" spc="0">
                <a:latin typeface="Georgia"/>
                <a:ea typeface="Georgia"/>
                <a:cs typeface="Georgia"/>
                <a:sym typeface="Georgia"/>
              </a:defRPr>
            </a:lvl1pPr>
          </a:lstStyle>
          <a:p>
            <a:pPr defTabSz="868680">
              <a:lnSpc>
                <a:spcPts val="6000"/>
              </a:lnSpc>
            </a:pPr>
            <a:r>
              <a:rPr lang="en-US" sz="5100" b="0" cap="all" dirty="0">
                <a:solidFill>
                  <a:schemeClr val="bg1"/>
                </a:solidFill>
                <a:latin typeface="Impact"/>
                <a:ea typeface="Impact"/>
                <a:cs typeface="Impact"/>
                <a:sym typeface="Impact"/>
              </a:rPr>
              <a:t>SMALL IS CHALLENGE</a:t>
            </a:r>
            <a:endParaRPr sz="5100" b="0" cap="all" dirty="0">
              <a:solidFill>
                <a:schemeClr val="bg1"/>
              </a:solidFill>
              <a:latin typeface="Impact"/>
              <a:ea typeface="Impact"/>
              <a:cs typeface="Impact"/>
              <a:sym typeface="Impact"/>
            </a:endParaRPr>
          </a:p>
        </p:txBody>
      </p:sp>
    </p:spTree>
  </p:cSld>
  <p:clrMapOvr>
    <a:masterClrMapping/>
  </p:clrMapOvr>
  <p:transition spd="med"/>
</p:sld>
</file>

<file path=ppt/theme/theme1.xml><?xml version="1.0" encoding="utf-8"?>
<a:theme xmlns:a="http://schemas.openxmlformats.org/drawingml/2006/main" name="PA BRAND font template">
  <a:themeElements>
    <a:clrScheme name="PA BRAND font template">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A BRAND font template">
      <a:majorFont>
        <a:latin typeface="Helvetica"/>
        <a:ea typeface="Helvetica"/>
        <a:cs typeface="Helvetica"/>
      </a:majorFont>
      <a:minorFont>
        <a:latin typeface="Geller Text Regular"/>
        <a:ea typeface="Geller Text Regular"/>
        <a:cs typeface="Geller Text Regular"/>
      </a:minorFont>
    </a:fontScheme>
    <a:fmtScheme name="PA BRAND fo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 BRAND font template">
  <a:themeElements>
    <a:clrScheme name="PA BRAND font template">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A BRAND font template">
      <a:majorFont>
        <a:latin typeface="Helvetica"/>
        <a:ea typeface="Helvetica"/>
        <a:cs typeface="Helvetica"/>
      </a:majorFont>
      <a:minorFont>
        <a:latin typeface="Geller Text Regular"/>
        <a:ea typeface="Geller Text Regular"/>
        <a:cs typeface="Geller Text Regular"/>
      </a:minorFont>
    </a:fontScheme>
    <a:fmtScheme name="PA BRAND fo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427</TotalTime>
  <Words>1004</Words>
  <Application>Microsoft Office PowerPoint</Application>
  <PresentationFormat>On-screen Show (16:9)</PresentationFormat>
  <Paragraphs>106</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Druk</vt:lpstr>
      <vt:lpstr>Geller Headline</vt:lpstr>
      <vt:lpstr>Geller Text Bold</vt:lpstr>
      <vt:lpstr>Geller Text Regular</vt:lpstr>
      <vt:lpstr>Georgia</vt:lpstr>
      <vt:lpstr>Impact</vt:lpstr>
      <vt:lpstr>PA BRAND font template</vt:lpstr>
      <vt:lpstr>SMALL IS ChallengE</vt:lpstr>
      <vt:lpstr>PowerPoint Presentation</vt:lpstr>
      <vt:lpstr>PowerPoint Presentation</vt:lpstr>
      <vt:lpstr>PowerPoint Presentation</vt:lpstr>
      <vt:lpstr>Technology timeline</vt:lpstr>
      <vt:lpstr>PowerPoint Presentation</vt:lpstr>
      <vt:lpstr>Who’s responsible?</vt:lpstr>
      <vt:lpstr>Sustainable Development Goals</vt:lpstr>
      <vt:lpstr>PowerPoint Presentation</vt:lpstr>
      <vt:lpstr>PowerPoint Presentation</vt:lpstr>
      <vt:lpstr>PowerPoint Presentation</vt:lpstr>
      <vt:lpstr>PowerPoint Presentation</vt:lpstr>
      <vt:lpstr>1. Is your technology or product needed?</vt:lpstr>
      <vt:lpstr>PowerPoint Presentation</vt:lpstr>
      <vt:lpstr>3. What affect does your idea have on the environment?   Here are a few things to help you to reduce the environmental  impact of  your  technology.   Try to: - use renewable materials and energy where possible - design it in a way that it can be repaired and easily disassembled for recycling.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IS ChallengE</dc:title>
  <dc:creator>Julie Brown</dc:creator>
  <cp:lastModifiedBy>Julie Brown</cp:lastModifiedBy>
  <cp:revision>9</cp:revision>
  <dcterms:modified xsi:type="dcterms:W3CDTF">2021-02-04T15:35:11Z</dcterms:modified>
</cp:coreProperties>
</file>