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9" r:id="rId3"/>
    <p:sldId id="257" r:id="rId4"/>
    <p:sldId id="258"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3C3C3C"/>
        </a:fontRef>
        <a:srgbClr val="3C3C3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5E5"/>
          </a:solidFill>
        </a:fill>
      </a:tcStyle>
    </a:wholeTbl>
    <a:band2H>
      <a:tcTxStyle/>
      <a:tcStyle>
        <a:tcBdr/>
        <a:fill>
          <a:solidFill>
            <a:srgbClr val="E7F2F3"/>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3C3C3C"/>
        </a:fontRef>
        <a:srgbClr val="3C3C3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D3D8"/>
          </a:solidFill>
        </a:fill>
      </a:tcStyle>
    </a:wholeTbl>
    <a:band2H>
      <a:tcTxStyle/>
      <a:tcStyle>
        <a:tcBdr/>
        <a:fill>
          <a:solidFill>
            <a:srgbClr val="FCEA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3C3C3C"/>
        </a:fontRef>
        <a:srgbClr val="3C3C3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CECD"/>
          </a:solidFill>
        </a:fill>
      </a:tcStyle>
    </a:wholeTbl>
    <a:band2H>
      <a:tcTxStyle/>
      <a:tcStyle>
        <a:tcBdr/>
        <a:fill>
          <a:solidFill>
            <a:srgbClr val="FAE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3C3C3C"/>
        </a:fontRef>
        <a:srgbClr val="3C3C3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3C3C3C"/>
        </a:fontRef>
        <a:srgbClr val="3C3C3C"/>
      </a:tcTxStyle>
      <a:tcStyle>
        <a:tcBdr>
          <a:left>
            <a:ln w="12700" cap="flat">
              <a:noFill/>
              <a:miter lim="400000"/>
            </a:ln>
          </a:left>
          <a:right>
            <a:ln w="12700" cap="flat">
              <a:noFill/>
              <a:miter lim="400000"/>
            </a:ln>
          </a:right>
          <a:top>
            <a:ln w="50800" cap="flat">
              <a:solidFill>
                <a:srgbClr val="3C3C3C"/>
              </a:solidFill>
              <a:prstDash val="solid"/>
              <a:round/>
            </a:ln>
          </a:top>
          <a:bottom>
            <a:ln w="25400" cap="flat">
              <a:solidFill>
                <a:srgbClr val="3C3C3C"/>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3C3C3C"/>
              </a:solidFill>
              <a:prstDash val="solid"/>
              <a:round/>
            </a:ln>
          </a:top>
          <a:bottom>
            <a:ln w="25400" cap="flat">
              <a:solidFill>
                <a:srgbClr val="3C3C3C"/>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3C3C3C"/>
        </a:fontRef>
        <a:srgbClr val="3C3C3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CDCD"/>
          </a:solidFill>
        </a:fill>
      </a:tcStyle>
    </a:wholeTbl>
    <a:band2H>
      <a:tcTxStyle/>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C3C3C"/>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C3C3C"/>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C3C3C"/>
          </a:solidFill>
        </a:fill>
      </a:tcStyle>
    </a:firstRow>
  </a:tblStyle>
  <a:tblStyle styleId="{2708684C-4D16-4618-839F-0558EEFCDFE6}" styleName="">
    <a:tblBg/>
    <a:wholeTbl>
      <a:tcTxStyle b="off" i="off">
        <a:fontRef idx="major">
          <a:srgbClr val="3C3C3C"/>
        </a:fontRef>
        <a:srgbClr val="3C3C3C"/>
      </a:tcTxStyle>
      <a:tcStyle>
        <a:tcBdr>
          <a:left>
            <a:ln w="12700" cap="flat">
              <a:solidFill>
                <a:srgbClr val="3C3C3C"/>
              </a:solidFill>
              <a:prstDash val="solid"/>
              <a:round/>
            </a:ln>
          </a:left>
          <a:right>
            <a:ln w="12700" cap="flat">
              <a:solidFill>
                <a:srgbClr val="3C3C3C"/>
              </a:solidFill>
              <a:prstDash val="solid"/>
              <a:round/>
            </a:ln>
          </a:right>
          <a:top>
            <a:ln w="12700" cap="flat">
              <a:solidFill>
                <a:srgbClr val="3C3C3C"/>
              </a:solidFill>
              <a:prstDash val="solid"/>
              <a:round/>
            </a:ln>
          </a:top>
          <a:bottom>
            <a:ln w="12700" cap="flat">
              <a:solidFill>
                <a:srgbClr val="3C3C3C"/>
              </a:solidFill>
              <a:prstDash val="solid"/>
              <a:round/>
            </a:ln>
          </a:bottom>
          <a:insideH>
            <a:ln w="12700" cap="flat">
              <a:solidFill>
                <a:srgbClr val="3C3C3C"/>
              </a:solidFill>
              <a:prstDash val="solid"/>
              <a:round/>
            </a:ln>
          </a:insideH>
          <a:insideV>
            <a:ln w="12700" cap="flat">
              <a:solidFill>
                <a:srgbClr val="3C3C3C"/>
              </a:solidFill>
              <a:prstDash val="solid"/>
              <a:round/>
            </a:ln>
          </a:insideV>
        </a:tcBdr>
        <a:fill>
          <a:solidFill>
            <a:srgbClr val="3C3C3C">
              <a:alpha val="20000"/>
            </a:srgbClr>
          </a:solidFill>
        </a:fill>
      </a:tcStyle>
    </a:wholeTbl>
    <a:band2H>
      <a:tcTxStyle/>
      <a:tcStyle>
        <a:tcBdr/>
        <a:fill>
          <a:solidFill>
            <a:srgbClr val="FFFFFF"/>
          </a:solidFill>
        </a:fill>
      </a:tcStyle>
    </a:band2H>
    <a:firstCol>
      <a:tcTxStyle b="on" i="off">
        <a:fontRef idx="major">
          <a:srgbClr val="3C3C3C"/>
        </a:fontRef>
        <a:srgbClr val="3C3C3C"/>
      </a:tcTxStyle>
      <a:tcStyle>
        <a:tcBdr>
          <a:left>
            <a:ln w="12700" cap="flat">
              <a:solidFill>
                <a:srgbClr val="3C3C3C"/>
              </a:solidFill>
              <a:prstDash val="solid"/>
              <a:round/>
            </a:ln>
          </a:left>
          <a:right>
            <a:ln w="12700" cap="flat">
              <a:solidFill>
                <a:srgbClr val="3C3C3C"/>
              </a:solidFill>
              <a:prstDash val="solid"/>
              <a:round/>
            </a:ln>
          </a:right>
          <a:top>
            <a:ln w="12700" cap="flat">
              <a:solidFill>
                <a:srgbClr val="3C3C3C"/>
              </a:solidFill>
              <a:prstDash val="solid"/>
              <a:round/>
            </a:ln>
          </a:top>
          <a:bottom>
            <a:ln w="12700" cap="flat">
              <a:solidFill>
                <a:srgbClr val="3C3C3C"/>
              </a:solidFill>
              <a:prstDash val="solid"/>
              <a:round/>
            </a:ln>
          </a:bottom>
          <a:insideH>
            <a:ln w="12700" cap="flat">
              <a:solidFill>
                <a:srgbClr val="3C3C3C"/>
              </a:solidFill>
              <a:prstDash val="solid"/>
              <a:round/>
            </a:ln>
          </a:insideH>
          <a:insideV>
            <a:ln w="12700" cap="flat">
              <a:solidFill>
                <a:srgbClr val="3C3C3C"/>
              </a:solidFill>
              <a:prstDash val="solid"/>
              <a:round/>
            </a:ln>
          </a:insideV>
        </a:tcBdr>
        <a:fill>
          <a:solidFill>
            <a:srgbClr val="3C3C3C">
              <a:alpha val="20000"/>
            </a:srgbClr>
          </a:solidFill>
        </a:fill>
      </a:tcStyle>
    </a:firstCol>
    <a:lastRow>
      <a:tcTxStyle b="on" i="off">
        <a:fontRef idx="major">
          <a:srgbClr val="3C3C3C"/>
        </a:fontRef>
        <a:srgbClr val="3C3C3C"/>
      </a:tcTxStyle>
      <a:tcStyle>
        <a:tcBdr>
          <a:left>
            <a:ln w="12700" cap="flat">
              <a:solidFill>
                <a:srgbClr val="3C3C3C"/>
              </a:solidFill>
              <a:prstDash val="solid"/>
              <a:round/>
            </a:ln>
          </a:left>
          <a:right>
            <a:ln w="12700" cap="flat">
              <a:solidFill>
                <a:srgbClr val="3C3C3C"/>
              </a:solidFill>
              <a:prstDash val="solid"/>
              <a:round/>
            </a:ln>
          </a:right>
          <a:top>
            <a:ln w="50800" cap="flat">
              <a:solidFill>
                <a:srgbClr val="3C3C3C"/>
              </a:solidFill>
              <a:prstDash val="solid"/>
              <a:round/>
            </a:ln>
          </a:top>
          <a:bottom>
            <a:ln w="12700" cap="flat">
              <a:solidFill>
                <a:srgbClr val="3C3C3C"/>
              </a:solidFill>
              <a:prstDash val="solid"/>
              <a:round/>
            </a:ln>
          </a:bottom>
          <a:insideH>
            <a:ln w="12700" cap="flat">
              <a:solidFill>
                <a:srgbClr val="3C3C3C"/>
              </a:solidFill>
              <a:prstDash val="solid"/>
              <a:round/>
            </a:ln>
          </a:insideH>
          <a:insideV>
            <a:ln w="12700" cap="flat">
              <a:solidFill>
                <a:srgbClr val="3C3C3C"/>
              </a:solidFill>
              <a:prstDash val="solid"/>
              <a:round/>
            </a:ln>
          </a:insideV>
        </a:tcBdr>
        <a:fill>
          <a:noFill/>
        </a:fill>
      </a:tcStyle>
    </a:lastRow>
    <a:firstRow>
      <a:tcTxStyle b="on" i="off">
        <a:fontRef idx="major">
          <a:srgbClr val="3C3C3C"/>
        </a:fontRef>
        <a:srgbClr val="3C3C3C"/>
      </a:tcTxStyle>
      <a:tcStyle>
        <a:tcBdr>
          <a:left>
            <a:ln w="12700" cap="flat">
              <a:solidFill>
                <a:srgbClr val="3C3C3C"/>
              </a:solidFill>
              <a:prstDash val="solid"/>
              <a:round/>
            </a:ln>
          </a:left>
          <a:right>
            <a:ln w="12700" cap="flat">
              <a:solidFill>
                <a:srgbClr val="3C3C3C"/>
              </a:solidFill>
              <a:prstDash val="solid"/>
              <a:round/>
            </a:ln>
          </a:right>
          <a:top>
            <a:ln w="12700" cap="flat">
              <a:solidFill>
                <a:srgbClr val="3C3C3C"/>
              </a:solidFill>
              <a:prstDash val="solid"/>
              <a:round/>
            </a:ln>
          </a:top>
          <a:bottom>
            <a:ln w="25400" cap="flat">
              <a:solidFill>
                <a:srgbClr val="3C3C3C"/>
              </a:solidFill>
              <a:prstDash val="solid"/>
              <a:round/>
            </a:ln>
          </a:bottom>
          <a:insideH>
            <a:ln w="12700" cap="flat">
              <a:solidFill>
                <a:srgbClr val="3C3C3C"/>
              </a:solidFill>
              <a:prstDash val="solid"/>
              <a:round/>
            </a:ln>
          </a:insideH>
          <a:insideV>
            <a:ln w="12700" cap="flat">
              <a:solidFill>
                <a:srgbClr val="3C3C3C"/>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0" name="Shape 1430"/>
          <p:cNvSpPr>
            <a:spLocks noGrp="1" noRot="1" noChangeAspect="1"/>
          </p:cNvSpPr>
          <p:nvPr>
            <p:ph type="sldImg"/>
          </p:nvPr>
        </p:nvSpPr>
        <p:spPr>
          <a:xfrm>
            <a:off x="1143000" y="685800"/>
            <a:ext cx="4572000" cy="3429000"/>
          </a:xfrm>
          <a:prstGeom prst="rect">
            <a:avLst/>
          </a:prstGeom>
        </p:spPr>
        <p:txBody>
          <a:bodyPr/>
          <a:lstStyle/>
          <a:p>
            <a:endParaRPr/>
          </a:p>
        </p:txBody>
      </p:sp>
      <p:sp>
        <p:nvSpPr>
          <p:cNvPr id="1431" name="Shape 14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59638477"/>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Georgia"/>
      </a:defRPr>
    </a:lvl1pPr>
    <a:lvl2pPr indent="228600" latinLnBrk="0">
      <a:defRPr sz="1200">
        <a:latin typeface="+mj-lt"/>
        <a:ea typeface="+mj-ea"/>
        <a:cs typeface="+mj-cs"/>
        <a:sym typeface="Georgia"/>
      </a:defRPr>
    </a:lvl2pPr>
    <a:lvl3pPr indent="457200" latinLnBrk="0">
      <a:defRPr sz="1200">
        <a:latin typeface="+mj-lt"/>
        <a:ea typeface="+mj-ea"/>
        <a:cs typeface="+mj-cs"/>
        <a:sym typeface="Georgia"/>
      </a:defRPr>
    </a:lvl3pPr>
    <a:lvl4pPr indent="685800" latinLnBrk="0">
      <a:defRPr sz="1200">
        <a:latin typeface="+mj-lt"/>
        <a:ea typeface="+mj-ea"/>
        <a:cs typeface="+mj-cs"/>
        <a:sym typeface="Georgia"/>
      </a:defRPr>
    </a:lvl4pPr>
    <a:lvl5pPr indent="914400" latinLnBrk="0">
      <a:defRPr sz="1200">
        <a:latin typeface="+mj-lt"/>
        <a:ea typeface="+mj-ea"/>
        <a:cs typeface="+mj-cs"/>
        <a:sym typeface="Georgia"/>
      </a:defRPr>
    </a:lvl5pPr>
    <a:lvl6pPr indent="1143000" latinLnBrk="0">
      <a:defRPr sz="1200">
        <a:latin typeface="+mj-lt"/>
        <a:ea typeface="+mj-ea"/>
        <a:cs typeface="+mj-cs"/>
        <a:sym typeface="Georgia"/>
      </a:defRPr>
    </a:lvl6pPr>
    <a:lvl7pPr indent="1371600" latinLnBrk="0">
      <a:defRPr sz="1200">
        <a:latin typeface="+mj-lt"/>
        <a:ea typeface="+mj-ea"/>
        <a:cs typeface="+mj-cs"/>
        <a:sym typeface="Georgia"/>
      </a:defRPr>
    </a:lvl7pPr>
    <a:lvl8pPr indent="1600200" latinLnBrk="0">
      <a:defRPr sz="1200">
        <a:latin typeface="+mj-lt"/>
        <a:ea typeface="+mj-ea"/>
        <a:cs typeface="+mj-cs"/>
        <a:sym typeface="Georgia"/>
      </a:defRPr>
    </a:lvl8pPr>
    <a:lvl9pPr indent="1828800" latinLnBrk="0">
      <a:defRPr sz="1200">
        <a:latin typeface="+mj-lt"/>
        <a:ea typeface="+mj-ea"/>
        <a:cs typeface="+mj-cs"/>
        <a:sym typeface="Georgia"/>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1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8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8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9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9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9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9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Yellow">
    <p:spTree>
      <p:nvGrpSpPr>
        <p:cNvPr id="1" name=""/>
        <p:cNvGrpSpPr/>
        <p:nvPr/>
      </p:nvGrpSpPr>
      <p:grpSpPr>
        <a:xfrm>
          <a:off x="0" y="0"/>
          <a:ext cx="0" cy="0"/>
          <a:chOff x="0" y="0"/>
          <a:chExt cx="0" cy="0"/>
        </a:xfrm>
      </p:grpSpPr>
      <p:sp>
        <p:nvSpPr>
          <p:cNvPr id="11" name="Title Text"/>
          <p:cNvSpPr txBox="1">
            <a:spLocks noGrp="1"/>
          </p:cNvSpPr>
          <p:nvPr>
            <p:ph type="title"/>
          </p:nvPr>
        </p:nvSpPr>
        <p:spPr>
          <a:xfrm>
            <a:off x="338138" y="319843"/>
            <a:ext cx="3621303" cy="1195280"/>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12" name="Body Level One…"/>
          <p:cNvSpPr txBox="1">
            <a:spLocks noGrp="1"/>
          </p:cNvSpPr>
          <p:nvPr>
            <p:ph type="body" sz="quarter" idx="1"/>
          </p:nvPr>
        </p:nvSpPr>
        <p:spPr>
          <a:xfrm>
            <a:off x="338138" y="1479616"/>
            <a:ext cx="3616215" cy="1250389"/>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13" name="Picture 4" descr="Picture 4"/>
          <p:cNvPicPr>
            <a:picLocks noChangeAspect="1"/>
          </p:cNvPicPr>
          <p:nvPr/>
        </p:nvPicPr>
        <p:blipFill>
          <a:blip r:embed="rId2">
            <a:extLst/>
          </a:blip>
          <a:stretch>
            <a:fillRect/>
          </a:stretch>
        </p:blipFill>
        <p:spPr>
          <a:xfrm>
            <a:off x="319032" y="4261834"/>
            <a:ext cx="990001" cy="573358"/>
          </a:xfrm>
          <a:prstGeom prst="rect">
            <a:avLst/>
          </a:prstGeom>
          <a:ln w="12700">
            <a:miter lim="400000"/>
          </a:ln>
        </p:spPr>
      </p:pic>
      <p:sp>
        <p:nvSpPr>
          <p:cNvPr id="14" name="Rectangle 6"/>
          <p:cNvSpPr/>
          <p:nvPr/>
        </p:nvSpPr>
        <p:spPr>
          <a:xfrm>
            <a:off x="4213185" y="0"/>
            <a:ext cx="4930815" cy="5143500"/>
          </a:xfrm>
          <a:prstGeom prst="rect">
            <a:avLst/>
          </a:prstGeom>
          <a:solidFill>
            <a:srgbClr val="FFA600"/>
          </a:solidFill>
          <a:ln w="12700">
            <a:miter lim="400000"/>
          </a:ln>
        </p:spPr>
        <p:txBody>
          <a:bodyPr lIns="45719" rIns="45719" anchor="ctr"/>
          <a:lstStyle/>
          <a:p>
            <a:pPr algn="ctr">
              <a:defRPr>
                <a:solidFill>
                  <a:srgbClr val="FFFFFF"/>
                </a:solidFill>
              </a:defRPr>
            </a:pPr>
            <a:endParaRPr/>
          </a:p>
        </p:txBody>
      </p:sp>
      <p:sp>
        <p:nvSpPr>
          <p:cNvPr id="15"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Slide Turquoise Border">
    <p:bg>
      <p:bgPr>
        <a:solidFill>
          <a:schemeClr val="accent1"/>
        </a:solidFill>
        <a:effectLst/>
      </p:bgPr>
    </p:bg>
    <p:spTree>
      <p:nvGrpSpPr>
        <p:cNvPr id="1" name=""/>
        <p:cNvGrpSpPr/>
        <p:nvPr/>
      </p:nvGrpSpPr>
      <p:grpSpPr>
        <a:xfrm>
          <a:off x="0" y="0"/>
          <a:ext cx="0" cy="0"/>
          <a:chOff x="0" y="0"/>
          <a:chExt cx="0" cy="0"/>
        </a:xfrm>
      </p:grpSpPr>
      <p:sp>
        <p:nvSpPr>
          <p:cNvPr id="116" name="Rectangle 9"/>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7" name="Title Text"/>
          <p:cNvSpPr txBox="1">
            <a:spLocks noGrp="1"/>
          </p:cNvSpPr>
          <p:nvPr>
            <p:ph type="title"/>
          </p:nvPr>
        </p:nvSpPr>
        <p:spPr>
          <a:xfrm>
            <a:off x="566737" y="537560"/>
            <a:ext cx="3621304" cy="1195279"/>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118" name="Body Level One…"/>
          <p:cNvSpPr txBox="1">
            <a:spLocks noGrp="1"/>
          </p:cNvSpPr>
          <p:nvPr>
            <p:ph type="body" sz="quarter" idx="1"/>
          </p:nvPr>
        </p:nvSpPr>
        <p:spPr>
          <a:xfrm>
            <a:off x="566737" y="1686442"/>
            <a:ext cx="3616216" cy="882587"/>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119" name="Picture 4" descr="Picture 4"/>
          <p:cNvPicPr>
            <a:picLocks noChangeAspect="1"/>
          </p:cNvPicPr>
          <p:nvPr/>
        </p:nvPicPr>
        <p:blipFill>
          <a:blip r:embed="rId2">
            <a:extLst/>
          </a:blip>
          <a:stretch>
            <a:fillRect/>
          </a:stretch>
        </p:blipFill>
        <p:spPr>
          <a:xfrm>
            <a:off x="534079" y="4044120"/>
            <a:ext cx="990002" cy="573358"/>
          </a:xfrm>
          <a:prstGeom prst="rect">
            <a:avLst/>
          </a:prstGeom>
          <a:ln w="12700">
            <a:miter lim="400000"/>
          </a:ln>
        </p:spPr>
      </p:pic>
      <p:sp>
        <p:nvSpPr>
          <p:cNvPr id="1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0.xml><?xml version="1.0" encoding="utf-8"?>
<p:sldLayout xmlns:a="http://schemas.openxmlformats.org/drawingml/2006/main" xmlns:r="http://schemas.openxmlformats.org/officeDocument/2006/relationships" xmlns:p="http://schemas.openxmlformats.org/presentationml/2006/main" type="tx">
  <p:cSld name="Page Divider Yellow">
    <p:bg>
      <p:bgPr>
        <a:solidFill>
          <a:srgbClr val="FFA600"/>
        </a:solidFill>
        <a:effectLst/>
      </p:bgPr>
    </p:bg>
    <p:spTree>
      <p:nvGrpSpPr>
        <p:cNvPr id="1" name=""/>
        <p:cNvGrpSpPr/>
        <p:nvPr/>
      </p:nvGrpSpPr>
      <p:grpSpPr>
        <a:xfrm>
          <a:off x="0" y="0"/>
          <a:ext cx="0" cy="0"/>
          <a:chOff x="0" y="0"/>
          <a:chExt cx="0" cy="0"/>
        </a:xfrm>
      </p:grpSpPr>
      <p:sp>
        <p:nvSpPr>
          <p:cNvPr id="1143" name="Body Level One…"/>
          <p:cNvSpPr txBox="1">
            <a:spLocks noGrp="1"/>
          </p:cNvSpPr>
          <p:nvPr>
            <p:ph type="body" sz="quarter" idx="1"/>
          </p:nvPr>
        </p:nvSpPr>
        <p:spPr>
          <a:xfrm>
            <a:off x="1542254" y="1538561"/>
            <a:ext cx="6056316" cy="824631"/>
          </a:xfrm>
          <a:prstGeom prst="rect">
            <a:avLst/>
          </a:prstGeom>
        </p:spPr>
        <p:txBody>
          <a:bodyPr>
            <a:normAutofit/>
          </a:bodyPr>
          <a:lstStyle>
            <a:lvl1pPr algn="ctr">
              <a:defRPr sz="5000">
                <a:solidFill>
                  <a:srgbClr val="FFFFFF"/>
                </a:solidFill>
                <a:latin typeface="Geller Headline"/>
                <a:ea typeface="Geller Headline"/>
                <a:cs typeface="Geller Headline"/>
                <a:sym typeface="Geller Headline"/>
              </a:defRPr>
            </a:lvl1pPr>
            <a:lvl2pPr marL="0" indent="0" algn="ctr">
              <a:buSzTx/>
              <a:buNone/>
              <a:defRPr sz="5000">
                <a:solidFill>
                  <a:srgbClr val="FFFFFF"/>
                </a:solidFill>
                <a:latin typeface="Geller Headline"/>
                <a:ea typeface="Geller Headline"/>
                <a:cs typeface="Geller Headline"/>
                <a:sym typeface="Geller Headline"/>
              </a:defRPr>
            </a:lvl2pPr>
            <a:lvl3pPr marL="0" indent="0" algn="ctr">
              <a:buSzTx/>
              <a:buNone/>
              <a:defRPr sz="5000">
                <a:solidFill>
                  <a:srgbClr val="FFFFFF"/>
                </a:solidFill>
                <a:latin typeface="Geller Headline"/>
                <a:ea typeface="Geller Headline"/>
                <a:cs typeface="Geller Headline"/>
                <a:sym typeface="Geller Headline"/>
              </a:defRPr>
            </a:lvl3pPr>
            <a:lvl4pPr algn="ctr">
              <a:defRPr sz="5000">
                <a:solidFill>
                  <a:srgbClr val="FFFFFF"/>
                </a:solidFill>
                <a:latin typeface="Geller Headline"/>
                <a:ea typeface="Geller Headline"/>
                <a:cs typeface="Geller Headline"/>
                <a:sym typeface="Geller Headline"/>
              </a:defRPr>
            </a:lvl4pPr>
            <a:lvl5pPr algn="ctr">
              <a:defRPr sz="5000">
                <a:solidFill>
                  <a:srgbClr val="FFFFFF"/>
                </a:solidFill>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144" name="Text Placeholder 5"/>
          <p:cNvSpPr>
            <a:spLocks noGrp="1"/>
          </p:cNvSpPr>
          <p:nvPr>
            <p:ph type="body" sz="quarter" idx="13"/>
          </p:nvPr>
        </p:nvSpPr>
        <p:spPr>
          <a:xfrm>
            <a:off x="2053794" y="2357438"/>
            <a:ext cx="5029843" cy="1235077"/>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145" name="Slide Number"/>
          <p:cNvSpPr txBox="1">
            <a:spLocks noGrp="1"/>
          </p:cNvSpPr>
          <p:nvPr>
            <p:ph type="sldNum" sz="quarter" idx="2"/>
          </p:nvPr>
        </p:nvSpPr>
        <p:spPr>
          <a:xfrm>
            <a:off x="6553200" y="4551363"/>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01.xml><?xml version="1.0" encoding="utf-8"?>
<p:sldLayout xmlns:a="http://schemas.openxmlformats.org/drawingml/2006/main" xmlns:r="http://schemas.openxmlformats.org/officeDocument/2006/relationships" xmlns:p="http://schemas.openxmlformats.org/presentationml/2006/main" type="tx">
  <p:cSld name="Page Divider Green">
    <p:bg>
      <p:bgPr>
        <a:solidFill>
          <a:schemeClr val="accent4"/>
        </a:solidFill>
        <a:effectLst/>
      </p:bgPr>
    </p:bg>
    <p:spTree>
      <p:nvGrpSpPr>
        <p:cNvPr id="1" name=""/>
        <p:cNvGrpSpPr/>
        <p:nvPr/>
      </p:nvGrpSpPr>
      <p:grpSpPr>
        <a:xfrm>
          <a:off x="0" y="0"/>
          <a:ext cx="0" cy="0"/>
          <a:chOff x="0" y="0"/>
          <a:chExt cx="0" cy="0"/>
        </a:xfrm>
      </p:grpSpPr>
      <p:sp>
        <p:nvSpPr>
          <p:cNvPr id="1152"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153" name="Body Level One…"/>
          <p:cNvSpPr txBox="1">
            <a:spLocks noGrp="1"/>
          </p:cNvSpPr>
          <p:nvPr>
            <p:ph type="body" sz="quarter" idx="1"/>
          </p:nvPr>
        </p:nvSpPr>
        <p:spPr>
          <a:xfrm>
            <a:off x="1542254" y="1538561"/>
            <a:ext cx="6056316" cy="824631"/>
          </a:xfrm>
          <a:prstGeom prst="rect">
            <a:avLst/>
          </a:prstGeom>
        </p:spPr>
        <p:txBody>
          <a:bodyPr>
            <a:normAutofit/>
          </a:bodyPr>
          <a:lstStyle>
            <a:lvl1pPr algn="ctr">
              <a:defRPr sz="5000">
                <a:latin typeface="Geller Headline"/>
                <a:ea typeface="Geller Headline"/>
                <a:cs typeface="Geller Headline"/>
                <a:sym typeface="Geller Headline"/>
              </a:defRPr>
            </a:lvl1pPr>
            <a:lvl2pPr marL="0" indent="0" algn="ctr">
              <a:buSzTx/>
              <a:buNone/>
              <a:defRPr sz="5000">
                <a:latin typeface="Geller Headline"/>
                <a:ea typeface="Geller Headline"/>
                <a:cs typeface="Geller Headline"/>
                <a:sym typeface="Geller Headline"/>
              </a:defRPr>
            </a:lvl2pPr>
            <a:lvl3pPr marL="0" indent="0" algn="ctr">
              <a:buSzTx/>
              <a:buNone/>
              <a:defRPr sz="5000">
                <a:latin typeface="Geller Headline"/>
                <a:ea typeface="Geller Headline"/>
                <a:cs typeface="Geller Headline"/>
                <a:sym typeface="Geller Headline"/>
              </a:defRPr>
            </a:lvl3pPr>
            <a:lvl4pPr algn="ctr">
              <a:defRPr sz="5000">
                <a:latin typeface="Geller Headline"/>
                <a:ea typeface="Geller Headline"/>
                <a:cs typeface="Geller Headline"/>
                <a:sym typeface="Geller Headline"/>
              </a:defRPr>
            </a:lvl4pPr>
            <a:lvl5pPr algn="ctr">
              <a:defRPr sz="500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154" name="Text Placeholder 5"/>
          <p:cNvSpPr>
            <a:spLocks noGrp="1"/>
          </p:cNvSpPr>
          <p:nvPr>
            <p:ph type="body" sz="quarter" idx="13"/>
          </p:nvPr>
        </p:nvSpPr>
        <p:spPr>
          <a:xfrm>
            <a:off x="2053794" y="2357438"/>
            <a:ext cx="5029843" cy="1235077"/>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155"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type="tx">
  <p:cSld name="Page Divider Blue">
    <p:bg>
      <p:bgPr>
        <a:solidFill>
          <a:schemeClr val="accent5"/>
        </a:solidFill>
        <a:effectLst/>
      </p:bgPr>
    </p:bg>
    <p:spTree>
      <p:nvGrpSpPr>
        <p:cNvPr id="1" name=""/>
        <p:cNvGrpSpPr/>
        <p:nvPr/>
      </p:nvGrpSpPr>
      <p:grpSpPr>
        <a:xfrm>
          <a:off x="0" y="0"/>
          <a:ext cx="0" cy="0"/>
          <a:chOff x="0" y="0"/>
          <a:chExt cx="0" cy="0"/>
        </a:xfrm>
      </p:grpSpPr>
      <p:sp>
        <p:nvSpPr>
          <p:cNvPr id="1162" name="Body Level One…"/>
          <p:cNvSpPr txBox="1">
            <a:spLocks noGrp="1"/>
          </p:cNvSpPr>
          <p:nvPr>
            <p:ph type="body" sz="quarter" idx="1"/>
          </p:nvPr>
        </p:nvSpPr>
        <p:spPr>
          <a:xfrm>
            <a:off x="1542254" y="1538561"/>
            <a:ext cx="6056316" cy="824631"/>
          </a:xfrm>
          <a:prstGeom prst="rect">
            <a:avLst/>
          </a:prstGeom>
        </p:spPr>
        <p:txBody>
          <a:bodyPr>
            <a:normAutofit/>
          </a:bodyPr>
          <a:lstStyle>
            <a:lvl1pPr algn="ctr">
              <a:defRPr sz="5000">
                <a:solidFill>
                  <a:srgbClr val="FFFFFF"/>
                </a:solidFill>
                <a:latin typeface="Geller Headline"/>
                <a:ea typeface="Geller Headline"/>
                <a:cs typeface="Geller Headline"/>
                <a:sym typeface="Geller Headline"/>
              </a:defRPr>
            </a:lvl1pPr>
            <a:lvl2pPr marL="0" indent="0" algn="ctr">
              <a:buSzTx/>
              <a:buNone/>
              <a:defRPr sz="5000">
                <a:solidFill>
                  <a:srgbClr val="FFFFFF"/>
                </a:solidFill>
                <a:latin typeface="Geller Headline"/>
                <a:ea typeface="Geller Headline"/>
                <a:cs typeface="Geller Headline"/>
                <a:sym typeface="Geller Headline"/>
              </a:defRPr>
            </a:lvl2pPr>
            <a:lvl3pPr marL="0" indent="0" algn="ctr">
              <a:buSzTx/>
              <a:buNone/>
              <a:defRPr sz="5000">
                <a:solidFill>
                  <a:srgbClr val="FFFFFF"/>
                </a:solidFill>
                <a:latin typeface="Geller Headline"/>
                <a:ea typeface="Geller Headline"/>
                <a:cs typeface="Geller Headline"/>
                <a:sym typeface="Geller Headline"/>
              </a:defRPr>
            </a:lvl3pPr>
            <a:lvl4pPr algn="ctr">
              <a:defRPr sz="5000">
                <a:solidFill>
                  <a:srgbClr val="FFFFFF"/>
                </a:solidFill>
                <a:latin typeface="Geller Headline"/>
                <a:ea typeface="Geller Headline"/>
                <a:cs typeface="Geller Headline"/>
                <a:sym typeface="Geller Headline"/>
              </a:defRPr>
            </a:lvl4pPr>
            <a:lvl5pPr algn="ctr">
              <a:defRPr sz="5000">
                <a:solidFill>
                  <a:srgbClr val="FFFFFF"/>
                </a:solidFill>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163" name="Text Placeholder 5"/>
          <p:cNvSpPr>
            <a:spLocks noGrp="1"/>
          </p:cNvSpPr>
          <p:nvPr>
            <p:ph type="body" sz="quarter" idx="13"/>
          </p:nvPr>
        </p:nvSpPr>
        <p:spPr>
          <a:xfrm>
            <a:off x="2053794" y="2357438"/>
            <a:ext cx="5029843" cy="1235077"/>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164" name="Slide Number"/>
          <p:cNvSpPr txBox="1">
            <a:spLocks noGrp="1"/>
          </p:cNvSpPr>
          <p:nvPr>
            <p:ph type="sldNum" sz="quarter" idx="2"/>
          </p:nvPr>
        </p:nvSpPr>
        <p:spPr>
          <a:xfrm>
            <a:off x="6553200" y="4551363"/>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type="tx">
  <p:cSld name="Page Divider Pink">
    <p:bg>
      <p:bgPr>
        <a:solidFill>
          <a:schemeClr val="accent3"/>
        </a:solidFill>
        <a:effectLst/>
      </p:bgPr>
    </p:bg>
    <p:spTree>
      <p:nvGrpSpPr>
        <p:cNvPr id="1" name=""/>
        <p:cNvGrpSpPr/>
        <p:nvPr/>
      </p:nvGrpSpPr>
      <p:grpSpPr>
        <a:xfrm>
          <a:off x="0" y="0"/>
          <a:ext cx="0" cy="0"/>
          <a:chOff x="0" y="0"/>
          <a:chExt cx="0" cy="0"/>
        </a:xfrm>
      </p:grpSpPr>
      <p:sp>
        <p:nvSpPr>
          <p:cNvPr id="1171"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172" name="Body Level One…"/>
          <p:cNvSpPr txBox="1">
            <a:spLocks noGrp="1"/>
          </p:cNvSpPr>
          <p:nvPr>
            <p:ph type="body" sz="quarter" idx="1"/>
          </p:nvPr>
        </p:nvSpPr>
        <p:spPr>
          <a:xfrm>
            <a:off x="1542254" y="1538561"/>
            <a:ext cx="6056316" cy="824631"/>
          </a:xfrm>
          <a:prstGeom prst="rect">
            <a:avLst/>
          </a:prstGeom>
        </p:spPr>
        <p:txBody>
          <a:bodyPr>
            <a:normAutofit/>
          </a:bodyPr>
          <a:lstStyle>
            <a:lvl1pPr algn="ctr">
              <a:defRPr sz="5000">
                <a:latin typeface="Geller Headline"/>
                <a:ea typeface="Geller Headline"/>
                <a:cs typeface="Geller Headline"/>
                <a:sym typeface="Geller Headline"/>
              </a:defRPr>
            </a:lvl1pPr>
            <a:lvl2pPr marL="0" indent="0" algn="ctr">
              <a:buSzTx/>
              <a:buNone/>
              <a:defRPr sz="5000">
                <a:latin typeface="Geller Headline"/>
                <a:ea typeface="Geller Headline"/>
                <a:cs typeface="Geller Headline"/>
                <a:sym typeface="Geller Headline"/>
              </a:defRPr>
            </a:lvl2pPr>
            <a:lvl3pPr marL="0" indent="0" algn="ctr">
              <a:buSzTx/>
              <a:buNone/>
              <a:defRPr sz="5000">
                <a:latin typeface="Geller Headline"/>
                <a:ea typeface="Geller Headline"/>
                <a:cs typeface="Geller Headline"/>
                <a:sym typeface="Geller Headline"/>
              </a:defRPr>
            </a:lvl3pPr>
            <a:lvl4pPr algn="ctr">
              <a:defRPr sz="5000">
                <a:latin typeface="Geller Headline"/>
                <a:ea typeface="Geller Headline"/>
                <a:cs typeface="Geller Headline"/>
                <a:sym typeface="Geller Headline"/>
              </a:defRPr>
            </a:lvl4pPr>
            <a:lvl5pPr algn="ctr">
              <a:defRPr sz="500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173" name="Text Placeholder 5"/>
          <p:cNvSpPr>
            <a:spLocks noGrp="1"/>
          </p:cNvSpPr>
          <p:nvPr>
            <p:ph type="body" sz="quarter" idx="13"/>
          </p:nvPr>
        </p:nvSpPr>
        <p:spPr>
          <a:xfrm>
            <a:off x="2053794" y="2357438"/>
            <a:ext cx="5029843" cy="1235077"/>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174"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type="tx">
  <p:cSld name="Video">
    <p:spTree>
      <p:nvGrpSpPr>
        <p:cNvPr id="1" name=""/>
        <p:cNvGrpSpPr/>
        <p:nvPr/>
      </p:nvGrpSpPr>
      <p:grpSpPr>
        <a:xfrm>
          <a:off x="0" y="0"/>
          <a:ext cx="0" cy="0"/>
          <a:chOff x="0" y="0"/>
          <a:chExt cx="0" cy="0"/>
        </a:xfrm>
      </p:grpSpPr>
      <p:sp>
        <p:nvSpPr>
          <p:cNvPr id="1181" name="Picture Placeholder 2"/>
          <p:cNvSpPr>
            <a:spLocks noGrp="1"/>
          </p:cNvSpPr>
          <p:nvPr>
            <p:ph type="pic" idx="13"/>
          </p:nvPr>
        </p:nvSpPr>
        <p:spPr>
          <a:xfrm>
            <a:off x="268288" y="266700"/>
            <a:ext cx="8605837" cy="4613275"/>
          </a:xfrm>
          <a:prstGeom prst="rect">
            <a:avLst/>
          </a:prstGeom>
        </p:spPr>
        <p:txBody>
          <a:bodyPr lIns="91439" tIns="45719" rIns="91439" bIns="45719"/>
          <a:lstStyle/>
          <a:p>
            <a:endParaRPr/>
          </a:p>
        </p:txBody>
      </p:sp>
      <p:sp>
        <p:nvSpPr>
          <p:cNvPr id="1182"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05.xml><?xml version="1.0" encoding="utf-8"?>
<p:sldLayout xmlns:a="http://schemas.openxmlformats.org/drawingml/2006/main" xmlns:r="http://schemas.openxmlformats.org/officeDocument/2006/relationships" xmlns:p="http://schemas.openxmlformats.org/presentationml/2006/main" type="tx">
  <p:cSld name="Framed video">
    <p:bg>
      <p:bgPr>
        <a:solidFill>
          <a:schemeClr val="accent4"/>
        </a:solidFill>
        <a:effectLst/>
      </p:bgPr>
    </p:bg>
    <p:spTree>
      <p:nvGrpSpPr>
        <p:cNvPr id="1" name=""/>
        <p:cNvGrpSpPr/>
        <p:nvPr/>
      </p:nvGrpSpPr>
      <p:grpSpPr>
        <a:xfrm>
          <a:off x="0" y="0"/>
          <a:ext cx="0" cy="0"/>
          <a:chOff x="0" y="0"/>
          <a:chExt cx="0" cy="0"/>
        </a:xfrm>
      </p:grpSpPr>
      <p:sp>
        <p:nvSpPr>
          <p:cNvPr id="1189" name="Picture Placeholder 2"/>
          <p:cNvSpPr>
            <a:spLocks noGrp="1"/>
          </p:cNvSpPr>
          <p:nvPr>
            <p:ph type="pic" idx="13"/>
          </p:nvPr>
        </p:nvSpPr>
        <p:spPr>
          <a:xfrm>
            <a:off x="268288" y="266700"/>
            <a:ext cx="8605837" cy="4613275"/>
          </a:xfrm>
          <a:prstGeom prst="rect">
            <a:avLst/>
          </a:prstGeom>
        </p:spPr>
        <p:txBody>
          <a:bodyPr lIns="91439" tIns="45719" rIns="91439" bIns="45719"/>
          <a:lstStyle/>
          <a:p>
            <a:endParaRPr/>
          </a:p>
        </p:txBody>
      </p:sp>
      <p:sp>
        <p:nvSpPr>
          <p:cNvPr id="1190"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06.xml><?xml version="1.0" encoding="utf-8"?>
<p:sldLayout xmlns:a="http://schemas.openxmlformats.org/drawingml/2006/main" xmlns:r="http://schemas.openxmlformats.org/officeDocument/2006/relationships" xmlns:p="http://schemas.openxmlformats.org/presentationml/2006/main" type="tx">
  <p:cSld name="Images x3">
    <p:spTree>
      <p:nvGrpSpPr>
        <p:cNvPr id="1" name=""/>
        <p:cNvGrpSpPr/>
        <p:nvPr/>
      </p:nvGrpSpPr>
      <p:grpSpPr>
        <a:xfrm>
          <a:off x="0" y="0"/>
          <a:ext cx="0" cy="0"/>
          <a:chOff x="0" y="0"/>
          <a:chExt cx="0" cy="0"/>
        </a:xfrm>
      </p:grpSpPr>
      <p:sp>
        <p:nvSpPr>
          <p:cNvPr id="1197" name="Picture Placeholder 8"/>
          <p:cNvSpPr>
            <a:spLocks noGrp="1"/>
          </p:cNvSpPr>
          <p:nvPr>
            <p:ph type="pic" sz="half" idx="13"/>
          </p:nvPr>
        </p:nvSpPr>
        <p:spPr>
          <a:xfrm>
            <a:off x="323850" y="322263"/>
            <a:ext cx="3037190" cy="4502152"/>
          </a:xfrm>
          <a:prstGeom prst="rect">
            <a:avLst/>
          </a:prstGeom>
        </p:spPr>
        <p:txBody>
          <a:bodyPr lIns="91439" tIns="45719" rIns="91439" bIns="45719"/>
          <a:lstStyle/>
          <a:p>
            <a:endParaRPr/>
          </a:p>
        </p:txBody>
      </p:sp>
      <p:sp>
        <p:nvSpPr>
          <p:cNvPr id="1198" name="Picture Placeholder 8"/>
          <p:cNvSpPr>
            <a:spLocks noGrp="1"/>
          </p:cNvSpPr>
          <p:nvPr>
            <p:ph type="pic" sz="half" idx="14"/>
          </p:nvPr>
        </p:nvSpPr>
        <p:spPr>
          <a:xfrm>
            <a:off x="3678709" y="322263"/>
            <a:ext cx="5139856" cy="2019344"/>
          </a:xfrm>
          <a:prstGeom prst="rect">
            <a:avLst/>
          </a:prstGeom>
        </p:spPr>
        <p:txBody>
          <a:bodyPr lIns="91439" tIns="45719" rIns="91439" bIns="45719"/>
          <a:lstStyle/>
          <a:p>
            <a:endParaRPr/>
          </a:p>
        </p:txBody>
      </p:sp>
      <p:sp>
        <p:nvSpPr>
          <p:cNvPr id="1199" name="Picture Placeholder 8"/>
          <p:cNvSpPr>
            <a:spLocks noGrp="1"/>
          </p:cNvSpPr>
          <p:nvPr>
            <p:ph type="pic" sz="half" idx="15"/>
          </p:nvPr>
        </p:nvSpPr>
        <p:spPr>
          <a:xfrm>
            <a:off x="3678709" y="2651511"/>
            <a:ext cx="5139856" cy="2172903"/>
          </a:xfrm>
          <a:prstGeom prst="rect">
            <a:avLst/>
          </a:prstGeom>
        </p:spPr>
        <p:txBody>
          <a:bodyPr lIns="91439" tIns="45719" rIns="91439" bIns="45719"/>
          <a:lstStyle/>
          <a:p>
            <a:endParaRPr/>
          </a:p>
        </p:txBody>
      </p:sp>
      <p:sp>
        <p:nvSpPr>
          <p:cNvPr id="1200" name="Body Level One…"/>
          <p:cNvSpPr txBox="1">
            <a:spLocks noGrp="1"/>
          </p:cNvSpPr>
          <p:nvPr>
            <p:ph type="body" sz="quarter" idx="1"/>
          </p:nvPr>
        </p:nvSpPr>
        <p:spPr>
          <a:xfrm>
            <a:off x="3740620" y="363804"/>
            <a:ext cx="1330539" cy="406107"/>
          </a:xfrm>
          <a:prstGeom prst="rect">
            <a:avLst/>
          </a:prstGeom>
        </p:spPr>
        <p:txBody>
          <a:bodyPr>
            <a:normAutofit/>
          </a:bodyPr>
          <a:lstStyle>
            <a:lvl1pPr>
              <a:lnSpc>
                <a:spcPts val="900"/>
              </a:lnSpc>
              <a:defRPr sz="800">
                <a:latin typeface="Geller Text Regular"/>
                <a:ea typeface="Geller Text Regular"/>
                <a:cs typeface="Geller Text Regular"/>
                <a:sym typeface="Geller Text Regular"/>
              </a:defRPr>
            </a:lvl1pPr>
            <a:lvl2pPr marL="57150" indent="-57150">
              <a:lnSpc>
                <a:spcPts val="900"/>
              </a:lnSpc>
              <a:defRPr sz="800">
                <a:latin typeface="Geller Text Regular"/>
                <a:ea typeface="Geller Text Regular"/>
                <a:cs typeface="Geller Text Regular"/>
                <a:sym typeface="Geller Text Regular"/>
              </a:defRPr>
            </a:lvl2pPr>
            <a:lvl3pPr marL="0" indent="0">
              <a:lnSpc>
                <a:spcPts val="900"/>
              </a:lnSpc>
              <a:buSzTx/>
              <a:buNone/>
              <a:defRPr sz="800">
                <a:latin typeface="Geller Text Regular"/>
                <a:ea typeface="Geller Text Regular"/>
                <a:cs typeface="Geller Text Regular"/>
                <a:sym typeface="Geller Text Regular"/>
              </a:defRPr>
            </a:lvl3pPr>
            <a:lvl4pPr>
              <a:lnSpc>
                <a:spcPts val="900"/>
              </a:lnSpc>
              <a:defRPr sz="800">
                <a:latin typeface="Geller Text Regular"/>
                <a:ea typeface="Geller Text Regular"/>
                <a:cs typeface="Geller Text Regular"/>
                <a:sym typeface="Geller Text Regular"/>
              </a:defRPr>
            </a:lvl4pPr>
            <a:lvl5pPr>
              <a:lnSpc>
                <a:spcPts val="900"/>
              </a:lnSpc>
              <a:defRPr sz="800">
                <a:latin typeface="Geller Text Regular"/>
                <a:ea typeface="Geller Text Regular"/>
                <a:cs typeface="Geller Text Regular"/>
                <a:sym typeface="Geller Text Regular"/>
              </a:defRPr>
            </a:lvl5pPr>
          </a:lstStyle>
          <a:p>
            <a:r>
              <a:t>Body Level One</a:t>
            </a:r>
          </a:p>
          <a:p>
            <a:pPr lvl="1"/>
            <a:r>
              <a:t>Body Level Two</a:t>
            </a:r>
          </a:p>
          <a:p>
            <a:pPr lvl="2"/>
            <a:r>
              <a:t>Body Level Three</a:t>
            </a:r>
          </a:p>
          <a:p>
            <a:pPr lvl="3"/>
            <a:r>
              <a:t>Body Level Four</a:t>
            </a:r>
          </a:p>
          <a:p>
            <a:pPr lvl="4"/>
            <a:r>
              <a:t>Body Level Five</a:t>
            </a:r>
          </a:p>
        </p:txBody>
      </p:sp>
      <p:sp>
        <p:nvSpPr>
          <p:cNvPr id="1201" name="Text Placeholder 8"/>
          <p:cNvSpPr>
            <a:spLocks noGrp="1"/>
          </p:cNvSpPr>
          <p:nvPr>
            <p:ph type="body" sz="quarter" idx="16"/>
          </p:nvPr>
        </p:nvSpPr>
        <p:spPr>
          <a:xfrm>
            <a:off x="3740620" y="2706952"/>
            <a:ext cx="1330539" cy="406109"/>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02" name="Text Placeholder 8"/>
          <p:cNvSpPr>
            <a:spLocks noGrp="1"/>
          </p:cNvSpPr>
          <p:nvPr>
            <p:ph type="body" sz="quarter" idx="17"/>
          </p:nvPr>
        </p:nvSpPr>
        <p:spPr>
          <a:xfrm>
            <a:off x="372580" y="367613"/>
            <a:ext cx="1330538" cy="406109"/>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03" name="Slide Number"/>
          <p:cNvSpPr txBox="1">
            <a:spLocks noGrp="1"/>
          </p:cNvSpPr>
          <p:nvPr>
            <p:ph type="sldNum" sz="quarter" idx="2"/>
          </p:nvPr>
        </p:nvSpPr>
        <p:spPr>
          <a:xfrm>
            <a:off x="6553200" y="4551363"/>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07.xml><?xml version="1.0" encoding="utf-8"?>
<p:sldLayout xmlns:a="http://schemas.openxmlformats.org/drawingml/2006/main" xmlns:r="http://schemas.openxmlformats.org/officeDocument/2006/relationships" xmlns:p="http://schemas.openxmlformats.org/presentationml/2006/main" type="tx">
  <p:cSld name="Images x5">
    <p:spTree>
      <p:nvGrpSpPr>
        <p:cNvPr id="1" name=""/>
        <p:cNvGrpSpPr/>
        <p:nvPr/>
      </p:nvGrpSpPr>
      <p:grpSpPr>
        <a:xfrm>
          <a:off x="0" y="0"/>
          <a:ext cx="0" cy="0"/>
          <a:chOff x="0" y="0"/>
          <a:chExt cx="0" cy="0"/>
        </a:xfrm>
      </p:grpSpPr>
      <p:sp>
        <p:nvSpPr>
          <p:cNvPr id="1210" name="Picture Placeholder 8"/>
          <p:cNvSpPr>
            <a:spLocks noGrp="1"/>
          </p:cNvSpPr>
          <p:nvPr>
            <p:ph type="pic" sz="quarter" idx="13"/>
          </p:nvPr>
        </p:nvSpPr>
        <p:spPr>
          <a:xfrm>
            <a:off x="323849" y="322263"/>
            <a:ext cx="2809876" cy="2201862"/>
          </a:xfrm>
          <a:prstGeom prst="rect">
            <a:avLst/>
          </a:prstGeom>
        </p:spPr>
        <p:txBody>
          <a:bodyPr lIns="91439" tIns="45719" rIns="91439" bIns="45719"/>
          <a:lstStyle/>
          <a:p>
            <a:endParaRPr/>
          </a:p>
        </p:txBody>
      </p:sp>
      <p:sp>
        <p:nvSpPr>
          <p:cNvPr id="1211" name="Picture Placeholder 8"/>
          <p:cNvSpPr>
            <a:spLocks noGrp="1"/>
          </p:cNvSpPr>
          <p:nvPr>
            <p:ph type="pic" sz="quarter" idx="14"/>
          </p:nvPr>
        </p:nvSpPr>
        <p:spPr>
          <a:xfrm>
            <a:off x="323849" y="2838450"/>
            <a:ext cx="2809876" cy="1985965"/>
          </a:xfrm>
          <a:prstGeom prst="rect">
            <a:avLst/>
          </a:prstGeom>
        </p:spPr>
        <p:txBody>
          <a:bodyPr lIns="91439" tIns="45719" rIns="91439" bIns="45719"/>
          <a:lstStyle/>
          <a:p>
            <a:endParaRPr/>
          </a:p>
        </p:txBody>
      </p:sp>
      <p:sp>
        <p:nvSpPr>
          <p:cNvPr id="1212" name="Picture Placeholder 8"/>
          <p:cNvSpPr>
            <a:spLocks noGrp="1"/>
          </p:cNvSpPr>
          <p:nvPr>
            <p:ph type="pic" sz="quarter" idx="15"/>
          </p:nvPr>
        </p:nvSpPr>
        <p:spPr>
          <a:xfrm>
            <a:off x="3438523" y="322263"/>
            <a:ext cx="2809877" cy="2201862"/>
          </a:xfrm>
          <a:prstGeom prst="rect">
            <a:avLst/>
          </a:prstGeom>
        </p:spPr>
        <p:txBody>
          <a:bodyPr lIns="91439" tIns="45719" rIns="91439" bIns="45719"/>
          <a:lstStyle/>
          <a:p>
            <a:endParaRPr/>
          </a:p>
        </p:txBody>
      </p:sp>
      <p:sp>
        <p:nvSpPr>
          <p:cNvPr id="1213" name="Picture Placeholder 8"/>
          <p:cNvSpPr>
            <a:spLocks noGrp="1"/>
          </p:cNvSpPr>
          <p:nvPr>
            <p:ph type="pic" sz="quarter" idx="16"/>
          </p:nvPr>
        </p:nvSpPr>
        <p:spPr>
          <a:xfrm>
            <a:off x="3438523" y="2838450"/>
            <a:ext cx="2809877" cy="1985965"/>
          </a:xfrm>
          <a:prstGeom prst="rect">
            <a:avLst/>
          </a:prstGeom>
        </p:spPr>
        <p:txBody>
          <a:bodyPr lIns="91439" tIns="45719" rIns="91439" bIns="45719"/>
          <a:lstStyle/>
          <a:p>
            <a:endParaRPr/>
          </a:p>
        </p:txBody>
      </p:sp>
      <p:sp>
        <p:nvSpPr>
          <p:cNvPr id="1214" name="Picture Placeholder 8"/>
          <p:cNvSpPr>
            <a:spLocks noGrp="1"/>
          </p:cNvSpPr>
          <p:nvPr>
            <p:ph type="pic" sz="half" idx="17"/>
          </p:nvPr>
        </p:nvSpPr>
        <p:spPr>
          <a:xfrm>
            <a:off x="6581775" y="322263"/>
            <a:ext cx="2236790" cy="4502152"/>
          </a:xfrm>
          <a:prstGeom prst="rect">
            <a:avLst/>
          </a:prstGeom>
        </p:spPr>
        <p:txBody>
          <a:bodyPr lIns="91439" tIns="45719" rIns="91439" bIns="45719"/>
          <a:lstStyle/>
          <a:p>
            <a:endParaRPr/>
          </a:p>
        </p:txBody>
      </p:sp>
      <p:sp>
        <p:nvSpPr>
          <p:cNvPr id="1215" name="Body Level One…"/>
          <p:cNvSpPr txBox="1">
            <a:spLocks noGrp="1"/>
          </p:cNvSpPr>
          <p:nvPr>
            <p:ph type="body" sz="quarter" idx="1"/>
          </p:nvPr>
        </p:nvSpPr>
        <p:spPr>
          <a:xfrm>
            <a:off x="372579" y="2025058"/>
            <a:ext cx="1330539" cy="405907"/>
          </a:xfrm>
          <a:prstGeom prst="rect">
            <a:avLst/>
          </a:prstGeom>
        </p:spPr>
        <p:txBody>
          <a:bodyPr anchor="b">
            <a:normAutofit/>
          </a:bodyPr>
          <a:lstStyle>
            <a:lvl1pPr>
              <a:lnSpc>
                <a:spcPts val="900"/>
              </a:lnSpc>
              <a:defRPr sz="800">
                <a:solidFill>
                  <a:srgbClr val="FFFFFF"/>
                </a:solidFill>
                <a:latin typeface="Geller Text Regular"/>
                <a:ea typeface="Geller Text Regular"/>
                <a:cs typeface="Geller Text Regular"/>
                <a:sym typeface="Geller Text Regular"/>
              </a:defRPr>
            </a:lvl1pPr>
            <a:lvl2pPr marL="57150" indent="-57150">
              <a:lnSpc>
                <a:spcPts val="900"/>
              </a:lnSpc>
              <a:defRPr sz="800">
                <a:solidFill>
                  <a:srgbClr val="FFFFFF"/>
                </a:solidFill>
                <a:latin typeface="Geller Text Regular"/>
                <a:ea typeface="Geller Text Regular"/>
                <a:cs typeface="Geller Text Regular"/>
                <a:sym typeface="Geller Text Regular"/>
              </a:defRPr>
            </a:lvl2pPr>
            <a:lvl3pPr marL="0" indent="0">
              <a:lnSpc>
                <a:spcPts val="900"/>
              </a:lnSpc>
              <a:buSzTx/>
              <a:buNone/>
              <a:defRPr sz="800">
                <a:solidFill>
                  <a:srgbClr val="FFFFFF"/>
                </a:solidFill>
                <a:latin typeface="Geller Text Regular"/>
                <a:ea typeface="Geller Text Regular"/>
                <a:cs typeface="Geller Text Regular"/>
                <a:sym typeface="Geller Text Regular"/>
              </a:defRPr>
            </a:lvl3pPr>
            <a:lvl4pPr>
              <a:lnSpc>
                <a:spcPts val="900"/>
              </a:lnSpc>
              <a:defRPr sz="800">
                <a:solidFill>
                  <a:srgbClr val="FFFFFF"/>
                </a:solidFill>
                <a:latin typeface="Geller Text Regular"/>
                <a:ea typeface="Geller Text Regular"/>
                <a:cs typeface="Geller Text Regular"/>
                <a:sym typeface="Geller Text Regular"/>
              </a:defRPr>
            </a:lvl4pPr>
            <a:lvl5pPr>
              <a:lnSpc>
                <a:spcPts val="900"/>
              </a:lnSpc>
              <a:defRPr sz="800">
                <a:solidFill>
                  <a:srgbClr val="FFFFFF"/>
                </a:solidFill>
                <a:latin typeface="Geller Text Regular"/>
                <a:ea typeface="Geller Text Regular"/>
                <a:cs typeface="Geller Text Regular"/>
                <a:sym typeface="Geller Text Regular"/>
              </a:defRPr>
            </a:lvl5pPr>
          </a:lstStyle>
          <a:p>
            <a:r>
              <a:t>Body Level One</a:t>
            </a:r>
          </a:p>
          <a:p>
            <a:pPr lvl="1"/>
            <a:r>
              <a:t>Body Level Two</a:t>
            </a:r>
          </a:p>
          <a:p>
            <a:pPr lvl="2"/>
            <a:r>
              <a:t>Body Level Three</a:t>
            </a:r>
          </a:p>
          <a:p>
            <a:pPr lvl="3"/>
            <a:r>
              <a:t>Body Level Four</a:t>
            </a:r>
          </a:p>
          <a:p>
            <a:pPr lvl="4"/>
            <a:r>
              <a:t>Body Level Five</a:t>
            </a:r>
          </a:p>
        </p:txBody>
      </p:sp>
      <p:sp>
        <p:nvSpPr>
          <p:cNvPr id="1216" name="Text Placeholder 8"/>
          <p:cNvSpPr>
            <a:spLocks noGrp="1"/>
          </p:cNvSpPr>
          <p:nvPr>
            <p:ph type="body" sz="quarter" idx="18"/>
          </p:nvPr>
        </p:nvSpPr>
        <p:spPr>
          <a:xfrm>
            <a:off x="3494921" y="2025058"/>
            <a:ext cx="1330539" cy="405907"/>
          </a:xfrm>
          <a:prstGeom prst="rect">
            <a:avLst/>
          </a:prstGeom>
        </p:spPr>
        <p:txBody>
          <a:bodyPr anchor="b">
            <a:normAutofit/>
          </a:bodyPr>
          <a:lstStyle/>
          <a:p>
            <a:pPr>
              <a:lnSpc>
                <a:spcPts val="1600"/>
              </a:lnSpc>
              <a:defRPr spc="0">
                <a:latin typeface="Geller Text Regular"/>
                <a:ea typeface="Geller Text Regular"/>
                <a:cs typeface="Geller Text Regular"/>
                <a:sym typeface="Geller Text Regular"/>
              </a:defRPr>
            </a:pPr>
            <a:endParaRPr/>
          </a:p>
        </p:txBody>
      </p:sp>
      <p:sp>
        <p:nvSpPr>
          <p:cNvPr id="1217" name="Text Placeholder 8"/>
          <p:cNvSpPr>
            <a:spLocks noGrp="1"/>
          </p:cNvSpPr>
          <p:nvPr>
            <p:ph type="body" sz="quarter" idx="19"/>
          </p:nvPr>
        </p:nvSpPr>
        <p:spPr>
          <a:xfrm>
            <a:off x="372580" y="4340056"/>
            <a:ext cx="1330538" cy="405907"/>
          </a:xfrm>
          <a:prstGeom prst="rect">
            <a:avLst/>
          </a:prstGeom>
        </p:spPr>
        <p:txBody>
          <a:bodyPr anchor="b">
            <a:normAutofit/>
          </a:bodyPr>
          <a:lstStyle/>
          <a:p>
            <a:pPr>
              <a:lnSpc>
                <a:spcPts val="1600"/>
              </a:lnSpc>
              <a:defRPr spc="0">
                <a:latin typeface="Geller Text Regular"/>
                <a:ea typeface="Geller Text Regular"/>
                <a:cs typeface="Geller Text Regular"/>
                <a:sym typeface="Geller Text Regular"/>
              </a:defRPr>
            </a:pPr>
            <a:endParaRPr/>
          </a:p>
        </p:txBody>
      </p:sp>
      <p:sp>
        <p:nvSpPr>
          <p:cNvPr id="1218" name="Text Placeholder 8"/>
          <p:cNvSpPr>
            <a:spLocks noGrp="1"/>
          </p:cNvSpPr>
          <p:nvPr>
            <p:ph type="body" sz="quarter" idx="20"/>
          </p:nvPr>
        </p:nvSpPr>
        <p:spPr>
          <a:xfrm>
            <a:off x="3494921" y="4322214"/>
            <a:ext cx="1330539" cy="405907"/>
          </a:xfrm>
          <a:prstGeom prst="rect">
            <a:avLst/>
          </a:prstGeom>
        </p:spPr>
        <p:txBody>
          <a:bodyPr anchor="b">
            <a:normAutofit/>
          </a:bodyPr>
          <a:lstStyle/>
          <a:p>
            <a:pPr>
              <a:lnSpc>
                <a:spcPts val="1600"/>
              </a:lnSpc>
              <a:defRPr spc="0">
                <a:latin typeface="Geller Text Regular"/>
                <a:ea typeface="Geller Text Regular"/>
                <a:cs typeface="Geller Text Regular"/>
                <a:sym typeface="Geller Text Regular"/>
              </a:defRPr>
            </a:pPr>
            <a:endParaRPr/>
          </a:p>
        </p:txBody>
      </p:sp>
      <p:sp>
        <p:nvSpPr>
          <p:cNvPr id="1219" name="Text Placeholder 8"/>
          <p:cNvSpPr>
            <a:spLocks noGrp="1"/>
          </p:cNvSpPr>
          <p:nvPr>
            <p:ph type="body" sz="quarter" idx="21"/>
          </p:nvPr>
        </p:nvSpPr>
        <p:spPr>
          <a:xfrm>
            <a:off x="6644023" y="365761"/>
            <a:ext cx="1496368" cy="428206"/>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20" name="Slide Number"/>
          <p:cNvSpPr txBox="1">
            <a:spLocks noGrp="1"/>
          </p:cNvSpPr>
          <p:nvPr>
            <p:ph type="sldNum" sz="quarter" idx="2"/>
          </p:nvPr>
        </p:nvSpPr>
        <p:spPr>
          <a:xfrm>
            <a:off x="6553200" y="4551363"/>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08.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227" name="Body Level One…"/>
          <p:cNvSpPr txBox="1">
            <a:spLocks noGrp="1"/>
          </p:cNvSpPr>
          <p:nvPr>
            <p:ph type="body" sz="quarter" idx="1"/>
          </p:nvPr>
        </p:nvSpPr>
        <p:spPr>
          <a:xfrm>
            <a:off x="268285" y="252106"/>
            <a:ext cx="6026498" cy="936627"/>
          </a:xfrm>
          <a:prstGeom prst="rect">
            <a:avLst/>
          </a:prstGeom>
        </p:spPr>
        <p:txBody>
          <a:bodyPr>
            <a:normAutofit/>
          </a:bodyPr>
          <a:lstStyle>
            <a:lvl1pPr>
              <a:lnSpc>
                <a:spcPts val="3300"/>
              </a:lnSpc>
              <a:defRPr sz="3000">
                <a:latin typeface="Geller Headline"/>
                <a:ea typeface="Geller Headline"/>
                <a:cs typeface="Geller Headline"/>
                <a:sym typeface="Geller Headline"/>
              </a:defRPr>
            </a:lvl1pPr>
            <a:lvl2pPr marL="214313" indent="-214313">
              <a:lnSpc>
                <a:spcPts val="3300"/>
              </a:lnSpc>
              <a:defRPr sz="3000">
                <a:latin typeface="Geller Headline"/>
                <a:ea typeface="Geller Headline"/>
                <a:cs typeface="Geller Headline"/>
                <a:sym typeface="Geller Headline"/>
              </a:defRPr>
            </a:lvl2pPr>
            <a:lvl3pPr marL="0" indent="0">
              <a:lnSpc>
                <a:spcPts val="3300"/>
              </a:lnSpc>
              <a:buSzTx/>
              <a:buNone/>
              <a:defRPr sz="3000">
                <a:latin typeface="Geller Headline"/>
                <a:ea typeface="Geller Headline"/>
                <a:cs typeface="Geller Headline"/>
                <a:sym typeface="Geller Headline"/>
              </a:defRPr>
            </a:lvl3pPr>
            <a:lvl4pPr>
              <a:lnSpc>
                <a:spcPts val="3300"/>
              </a:lnSpc>
              <a:defRPr sz="3000">
                <a:latin typeface="Geller Headline"/>
                <a:ea typeface="Geller Headline"/>
                <a:cs typeface="Geller Headline"/>
                <a:sym typeface="Geller Headline"/>
              </a:defRPr>
            </a:lvl4pPr>
            <a:lvl5pPr>
              <a:lnSpc>
                <a:spcPts val="3300"/>
              </a:lnSpc>
              <a:defRPr sz="300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228" name="Text Placeholder 6"/>
          <p:cNvSpPr>
            <a:spLocks noGrp="1"/>
          </p:cNvSpPr>
          <p:nvPr>
            <p:ph type="body" sz="quarter" idx="13"/>
          </p:nvPr>
        </p:nvSpPr>
        <p:spPr>
          <a:xfrm>
            <a:off x="519111" y="1264055"/>
            <a:ext cx="5788926" cy="428626"/>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29"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09.xml><?xml version="1.0" encoding="utf-8"?>
<p:sldLayout xmlns:a="http://schemas.openxmlformats.org/drawingml/2006/main" xmlns:r="http://schemas.openxmlformats.org/officeDocument/2006/relationships" xmlns:p="http://schemas.openxmlformats.org/presentationml/2006/main" type="tx">
  <p:cSld name="Title and Number Content">
    <p:spTree>
      <p:nvGrpSpPr>
        <p:cNvPr id="1" name=""/>
        <p:cNvGrpSpPr/>
        <p:nvPr/>
      </p:nvGrpSpPr>
      <p:grpSpPr>
        <a:xfrm>
          <a:off x="0" y="0"/>
          <a:ext cx="0" cy="0"/>
          <a:chOff x="0" y="0"/>
          <a:chExt cx="0" cy="0"/>
        </a:xfrm>
      </p:grpSpPr>
      <p:sp>
        <p:nvSpPr>
          <p:cNvPr id="1236" name="Title Text"/>
          <p:cNvSpPr txBox="1">
            <a:spLocks noGrp="1"/>
          </p:cNvSpPr>
          <p:nvPr>
            <p:ph type="title"/>
          </p:nvPr>
        </p:nvSpPr>
        <p:spPr>
          <a:xfrm>
            <a:off x="322263" y="275491"/>
            <a:ext cx="2773362" cy="248477"/>
          </a:xfrm>
          <a:prstGeom prst="rect">
            <a:avLst/>
          </a:prstGeom>
        </p:spPr>
        <p:txBody>
          <a:bodyPr>
            <a:normAutofit/>
          </a:bodyPr>
          <a:lstStyle>
            <a:lvl1pPr>
              <a:defRPr b="0" spc="0">
                <a:latin typeface="Geller Headline"/>
                <a:ea typeface="Geller Headline"/>
                <a:cs typeface="Geller Headline"/>
                <a:sym typeface="Geller Headline"/>
              </a:defRPr>
            </a:lvl1pPr>
          </a:lstStyle>
          <a:p>
            <a:r>
              <a:t>Title Text</a:t>
            </a:r>
          </a:p>
        </p:txBody>
      </p:sp>
      <p:sp>
        <p:nvSpPr>
          <p:cNvPr id="1237" name="Body Level One…"/>
          <p:cNvSpPr txBox="1">
            <a:spLocks noGrp="1"/>
          </p:cNvSpPr>
          <p:nvPr>
            <p:ph type="body" sz="half" idx="1"/>
          </p:nvPr>
        </p:nvSpPr>
        <p:spPr>
          <a:xfrm>
            <a:off x="322263" y="889754"/>
            <a:ext cx="2778493" cy="3394472"/>
          </a:xfrm>
          <a:prstGeom prst="rect">
            <a:avLst/>
          </a:prstGeom>
        </p:spPr>
        <p:txBody>
          <a:bodyPr>
            <a:normAutofit/>
          </a:bodyPr>
          <a:lstStyle>
            <a:lvl1pPr>
              <a:lnSpc>
                <a:spcPts val="1600"/>
              </a:lnSpc>
              <a:defRPr>
                <a:latin typeface="Geller Text Regular"/>
                <a:ea typeface="Geller Text Regular"/>
                <a:cs typeface="Geller Text Regular"/>
                <a:sym typeface="Geller Text Regular"/>
              </a:defRPr>
            </a:lvl1pPr>
            <a:lvl2pPr marL="100012" indent="-100012">
              <a:lnSpc>
                <a:spcPts val="1600"/>
              </a:lnSpc>
              <a:defRPr>
                <a:latin typeface="Geller Text Regular"/>
                <a:ea typeface="Geller Text Regular"/>
                <a:cs typeface="Geller Text Regular"/>
                <a:sym typeface="Geller Text Regular"/>
              </a:defRPr>
            </a:lvl2pPr>
            <a:lvl3pPr marL="0" indent="0">
              <a:lnSpc>
                <a:spcPts val="1600"/>
              </a:lnSpc>
              <a:buSzTx/>
              <a:buNone/>
              <a:defRPr>
                <a:latin typeface="Geller Text Regular"/>
                <a:ea typeface="Geller Text Regular"/>
                <a:cs typeface="Geller Text Regular"/>
                <a:sym typeface="Geller Text Regular"/>
              </a:defRPr>
            </a:lvl3pPr>
            <a:lvl4pPr>
              <a:lnSpc>
                <a:spcPts val="1600"/>
              </a:lnSpc>
              <a:defRPr>
                <a:latin typeface="Geller Text Regular"/>
                <a:ea typeface="Geller Text Regular"/>
                <a:cs typeface="Geller Text Regular"/>
                <a:sym typeface="Geller Text Regular"/>
              </a:defRPr>
            </a:lvl4pPr>
            <a:lvl5pPr>
              <a:lnSpc>
                <a:spcPts val="1600"/>
              </a:lnSpc>
              <a:defRPr>
                <a:latin typeface="Geller Text Regular"/>
                <a:ea typeface="Geller Text Regular"/>
                <a:cs typeface="Geller Text Regular"/>
                <a:sym typeface="Geller Text Regular"/>
              </a:defRPr>
            </a:lvl5pPr>
          </a:lstStyle>
          <a:p>
            <a:r>
              <a:t>Body Level One</a:t>
            </a:r>
          </a:p>
          <a:p>
            <a:pPr lvl="1"/>
            <a:r>
              <a:t>Body Level Two</a:t>
            </a:r>
          </a:p>
          <a:p>
            <a:pPr lvl="2"/>
            <a:r>
              <a:t>Body Level Three</a:t>
            </a:r>
          </a:p>
          <a:p>
            <a:pPr lvl="3"/>
            <a:r>
              <a:t>Body Level Four</a:t>
            </a:r>
          </a:p>
          <a:p>
            <a:pPr lvl="4"/>
            <a:r>
              <a:t>Body Level Five</a:t>
            </a:r>
          </a:p>
        </p:txBody>
      </p:sp>
      <p:sp>
        <p:nvSpPr>
          <p:cNvPr id="1238" name="Text Placeholder 6"/>
          <p:cNvSpPr>
            <a:spLocks noGrp="1"/>
          </p:cNvSpPr>
          <p:nvPr>
            <p:ph type="body" sz="half" idx="13"/>
          </p:nvPr>
        </p:nvSpPr>
        <p:spPr>
          <a:xfrm>
            <a:off x="3432507" y="266700"/>
            <a:ext cx="4333877" cy="3714750"/>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39"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Slide Dk Blue Border">
    <p:bg>
      <p:bgPr>
        <a:solidFill>
          <a:schemeClr val="accent2"/>
        </a:solidFill>
        <a:effectLst/>
      </p:bgPr>
    </p:bg>
    <p:spTree>
      <p:nvGrpSpPr>
        <p:cNvPr id="1" name=""/>
        <p:cNvGrpSpPr/>
        <p:nvPr/>
      </p:nvGrpSpPr>
      <p:grpSpPr>
        <a:xfrm>
          <a:off x="0" y="0"/>
          <a:ext cx="0" cy="0"/>
          <a:chOff x="0" y="0"/>
          <a:chExt cx="0" cy="0"/>
        </a:xfrm>
      </p:grpSpPr>
      <p:sp>
        <p:nvSpPr>
          <p:cNvPr id="127" name="Rectangle 9"/>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28" name="Title Text"/>
          <p:cNvSpPr txBox="1">
            <a:spLocks noGrp="1"/>
          </p:cNvSpPr>
          <p:nvPr>
            <p:ph type="title"/>
          </p:nvPr>
        </p:nvSpPr>
        <p:spPr>
          <a:xfrm>
            <a:off x="566737" y="537560"/>
            <a:ext cx="3621304" cy="1195279"/>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129" name="Body Level One…"/>
          <p:cNvSpPr txBox="1">
            <a:spLocks noGrp="1"/>
          </p:cNvSpPr>
          <p:nvPr>
            <p:ph type="body" sz="quarter" idx="1"/>
          </p:nvPr>
        </p:nvSpPr>
        <p:spPr>
          <a:xfrm>
            <a:off x="566737" y="1686442"/>
            <a:ext cx="3616216" cy="882587"/>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130" name="Picture 4" descr="Picture 4"/>
          <p:cNvPicPr>
            <a:picLocks noChangeAspect="1"/>
          </p:cNvPicPr>
          <p:nvPr/>
        </p:nvPicPr>
        <p:blipFill>
          <a:blip r:embed="rId2">
            <a:extLst/>
          </a:blip>
          <a:stretch>
            <a:fillRect/>
          </a:stretch>
        </p:blipFill>
        <p:spPr>
          <a:xfrm>
            <a:off x="534079" y="4044120"/>
            <a:ext cx="990002" cy="573358"/>
          </a:xfrm>
          <a:prstGeom prst="rect">
            <a:avLst/>
          </a:prstGeom>
          <a:ln w="12700">
            <a:miter lim="400000"/>
          </a:ln>
        </p:spPr>
      </p:pic>
      <p:sp>
        <p:nvSpPr>
          <p:cNvPr id="1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0.xml><?xml version="1.0" encoding="utf-8"?>
<p:sldLayout xmlns:a="http://schemas.openxmlformats.org/drawingml/2006/main" xmlns:r="http://schemas.openxmlformats.org/officeDocument/2006/relationships" xmlns:p="http://schemas.openxmlformats.org/presentationml/2006/main" type="tx">
  <p:cSld name="Text with image">
    <p:spTree>
      <p:nvGrpSpPr>
        <p:cNvPr id="1" name=""/>
        <p:cNvGrpSpPr/>
        <p:nvPr/>
      </p:nvGrpSpPr>
      <p:grpSpPr>
        <a:xfrm>
          <a:off x="0" y="0"/>
          <a:ext cx="0" cy="0"/>
          <a:chOff x="0" y="0"/>
          <a:chExt cx="0" cy="0"/>
        </a:xfrm>
      </p:grpSpPr>
      <p:sp>
        <p:nvSpPr>
          <p:cNvPr id="1246" name="Rectangle 4"/>
          <p:cNvSpPr/>
          <p:nvPr/>
        </p:nvSpPr>
        <p:spPr>
          <a:xfrm>
            <a:off x="3438525" y="0"/>
            <a:ext cx="5705475" cy="5143500"/>
          </a:xfrm>
          <a:prstGeom prst="rect">
            <a:avLst/>
          </a:prstGeom>
          <a:solidFill>
            <a:schemeClr val="accent4"/>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247"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1248" name="Body Level One…"/>
          <p:cNvSpPr txBox="1">
            <a:spLocks noGrp="1"/>
          </p:cNvSpPr>
          <p:nvPr>
            <p:ph type="body" sz="quarter" idx="1"/>
          </p:nvPr>
        </p:nvSpPr>
        <p:spPr>
          <a:xfrm>
            <a:off x="268289" y="287770"/>
            <a:ext cx="2722562" cy="3429002"/>
          </a:xfrm>
          <a:prstGeom prst="rect">
            <a:avLst/>
          </a:prstGeom>
        </p:spPr>
        <p:txBody>
          <a:bodyPr>
            <a:normAutofit/>
          </a:bodyPr>
          <a:lstStyle>
            <a:lvl1pPr>
              <a:lnSpc>
                <a:spcPts val="1600"/>
              </a:lnSpc>
              <a:defRPr>
                <a:latin typeface="Geller Text Regular"/>
                <a:ea typeface="Geller Text Regular"/>
                <a:cs typeface="Geller Text Regular"/>
                <a:sym typeface="Geller Text Regular"/>
              </a:defRPr>
            </a:lvl1pPr>
            <a:lvl2pPr marL="100012" indent="-100012">
              <a:lnSpc>
                <a:spcPts val="1600"/>
              </a:lnSpc>
              <a:defRPr>
                <a:latin typeface="Geller Text Regular"/>
                <a:ea typeface="Geller Text Regular"/>
                <a:cs typeface="Geller Text Regular"/>
                <a:sym typeface="Geller Text Regular"/>
              </a:defRPr>
            </a:lvl2pPr>
            <a:lvl3pPr marL="0" indent="0">
              <a:lnSpc>
                <a:spcPts val="1600"/>
              </a:lnSpc>
              <a:buSzTx/>
              <a:buNone/>
              <a:defRPr>
                <a:latin typeface="Geller Text Regular"/>
                <a:ea typeface="Geller Text Regular"/>
                <a:cs typeface="Geller Text Regular"/>
                <a:sym typeface="Geller Text Regular"/>
              </a:defRPr>
            </a:lvl3pPr>
            <a:lvl4pPr>
              <a:lnSpc>
                <a:spcPts val="1600"/>
              </a:lnSpc>
              <a:defRPr>
                <a:latin typeface="Geller Text Regular"/>
                <a:ea typeface="Geller Text Regular"/>
                <a:cs typeface="Geller Text Regular"/>
                <a:sym typeface="Geller Text Regular"/>
              </a:defRPr>
            </a:lvl4pPr>
            <a:lvl5pPr>
              <a:lnSpc>
                <a:spcPts val="1600"/>
              </a:lnSpc>
              <a:defRPr>
                <a:latin typeface="Geller Text Regular"/>
                <a:ea typeface="Geller Text Regular"/>
                <a:cs typeface="Geller Text Regular"/>
                <a:sym typeface="Geller Text Regular"/>
              </a:defRPr>
            </a:lvl5pPr>
          </a:lstStyle>
          <a:p>
            <a:r>
              <a:t>Body Level One</a:t>
            </a:r>
          </a:p>
          <a:p>
            <a:pPr lvl="1"/>
            <a:r>
              <a:t>Body Level Two</a:t>
            </a:r>
          </a:p>
          <a:p>
            <a:pPr lvl="2"/>
            <a:r>
              <a:t>Body Level Three</a:t>
            </a:r>
          </a:p>
          <a:p>
            <a:pPr lvl="3"/>
            <a:r>
              <a:t>Body Level Four</a:t>
            </a:r>
          </a:p>
          <a:p>
            <a:pPr lvl="4"/>
            <a:r>
              <a:t>Body Level Five</a:t>
            </a:r>
          </a:p>
        </p:txBody>
      </p:sp>
      <p:sp>
        <p:nvSpPr>
          <p:cNvPr id="1249" name="Text Placeholder 8"/>
          <p:cNvSpPr>
            <a:spLocks noGrp="1"/>
          </p:cNvSpPr>
          <p:nvPr>
            <p:ph type="body" sz="quarter" idx="14"/>
          </p:nvPr>
        </p:nvSpPr>
        <p:spPr>
          <a:xfrm>
            <a:off x="312743" y="4229100"/>
            <a:ext cx="1355934" cy="406107"/>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50"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1.xml><?xml version="1.0" encoding="utf-8"?>
<p:sldLayout xmlns:a="http://schemas.openxmlformats.org/drawingml/2006/main" xmlns:r="http://schemas.openxmlformats.org/officeDocument/2006/relationships" xmlns:p="http://schemas.openxmlformats.org/presentationml/2006/main" type="tx">
  <p:cSld name="Quote with image">
    <p:spTree>
      <p:nvGrpSpPr>
        <p:cNvPr id="1" name=""/>
        <p:cNvGrpSpPr/>
        <p:nvPr/>
      </p:nvGrpSpPr>
      <p:grpSpPr>
        <a:xfrm>
          <a:off x="0" y="0"/>
          <a:ext cx="0" cy="0"/>
          <a:chOff x="0" y="0"/>
          <a:chExt cx="0" cy="0"/>
        </a:xfrm>
      </p:grpSpPr>
      <p:sp>
        <p:nvSpPr>
          <p:cNvPr id="1257" name="Rectangle 4"/>
          <p:cNvSpPr/>
          <p:nvPr/>
        </p:nvSpPr>
        <p:spPr>
          <a:xfrm>
            <a:off x="0" y="0"/>
            <a:ext cx="5705475" cy="5143500"/>
          </a:xfrm>
          <a:prstGeom prst="rect">
            <a:avLst/>
          </a:prstGeom>
          <a:solidFill>
            <a:schemeClr val="accent4"/>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258" name="Picture Placeholder 8"/>
          <p:cNvSpPr>
            <a:spLocks noGrp="1"/>
          </p:cNvSpPr>
          <p:nvPr>
            <p:ph type="pic" idx="13"/>
          </p:nvPr>
        </p:nvSpPr>
        <p:spPr>
          <a:xfrm>
            <a:off x="304800" y="266700"/>
            <a:ext cx="5130800" cy="4613275"/>
          </a:xfrm>
          <a:prstGeom prst="rect">
            <a:avLst/>
          </a:prstGeom>
        </p:spPr>
        <p:txBody>
          <a:bodyPr lIns="91439" tIns="45719" rIns="91439" bIns="45719"/>
          <a:lstStyle/>
          <a:p>
            <a:endParaRPr/>
          </a:p>
        </p:txBody>
      </p:sp>
      <p:sp>
        <p:nvSpPr>
          <p:cNvPr id="1259" name="Body Level One…"/>
          <p:cNvSpPr txBox="1">
            <a:spLocks noGrp="1"/>
          </p:cNvSpPr>
          <p:nvPr>
            <p:ph type="body" sz="quarter" idx="1"/>
          </p:nvPr>
        </p:nvSpPr>
        <p:spPr>
          <a:xfrm>
            <a:off x="5986257" y="266700"/>
            <a:ext cx="2887868" cy="2038016"/>
          </a:xfrm>
          <a:prstGeom prst="rect">
            <a:avLst/>
          </a:prstGeom>
        </p:spPr>
        <p:txBody>
          <a:bodyPr>
            <a:normAutofit/>
          </a:bodyPr>
          <a:lstStyle>
            <a:lvl1pPr>
              <a:lnSpc>
                <a:spcPts val="3400"/>
              </a:lnSpc>
              <a:defRPr sz="3000">
                <a:latin typeface="Geller Headline"/>
                <a:ea typeface="Geller Headline"/>
                <a:cs typeface="Geller Headline"/>
                <a:sym typeface="Geller Headline"/>
              </a:defRPr>
            </a:lvl1pPr>
            <a:lvl2pPr marL="214313" indent="-214313">
              <a:lnSpc>
                <a:spcPts val="3400"/>
              </a:lnSpc>
              <a:defRPr sz="3000">
                <a:latin typeface="Geller Headline"/>
                <a:ea typeface="Geller Headline"/>
                <a:cs typeface="Geller Headline"/>
                <a:sym typeface="Geller Headline"/>
              </a:defRPr>
            </a:lvl2pPr>
            <a:lvl3pPr marL="0" indent="0">
              <a:lnSpc>
                <a:spcPts val="3400"/>
              </a:lnSpc>
              <a:buSzTx/>
              <a:buNone/>
              <a:defRPr sz="3000">
                <a:latin typeface="Geller Headline"/>
                <a:ea typeface="Geller Headline"/>
                <a:cs typeface="Geller Headline"/>
                <a:sym typeface="Geller Headline"/>
              </a:defRPr>
            </a:lvl3pPr>
            <a:lvl4pPr>
              <a:lnSpc>
                <a:spcPts val="3400"/>
              </a:lnSpc>
              <a:defRPr sz="3000">
                <a:latin typeface="Geller Headline"/>
                <a:ea typeface="Geller Headline"/>
                <a:cs typeface="Geller Headline"/>
                <a:sym typeface="Geller Headline"/>
              </a:defRPr>
            </a:lvl4pPr>
            <a:lvl5pPr>
              <a:lnSpc>
                <a:spcPts val="3400"/>
              </a:lnSpc>
              <a:defRPr sz="300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260" name="Text Placeholder 8"/>
          <p:cNvSpPr>
            <a:spLocks noGrp="1"/>
          </p:cNvSpPr>
          <p:nvPr>
            <p:ph type="body" sz="quarter" idx="14"/>
          </p:nvPr>
        </p:nvSpPr>
        <p:spPr>
          <a:xfrm>
            <a:off x="6096256" y="2512595"/>
            <a:ext cx="2777870" cy="792582"/>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61" name="Text Placeholder 8"/>
          <p:cNvSpPr>
            <a:spLocks noGrp="1"/>
          </p:cNvSpPr>
          <p:nvPr>
            <p:ph type="body" sz="quarter" idx="15"/>
          </p:nvPr>
        </p:nvSpPr>
        <p:spPr>
          <a:xfrm>
            <a:off x="6100762" y="4473868"/>
            <a:ext cx="1330539" cy="406107"/>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62" name="Slide Number"/>
          <p:cNvSpPr txBox="1">
            <a:spLocks noGrp="1"/>
          </p:cNvSpPr>
          <p:nvPr>
            <p:ph type="sldNum" sz="quarter" idx="2"/>
          </p:nvPr>
        </p:nvSpPr>
        <p:spPr>
          <a:xfrm>
            <a:off x="6553200" y="4551363"/>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2.xml><?xml version="1.0" encoding="utf-8"?>
<p:sldLayout xmlns:a="http://schemas.openxmlformats.org/drawingml/2006/main" xmlns:r="http://schemas.openxmlformats.org/officeDocument/2006/relationships" xmlns:p="http://schemas.openxmlformats.org/presentationml/2006/main" type="tx">
  <p:cSld name="Title, Content and image">
    <p:spTree>
      <p:nvGrpSpPr>
        <p:cNvPr id="1" name=""/>
        <p:cNvGrpSpPr/>
        <p:nvPr/>
      </p:nvGrpSpPr>
      <p:grpSpPr>
        <a:xfrm>
          <a:off x="0" y="0"/>
          <a:ext cx="0" cy="0"/>
          <a:chOff x="0" y="0"/>
          <a:chExt cx="0" cy="0"/>
        </a:xfrm>
      </p:grpSpPr>
      <p:sp>
        <p:nvSpPr>
          <p:cNvPr id="1269" name="Title Text"/>
          <p:cNvSpPr txBox="1">
            <a:spLocks noGrp="1"/>
          </p:cNvSpPr>
          <p:nvPr>
            <p:ph type="title"/>
          </p:nvPr>
        </p:nvSpPr>
        <p:spPr>
          <a:xfrm>
            <a:off x="322263" y="275491"/>
            <a:ext cx="2668587" cy="248477"/>
          </a:xfrm>
          <a:prstGeom prst="rect">
            <a:avLst/>
          </a:prstGeom>
        </p:spPr>
        <p:txBody>
          <a:bodyPr>
            <a:normAutofit/>
          </a:bodyPr>
          <a:lstStyle>
            <a:lvl1pPr>
              <a:defRPr b="0" spc="0">
                <a:latin typeface="Geller Headline"/>
                <a:ea typeface="Geller Headline"/>
                <a:cs typeface="Geller Headline"/>
                <a:sym typeface="Geller Headline"/>
              </a:defRPr>
            </a:lvl1pPr>
          </a:lstStyle>
          <a:p>
            <a:r>
              <a:t>Title Text</a:t>
            </a:r>
          </a:p>
        </p:txBody>
      </p:sp>
      <p:sp>
        <p:nvSpPr>
          <p:cNvPr id="1270" name="Body Level One…"/>
          <p:cNvSpPr txBox="1">
            <a:spLocks noGrp="1"/>
          </p:cNvSpPr>
          <p:nvPr>
            <p:ph type="body" sz="half" idx="1"/>
          </p:nvPr>
        </p:nvSpPr>
        <p:spPr>
          <a:xfrm>
            <a:off x="322263" y="707616"/>
            <a:ext cx="2778493" cy="3394475"/>
          </a:xfrm>
          <a:prstGeom prst="rect">
            <a:avLst/>
          </a:prstGeom>
        </p:spPr>
        <p:txBody>
          <a:bodyPr>
            <a:normAutofit/>
          </a:bodyPr>
          <a:lstStyle>
            <a:lvl1pPr>
              <a:lnSpc>
                <a:spcPts val="1600"/>
              </a:lnSpc>
              <a:defRPr>
                <a:latin typeface="Geller Text Regular"/>
                <a:ea typeface="Geller Text Regular"/>
                <a:cs typeface="Geller Text Regular"/>
                <a:sym typeface="Geller Text Regular"/>
              </a:defRPr>
            </a:lvl1pPr>
            <a:lvl2pPr marL="100012" indent="-100012">
              <a:lnSpc>
                <a:spcPts val="1600"/>
              </a:lnSpc>
              <a:defRPr>
                <a:latin typeface="Geller Text Regular"/>
                <a:ea typeface="Geller Text Regular"/>
                <a:cs typeface="Geller Text Regular"/>
                <a:sym typeface="Geller Text Regular"/>
              </a:defRPr>
            </a:lvl2pPr>
            <a:lvl3pPr marL="0" indent="0">
              <a:lnSpc>
                <a:spcPts val="1600"/>
              </a:lnSpc>
              <a:buSzTx/>
              <a:buNone/>
              <a:defRPr>
                <a:latin typeface="Geller Text Regular"/>
                <a:ea typeface="Geller Text Regular"/>
                <a:cs typeface="Geller Text Regular"/>
                <a:sym typeface="Geller Text Regular"/>
              </a:defRPr>
            </a:lvl3pPr>
            <a:lvl4pPr>
              <a:lnSpc>
                <a:spcPts val="1600"/>
              </a:lnSpc>
              <a:defRPr>
                <a:latin typeface="Geller Text Regular"/>
                <a:ea typeface="Geller Text Regular"/>
                <a:cs typeface="Geller Text Regular"/>
                <a:sym typeface="Geller Text Regular"/>
              </a:defRPr>
            </a:lvl4pPr>
            <a:lvl5pPr>
              <a:lnSpc>
                <a:spcPts val="1600"/>
              </a:lnSpc>
              <a:defRPr>
                <a:latin typeface="Geller Text Regular"/>
                <a:ea typeface="Geller Text Regular"/>
                <a:cs typeface="Geller Text Regular"/>
                <a:sym typeface="Geller Text Regular"/>
              </a:defRPr>
            </a:lvl5pPr>
          </a:lstStyle>
          <a:p>
            <a:r>
              <a:t>Body Level One</a:t>
            </a:r>
          </a:p>
          <a:p>
            <a:pPr lvl="1"/>
            <a:r>
              <a:t>Body Level Two</a:t>
            </a:r>
          </a:p>
          <a:p>
            <a:pPr lvl="2"/>
            <a:r>
              <a:t>Body Level Three</a:t>
            </a:r>
          </a:p>
          <a:p>
            <a:pPr lvl="3"/>
            <a:r>
              <a:t>Body Level Four</a:t>
            </a:r>
          </a:p>
          <a:p>
            <a:pPr lvl="4"/>
            <a:r>
              <a:t>Body Level Five</a:t>
            </a:r>
          </a:p>
        </p:txBody>
      </p:sp>
      <p:sp>
        <p:nvSpPr>
          <p:cNvPr id="1271" name="Rectangle 6"/>
          <p:cNvSpPr/>
          <p:nvPr/>
        </p:nvSpPr>
        <p:spPr>
          <a:xfrm>
            <a:off x="3438525" y="0"/>
            <a:ext cx="5705475" cy="5143500"/>
          </a:xfrm>
          <a:prstGeom prst="rect">
            <a:avLst/>
          </a:prstGeom>
          <a:solidFill>
            <a:schemeClr val="accent1"/>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272"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1273"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3.xml><?xml version="1.0" encoding="utf-8"?>
<p:sldLayout xmlns:a="http://schemas.openxmlformats.org/drawingml/2006/main" xmlns:r="http://schemas.openxmlformats.org/officeDocument/2006/relationships" xmlns:p="http://schemas.openxmlformats.org/presentationml/2006/main" type="tx">
  <p:cSld name="Chart">
    <p:spTree>
      <p:nvGrpSpPr>
        <p:cNvPr id="1" name=""/>
        <p:cNvGrpSpPr/>
        <p:nvPr/>
      </p:nvGrpSpPr>
      <p:grpSpPr>
        <a:xfrm>
          <a:off x="0" y="0"/>
          <a:ext cx="0" cy="0"/>
          <a:chOff x="0" y="0"/>
          <a:chExt cx="0" cy="0"/>
        </a:xfrm>
      </p:grpSpPr>
      <p:sp>
        <p:nvSpPr>
          <p:cNvPr id="1280" name="Title Text"/>
          <p:cNvSpPr txBox="1">
            <a:spLocks noGrp="1"/>
          </p:cNvSpPr>
          <p:nvPr>
            <p:ph type="title"/>
          </p:nvPr>
        </p:nvSpPr>
        <p:spPr>
          <a:xfrm>
            <a:off x="322263" y="275491"/>
            <a:ext cx="2668587" cy="248477"/>
          </a:xfrm>
          <a:prstGeom prst="rect">
            <a:avLst/>
          </a:prstGeom>
        </p:spPr>
        <p:txBody>
          <a:bodyPr>
            <a:normAutofit/>
          </a:bodyPr>
          <a:lstStyle>
            <a:lvl1pPr>
              <a:defRPr b="0" spc="0">
                <a:latin typeface="Geller Headline"/>
                <a:ea typeface="Geller Headline"/>
                <a:cs typeface="Geller Headline"/>
                <a:sym typeface="Geller Headline"/>
              </a:defRPr>
            </a:lvl1pPr>
          </a:lstStyle>
          <a:p>
            <a:r>
              <a:t>Title Text</a:t>
            </a:r>
          </a:p>
        </p:txBody>
      </p:sp>
      <p:sp>
        <p:nvSpPr>
          <p:cNvPr id="1281" name="Body Level One…"/>
          <p:cNvSpPr txBox="1">
            <a:spLocks noGrp="1"/>
          </p:cNvSpPr>
          <p:nvPr>
            <p:ph type="body" sz="half" idx="1"/>
          </p:nvPr>
        </p:nvSpPr>
        <p:spPr>
          <a:xfrm>
            <a:off x="322263" y="889754"/>
            <a:ext cx="2778493" cy="3394472"/>
          </a:xfrm>
          <a:prstGeom prst="rect">
            <a:avLst/>
          </a:prstGeom>
        </p:spPr>
        <p:txBody>
          <a:bodyPr>
            <a:normAutofit/>
          </a:bodyPr>
          <a:lstStyle>
            <a:lvl1pPr>
              <a:lnSpc>
                <a:spcPts val="1600"/>
              </a:lnSpc>
              <a:defRPr>
                <a:latin typeface="Geller Text Regular"/>
                <a:ea typeface="Geller Text Regular"/>
                <a:cs typeface="Geller Text Regular"/>
                <a:sym typeface="Geller Text Regular"/>
              </a:defRPr>
            </a:lvl1pPr>
            <a:lvl2pPr marL="100012" indent="-100012">
              <a:lnSpc>
                <a:spcPts val="1600"/>
              </a:lnSpc>
              <a:defRPr>
                <a:latin typeface="Geller Text Regular"/>
                <a:ea typeface="Geller Text Regular"/>
                <a:cs typeface="Geller Text Regular"/>
                <a:sym typeface="Geller Text Regular"/>
              </a:defRPr>
            </a:lvl2pPr>
            <a:lvl3pPr marL="0" indent="0">
              <a:lnSpc>
                <a:spcPts val="1600"/>
              </a:lnSpc>
              <a:buSzTx/>
              <a:buNone/>
              <a:defRPr>
                <a:latin typeface="Geller Text Regular"/>
                <a:ea typeface="Geller Text Regular"/>
                <a:cs typeface="Geller Text Regular"/>
                <a:sym typeface="Geller Text Regular"/>
              </a:defRPr>
            </a:lvl3pPr>
            <a:lvl4pPr>
              <a:lnSpc>
                <a:spcPts val="1600"/>
              </a:lnSpc>
              <a:defRPr>
                <a:latin typeface="Geller Text Regular"/>
                <a:ea typeface="Geller Text Regular"/>
                <a:cs typeface="Geller Text Regular"/>
                <a:sym typeface="Geller Text Regular"/>
              </a:defRPr>
            </a:lvl4pPr>
            <a:lvl5pPr>
              <a:lnSpc>
                <a:spcPts val="1600"/>
              </a:lnSpc>
              <a:defRPr>
                <a:latin typeface="Geller Text Regular"/>
                <a:ea typeface="Geller Text Regular"/>
                <a:cs typeface="Geller Text Regular"/>
                <a:sym typeface="Geller Text Regular"/>
              </a:defRPr>
            </a:lvl5pPr>
          </a:lstStyle>
          <a:p>
            <a:r>
              <a:t>Body Level One</a:t>
            </a:r>
          </a:p>
          <a:p>
            <a:pPr lvl="1"/>
            <a:r>
              <a:t>Body Level Two</a:t>
            </a:r>
          </a:p>
          <a:p>
            <a:pPr lvl="2"/>
            <a:r>
              <a:t>Body Level Three</a:t>
            </a:r>
          </a:p>
          <a:p>
            <a:pPr lvl="3"/>
            <a:r>
              <a:t>Body Level Four</a:t>
            </a:r>
          </a:p>
          <a:p>
            <a:pPr lvl="4"/>
            <a:r>
              <a:t>Body Level Five</a:t>
            </a:r>
          </a:p>
        </p:txBody>
      </p:sp>
      <p:sp>
        <p:nvSpPr>
          <p:cNvPr id="1282"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4.xml><?xml version="1.0" encoding="utf-8"?>
<p:sldLayout xmlns:a="http://schemas.openxmlformats.org/drawingml/2006/main" xmlns:r="http://schemas.openxmlformats.org/officeDocument/2006/relationships" xmlns:p="http://schemas.openxmlformats.org/presentationml/2006/main" type="tx">
  <p:cSld name="The Team with intro text">
    <p:spTree>
      <p:nvGrpSpPr>
        <p:cNvPr id="1" name=""/>
        <p:cNvGrpSpPr/>
        <p:nvPr/>
      </p:nvGrpSpPr>
      <p:grpSpPr>
        <a:xfrm>
          <a:off x="0" y="0"/>
          <a:ext cx="0" cy="0"/>
          <a:chOff x="0" y="0"/>
          <a:chExt cx="0" cy="0"/>
        </a:xfrm>
      </p:grpSpPr>
      <p:sp>
        <p:nvSpPr>
          <p:cNvPr id="1289" name="Title Text"/>
          <p:cNvSpPr txBox="1">
            <a:spLocks noGrp="1"/>
          </p:cNvSpPr>
          <p:nvPr>
            <p:ph type="title"/>
          </p:nvPr>
        </p:nvSpPr>
        <p:spPr>
          <a:xfrm>
            <a:off x="322263" y="275491"/>
            <a:ext cx="2668587" cy="248477"/>
          </a:xfrm>
          <a:prstGeom prst="rect">
            <a:avLst/>
          </a:prstGeom>
        </p:spPr>
        <p:txBody>
          <a:bodyPr>
            <a:normAutofit/>
          </a:bodyPr>
          <a:lstStyle>
            <a:lvl1pPr>
              <a:defRPr b="0" spc="0">
                <a:latin typeface="Geller Headline"/>
                <a:ea typeface="Geller Headline"/>
                <a:cs typeface="Geller Headline"/>
                <a:sym typeface="Geller Headline"/>
              </a:defRPr>
            </a:lvl1pPr>
          </a:lstStyle>
          <a:p>
            <a:r>
              <a:t>Title Text</a:t>
            </a:r>
          </a:p>
        </p:txBody>
      </p:sp>
      <p:sp>
        <p:nvSpPr>
          <p:cNvPr id="1290" name="Body Level One…"/>
          <p:cNvSpPr txBox="1">
            <a:spLocks noGrp="1"/>
          </p:cNvSpPr>
          <p:nvPr>
            <p:ph type="body" sz="half" idx="1"/>
          </p:nvPr>
        </p:nvSpPr>
        <p:spPr>
          <a:xfrm>
            <a:off x="322263" y="889754"/>
            <a:ext cx="2811081" cy="3394472"/>
          </a:xfrm>
          <a:prstGeom prst="rect">
            <a:avLst/>
          </a:prstGeom>
        </p:spPr>
        <p:txBody>
          <a:bodyPr>
            <a:normAutofit/>
          </a:bodyPr>
          <a:lstStyle>
            <a:lvl1pPr>
              <a:lnSpc>
                <a:spcPts val="1600"/>
              </a:lnSpc>
              <a:defRPr>
                <a:latin typeface="Geller Text Regular"/>
                <a:ea typeface="Geller Text Regular"/>
                <a:cs typeface="Geller Text Regular"/>
                <a:sym typeface="Geller Text Regular"/>
              </a:defRPr>
            </a:lvl1pPr>
            <a:lvl2pPr marL="100012" indent="-100012">
              <a:lnSpc>
                <a:spcPts val="1600"/>
              </a:lnSpc>
              <a:defRPr>
                <a:latin typeface="Geller Text Regular"/>
                <a:ea typeface="Geller Text Regular"/>
                <a:cs typeface="Geller Text Regular"/>
                <a:sym typeface="Geller Text Regular"/>
              </a:defRPr>
            </a:lvl2pPr>
            <a:lvl3pPr marL="0" indent="0">
              <a:lnSpc>
                <a:spcPts val="1600"/>
              </a:lnSpc>
              <a:buSzTx/>
              <a:buNone/>
              <a:defRPr>
                <a:latin typeface="Geller Text Regular"/>
                <a:ea typeface="Geller Text Regular"/>
                <a:cs typeface="Geller Text Regular"/>
                <a:sym typeface="Geller Text Regular"/>
              </a:defRPr>
            </a:lvl3pPr>
            <a:lvl4pPr>
              <a:lnSpc>
                <a:spcPts val="1600"/>
              </a:lnSpc>
              <a:defRPr>
                <a:latin typeface="Geller Text Regular"/>
                <a:ea typeface="Geller Text Regular"/>
                <a:cs typeface="Geller Text Regular"/>
                <a:sym typeface="Geller Text Regular"/>
              </a:defRPr>
            </a:lvl4pPr>
            <a:lvl5pPr>
              <a:lnSpc>
                <a:spcPts val="1600"/>
              </a:lnSpc>
              <a:defRPr>
                <a:latin typeface="Geller Text Regular"/>
                <a:ea typeface="Geller Text Regular"/>
                <a:cs typeface="Geller Text Regular"/>
                <a:sym typeface="Geller Text Regular"/>
              </a:defRPr>
            </a:lvl5pPr>
          </a:lstStyle>
          <a:p>
            <a:r>
              <a:t>Body Level One</a:t>
            </a:r>
          </a:p>
          <a:p>
            <a:pPr lvl="1"/>
            <a:r>
              <a:t>Body Level Two</a:t>
            </a:r>
          </a:p>
          <a:p>
            <a:pPr lvl="2"/>
            <a:r>
              <a:t>Body Level Three</a:t>
            </a:r>
          </a:p>
          <a:p>
            <a:pPr lvl="3"/>
            <a:r>
              <a:t>Body Level Four</a:t>
            </a:r>
          </a:p>
          <a:p>
            <a:pPr lvl="4"/>
            <a:r>
              <a:t>Body Level Five</a:t>
            </a:r>
          </a:p>
        </p:txBody>
      </p:sp>
      <p:sp>
        <p:nvSpPr>
          <p:cNvPr id="1291" name="Rectangle 6"/>
          <p:cNvSpPr/>
          <p:nvPr/>
        </p:nvSpPr>
        <p:spPr>
          <a:xfrm>
            <a:off x="4226423" y="318745"/>
            <a:ext cx="1168593" cy="1165609"/>
          </a:xfrm>
          <a:prstGeom prst="rect">
            <a:avLst/>
          </a:prstGeom>
          <a:solidFill>
            <a:srgbClr val="FFA600"/>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292" name="Picture Placeholder 8"/>
          <p:cNvSpPr>
            <a:spLocks noGrp="1"/>
          </p:cNvSpPr>
          <p:nvPr>
            <p:ph type="pic" sz="quarter" idx="13"/>
          </p:nvPr>
        </p:nvSpPr>
        <p:spPr>
          <a:xfrm>
            <a:off x="4333421" y="425518"/>
            <a:ext cx="954596" cy="952063"/>
          </a:xfrm>
          <a:prstGeom prst="rect">
            <a:avLst/>
          </a:prstGeom>
        </p:spPr>
        <p:txBody>
          <a:bodyPr lIns="91439" tIns="45719" rIns="91439" bIns="45719"/>
          <a:lstStyle/>
          <a:p>
            <a:endParaRPr/>
          </a:p>
        </p:txBody>
      </p:sp>
      <p:sp>
        <p:nvSpPr>
          <p:cNvPr id="1293" name="Text Placeholder 7"/>
          <p:cNvSpPr>
            <a:spLocks noGrp="1"/>
          </p:cNvSpPr>
          <p:nvPr>
            <p:ph type="body" sz="quarter" idx="14"/>
          </p:nvPr>
        </p:nvSpPr>
        <p:spPr>
          <a:xfrm>
            <a:off x="4230932" y="1587964"/>
            <a:ext cx="1364327" cy="516608"/>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94" name="Rectangle 9"/>
          <p:cNvSpPr/>
          <p:nvPr/>
        </p:nvSpPr>
        <p:spPr>
          <a:xfrm>
            <a:off x="4226423" y="2321716"/>
            <a:ext cx="1168593" cy="1165610"/>
          </a:xfrm>
          <a:prstGeom prst="rect">
            <a:avLst/>
          </a:prstGeom>
          <a:solidFill>
            <a:schemeClr val="accent1"/>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295" name="Picture Placeholder 8"/>
          <p:cNvSpPr>
            <a:spLocks noGrp="1"/>
          </p:cNvSpPr>
          <p:nvPr>
            <p:ph type="pic" sz="quarter" idx="15"/>
          </p:nvPr>
        </p:nvSpPr>
        <p:spPr>
          <a:xfrm>
            <a:off x="4333421" y="2428488"/>
            <a:ext cx="954596" cy="952064"/>
          </a:xfrm>
          <a:prstGeom prst="rect">
            <a:avLst/>
          </a:prstGeom>
        </p:spPr>
        <p:txBody>
          <a:bodyPr lIns="91439" tIns="45719" rIns="91439" bIns="45719"/>
          <a:lstStyle/>
          <a:p>
            <a:endParaRPr/>
          </a:p>
        </p:txBody>
      </p:sp>
      <p:sp>
        <p:nvSpPr>
          <p:cNvPr id="1296" name="Text Placeholder 7"/>
          <p:cNvSpPr>
            <a:spLocks noGrp="1"/>
          </p:cNvSpPr>
          <p:nvPr>
            <p:ph type="body" sz="quarter" idx="16"/>
          </p:nvPr>
        </p:nvSpPr>
        <p:spPr>
          <a:xfrm>
            <a:off x="4230932" y="3590937"/>
            <a:ext cx="1364327" cy="516607"/>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297" name="Rectangle 12"/>
          <p:cNvSpPr/>
          <p:nvPr/>
        </p:nvSpPr>
        <p:spPr>
          <a:xfrm>
            <a:off x="5910081" y="318745"/>
            <a:ext cx="1168593" cy="1165609"/>
          </a:xfrm>
          <a:prstGeom prst="rect">
            <a:avLst/>
          </a:prstGeom>
          <a:solidFill>
            <a:schemeClr val="accent3"/>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298" name="Picture Placeholder 8"/>
          <p:cNvSpPr>
            <a:spLocks noGrp="1"/>
          </p:cNvSpPr>
          <p:nvPr>
            <p:ph type="pic" sz="quarter" idx="17"/>
          </p:nvPr>
        </p:nvSpPr>
        <p:spPr>
          <a:xfrm>
            <a:off x="6017078" y="425518"/>
            <a:ext cx="954596" cy="952063"/>
          </a:xfrm>
          <a:prstGeom prst="rect">
            <a:avLst/>
          </a:prstGeom>
        </p:spPr>
        <p:txBody>
          <a:bodyPr lIns="91439" tIns="45719" rIns="91439" bIns="45719"/>
          <a:lstStyle/>
          <a:p>
            <a:endParaRPr/>
          </a:p>
        </p:txBody>
      </p:sp>
      <p:sp>
        <p:nvSpPr>
          <p:cNvPr id="1299" name="Text Placeholder 7"/>
          <p:cNvSpPr>
            <a:spLocks noGrp="1"/>
          </p:cNvSpPr>
          <p:nvPr>
            <p:ph type="body" sz="quarter" idx="18"/>
          </p:nvPr>
        </p:nvSpPr>
        <p:spPr>
          <a:xfrm>
            <a:off x="5914587" y="1587964"/>
            <a:ext cx="1364328" cy="516608"/>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00" name="Rectangle 15"/>
          <p:cNvSpPr/>
          <p:nvPr/>
        </p:nvSpPr>
        <p:spPr>
          <a:xfrm>
            <a:off x="5910081" y="2321716"/>
            <a:ext cx="1168593" cy="1165610"/>
          </a:xfrm>
          <a:prstGeom prst="rect">
            <a:avLst/>
          </a:prstGeom>
          <a:solidFill>
            <a:schemeClr val="accent6"/>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01" name="Picture Placeholder 8"/>
          <p:cNvSpPr>
            <a:spLocks noGrp="1"/>
          </p:cNvSpPr>
          <p:nvPr>
            <p:ph type="pic" sz="quarter" idx="19"/>
          </p:nvPr>
        </p:nvSpPr>
        <p:spPr>
          <a:xfrm>
            <a:off x="6017078" y="2428488"/>
            <a:ext cx="954596" cy="952064"/>
          </a:xfrm>
          <a:prstGeom prst="rect">
            <a:avLst/>
          </a:prstGeom>
        </p:spPr>
        <p:txBody>
          <a:bodyPr lIns="91439" tIns="45719" rIns="91439" bIns="45719"/>
          <a:lstStyle/>
          <a:p>
            <a:endParaRPr/>
          </a:p>
        </p:txBody>
      </p:sp>
      <p:sp>
        <p:nvSpPr>
          <p:cNvPr id="1302" name="Text Placeholder 7"/>
          <p:cNvSpPr>
            <a:spLocks noGrp="1"/>
          </p:cNvSpPr>
          <p:nvPr>
            <p:ph type="body" sz="quarter" idx="20"/>
          </p:nvPr>
        </p:nvSpPr>
        <p:spPr>
          <a:xfrm>
            <a:off x="5914587" y="3590937"/>
            <a:ext cx="1364328" cy="516607"/>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03" name="Rectangle 18"/>
          <p:cNvSpPr/>
          <p:nvPr/>
        </p:nvSpPr>
        <p:spPr>
          <a:xfrm>
            <a:off x="7648167" y="318745"/>
            <a:ext cx="1168593" cy="1165609"/>
          </a:xfrm>
          <a:prstGeom prst="rect">
            <a:avLst/>
          </a:prstGeom>
          <a:solidFill>
            <a:schemeClr val="accent5"/>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04" name="Picture Placeholder 8"/>
          <p:cNvSpPr>
            <a:spLocks noGrp="1"/>
          </p:cNvSpPr>
          <p:nvPr>
            <p:ph type="pic" sz="quarter" idx="21"/>
          </p:nvPr>
        </p:nvSpPr>
        <p:spPr>
          <a:xfrm>
            <a:off x="7755163" y="425518"/>
            <a:ext cx="954596" cy="952063"/>
          </a:xfrm>
          <a:prstGeom prst="rect">
            <a:avLst/>
          </a:prstGeom>
        </p:spPr>
        <p:txBody>
          <a:bodyPr lIns="91439" tIns="45719" rIns="91439" bIns="45719"/>
          <a:lstStyle/>
          <a:p>
            <a:endParaRPr/>
          </a:p>
        </p:txBody>
      </p:sp>
      <p:sp>
        <p:nvSpPr>
          <p:cNvPr id="1305" name="Text Placeholder 7"/>
          <p:cNvSpPr>
            <a:spLocks noGrp="1"/>
          </p:cNvSpPr>
          <p:nvPr>
            <p:ph type="body" sz="quarter" idx="22"/>
          </p:nvPr>
        </p:nvSpPr>
        <p:spPr>
          <a:xfrm>
            <a:off x="7652673" y="1587964"/>
            <a:ext cx="1364327" cy="516608"/>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06" name="Rectangle 21"/>
          <p:cNvSpPr/>
          <p:nvPr/>
        </p:nvSpPr>
        <p:spPr>
          <a:xfrm>
            <a:off x="7648167" y="2321716"/>
            <a:ext cx="1168593" cy="1165610"/>
          </a:xfrm>
          <a:prstGeom prst="rect">
            <a:avLst/>
          </a:prstGeom>
          <a:solidFill>
            <a:schemeClr val="accent4"/>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07" name="Picture Placeholder 8"/>
          <p:cNvSpPr>
            <a:spLocks noGrp="1"/>
          </p:cNvSpPr>
          <p:nvPr>
            <p:ph type="pic" sz="quarter" idx="23"/>
          </p:nvPr>
        </p:nvSpPr>
        <p:spPr>
          <a:xfrm>
            <a:off x="7755163" y="2428488"/>
            <a:ext cx="954596" cy="952064"/>
          </a:xfrm>
          <a:prstGeom prst="rect">
            <a:avLst/>
          </a:prstGeom>
        </p:spPr>
        <p:txBody>
          <a:bodyPr lIns="91439" tIns="45719" rIns="91439" bIns="45719"/>
          <a:lstStyle/>
          <a:p>
            <a:endParaRPr/>
          </a:p>
        </p:txBody>
      </p:sp>
      <p:sp>
        <p:nvSpPr>
          <p:cNvPr id="1308" name="Text Placeholder 7"/>
          <p:cNvSpPr>
            <a:spLocks noGrp="1"/>
          </p:cNvSpPr>
          <p:nvPr>
            <p:ph type="body" sz="quarter" idx="24"/>
          </p:nvPr>
        </p:nvSpPr>
        <p:spPr>
          <a:xfrm>
            <a:off x="7652673" y="3590937"/>
            <a:ext cx="1364327" cy="516607"/>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09"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5.xml><?xml version="1.0" encoding="utf-8"?>
<p:sldLayout xmlns:a="http://schemas.openxmlformats.org/drawingml/2006/main" xmlns:r="http://schemas.openxmlformats.org/officeDocument/2006/relationships" xmlns:p="http://schemas.openxmlformats.org/presentationml/2006/main" type="tx">
  <p:cSld name="The Team">
    <p:spTree>
      <p:nvGrpSpPr>
        <p:cNvPr id="1" name=""/>
        <p:cNvGrpSpPr/>
        <p:nvPr/>
      </p:nvGrpSpPr>
      <p:grpSpPr>
        <a:xfrm>
          <a:off x="0" y="0"/>
          <a:ext cx="0" cy="0"/>
          <a:chOff x="0" y="0"/>
          <a:chExt cx="0" cy="0"/>
        </a:xfrm>
      </p:grpSpPr>
      <p:sp>
        <p:nvSpPr>
          <p:cNvPr id="1316" name="Title Text"/>
          <p:cNvSpPr txBox="1">
            <a:spLocks noGrp="1"/>
          </p:cNvSpPr>
          <p:nvPr>
            <p:ph type="title"/>
          </p:nvPr>
        </p:nvSpPr>
        <p:spPr>
          <a:xfrm>
            <a:off x="328613" y="275491"/>
            <a:ext cx="2662237" cy="248477"/>
          </a:xfrm>
          <a:prstGeom prst="rect">
            <a:avLst/>
          </a:prstGeom>
        </p:spPr>
        <p:txBody>
          <a:bodyPr>
            <a:normAutofit/>
          </a:bodyPr>
          <a:lstStyle>
            <a:lvl1pPr>
              <a:defRPr b="0" spc="0">
                <a:latin typeface="Geller Headline"/>
                <a:ea typeface="Geller Headline"/>
                <a:cs typeface="Geller Headline"/>
                <a:sym typeface="Geller Headline"/>
              </a:defRPr>
            </a:lvl1pPr>
          </a:lstStyle>
          <a:p>
            <a:r>
              <a:t>Title Text</a:t>
            </a:r>
          </a:p>
        </p:txBody>
      </p:sp>
      <p:sp>
        <p:nvSpPr>
          <p:cNvPr id="1317" name="Rectangle 3"/>
          <p:cNvSpPr/>
          <p:nvPr/>
        </p:nvSpPr>
        <p:spPr>
          <a:xfrm>
            <a:off x="328613" y="939521"/>
            <a:ext cx="1168591" cy="1165611"/>
          </a:xfrm>
          <a:prstGeom prst="rect">
            <a:avLst/>
          </a:prstGeom>
          <a:solidFill>
            <a:srgbClr val="FFA600"/>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18" name="Picture Placeholder 8"/>
          <p:cNvSpPr>
            <a:spLocks noGrp="1"/>
          </p:cNvSpPr>
          <p:nvPr>
            <p:ph type="pic" sz="quarter" idx="13"/>
          </p:nvPr>
        </p:nvSpPr>
        <p:spPr>
          <a:xfrm>
            <a:off x="435611" y="1046293"/>
            <a:ext cx="954594" cy="952064"/>
          </a:xfrm>
          <a:prstGeom prst="rect">
            <a:avLst/>
          </a:prstGeom>
        </p:spPr>
        <p:txBody>
          <a:bodyPr lIns="91439" tIns="45719" rIns="91439" bIns="45719"/>
          <a:lstStyle/>
          <a:p>
            <a:endParaRPr/>
          </a:p>
        </p:txBody>
      </p:sp>
      <p:sp>
        <p:nvSpPr>
          <p:cNvPr id="1319" name="Body Level One…"/>
          <p:cNvSpPr txBox="1">
            <a:spLocks noGrp="1"/>
          </p:cNvSpPr>
          <p:nvPr>
            <p:ph type="body" sz="quarter" idx="1"/>
          </p:nvPr>
        </p:nvSpPr>
        <p:spPr>
          <a:xfrm>
            <a:off x="1632149" y="1040342"/>
            <a:ext cx="1431229" cy="1181101"/>
          </a:xfrm>
          <a:prstGeom prst="rect">
            <a:avLst/>
          </a:prstGeom>
        </p:spPr>
        <p:txBody>
          <a:bodyPr>
            <a:normAutofit/>
          </a:bodyPr>
          <a:lstStyle>
            <a:lvl1pPr>
              <a:lnSpc>
                <a:spcPts val="1300"/>
              </a:lnSpc>
              <a:spcBef>
                <a:spcPts val="800"/>
              </a:spcBef>
              <a:defRPr sz="1200" spc="20">
                <a:latin typeface="Geller Headline"/>
                <a:ea typeface="Geller Headline"/>
                <a:cs typeface="Geller Headline"/>
                <a:sym typeface="Geller Headline"/>
              </a:defRPr>
            </a:lvl1pPr>
            <a:lvl2pPr marL="0" indent="0">
              <a:lnSpc>
                <a:spcPts val="1300"/>
              </a:lnSpc>
              <a:spcBef>
                <a:spcPts val="800"/>
              </a:spcBef>
              <a:buSzTx/>
              <a:buNone/>
              <a:defRPr sz="1200" spc="20">
                <a:latin typeface="Geller Headline"/>
                <a:ea typeface="Geller Headline"/>
                <a:cs typeface="Geller Headline"/>
                <a:sym typeface="Geller Headline"/>
              </a:defRPr>
            </a:lvl2pPr>
            <a:lvl3pPr marL="0" indent="0">
              <a:lnSpc>
                <a:spcPts val="1300"/>
              </a:lnSpc>
              <a:spcBef>
                <a:spcPts val="800"/>
              </a:spcBef>
              <a:buSzTx/>
              <a:buNone/>
              <a:defRPr sz="1200" spc="20">
                <a:latin typeface="Geller Headline"/>
                <a:ea typeface="Geller Headline"/>
                <a:cs typeface="Geller Headline"/>
                <a:sym typeface="Geller Headline"/>
              </a:defRPr>
            </a:lvl3pPr>
            <a:lvl4pPr>
              <a:lnSpc>
                <a:spcPts val="1300"/>
              </a:lnSpc>
              <a:spcBef>
                <a:spcPts val="800"/>
              </a:spcBef>
              <a:defRPr sz="1200" spc="20">
                <a:latin typeface="Geller Headline"/>
                <a:ea typeface="Geller Headline"/>
                <a:cs typeface="Geller Headline"/>
                <a:sym typeface="Geller Headline"/>
              </a:defRPr>
            </a:lvl4pPr>
            <a:lvl5pPr>
              <a:lnSpc>
                <a:spcPts val="1300"/>
              </a:lnSpc>
              <a:spcBef>
                <a:spcPts val="800"/>
              </a:spcBef>
              <a:defRPr sz="1200" spc="2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320" name="Rectangle 8"/>
          <p:cNvSpPr/>
          <p:nvPr/>
        </p:nvSpPr>
        <p:spPr>
          <a:xfrm>
            <a:off x="328613" y="2723245"/>
            <a:ext cx="1168591" cy="1165610"/>
          </a:xfrm>
          <a:prstGeom prst="rect">
            <a:avLst/>
          </a:prstGeom>
          <a:solidFill>
            <a:schemeClr val="accent2"/>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21" name="Picture Placeholder 8"/>
          <p:cNvSpPr>
            <a:spLocks noGrp="1"/>
          </p:cNvSpPr>
          <p:nvPr>
            <p:ph type="pic" sz="quarter" idx="14"/>
          </p:nvPr>
        </p:nvSpPr>
        <p:spPr>
          <a:xfrm>
            <a:off x="435611" y="2830017"/>
            <a:ext cx="954594" cy="952063"/>
          </a:xfrm>
          <a:prstGeom prst="rect">
            <a:avLst/>
          </a:prstGeom>
        </p:spPr>
        <p:txBody>
          <a:bodyPr lIns="91439" tIns="45719" rIns="91439" bIns="45719"/>
          <a:lstStyle/>
          <a:p>
            <a:endParaRPr/>
          </a:p>
        </p:txBody>
      </p:sp>
      <p:sp>
        <p:nvSpPr>
          <p:cNvPr id="1322" name="Text Placeholder 7"/>
          <p:cNvSpPr>
            <a:spLocks noGrp="1"/>
          </p:cNvSpPr>
          <p:nvPr>
            <p:ph type="body" sz="quarter" idx="15"/>
          </p:nvPr>
        </p:nvSpPr>
        <p:spPr>
          <a:xfrm>
            <a:off x="1632149" y="2824065"/>
            <a:ext cx="1431229" cy="1181102"/>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23" name="Rectangle 11"/>
          <p:cNvSpPr/>
          <p:nvPr/>
        </p:nvSpPr>
        <p:spPr>
          <a:xfrm>
            <a:off x="3257550" y="939521"/>
            <a:ext cx="1168591" cy="1165611"/>
          </a:xfrm>
          <a:prstGeom prst="rect">
            <a:avLst/>
          </a:prstGeom>
          <a:solidFill>
            <a:schemeClr val="accent1"/>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24" name="Picture Placeholder 8"/>
          <p:cNvSpPr>
            <a:spLocks noGrp="1"/>
          </p:cNvSpPr>
          <p:nvPr>
            <p:ph type="pic" sz="quarter" idx="16"/>
          </p:nvPr>
        </p:nvSpPr>
        <p:spPr>
          <a:xfrm>
            <a:off x="3364548" y="1046293"/>
            <a:ext cx="954596" cy="952064"/>
          </a:xfrm>
          <a:prstGeom prst="rect">
            <a:avLst/>
          </a:prstGeom>
        </p:spPr>
        <p:txBody>
          <a:bodyPr lIns="91439" tIns="45719" rIns="91439" bIns="45719"/>
          <a:lstStyle/>
          <a:p>
            <a:endParaRPr/>
          </a:p>
        </p:txBody>
      </p:sp>
      <p:sp>
        <p:nvSpPr>
          <p:cNvPr id="1325" name="Text Placeholder 7"/>
          <p:cNvSpPr>
            <a:spLocks noGrp="1"/>
          </p:cNvSpPr>
          <p:nvPr>
            <p:ph type="body" sz="quarter" idx="17"/>
          </p:nvPr>
        </p:nvSpPr>
        <p:spPr>
          <a:xfrm>
            <a:off x="4561087" y="1040342"/>
            <a:ext cx="1431229" cy="1181102"/>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26" name="Rectangle 14"/>
          <p:cNvSpPr/>
          <p:nvPr/>
        </p:nvSpPr>
        <p:spPr>
          <a:xfrm>
            <a:off x="3257550" y="2723245"/>
            <a:ext cx="1168591" cy="1165610"/>
          </a:xfrm>
          <a:prstGeom prst="rect">
            <a:avLst/>
          </a:prstGeom>
          <a:solidFill>
            <a:srgbClr val="FFA600"/>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27" name="Picture Placeholder 8"/>
          <p:cNvSpPr>
            <a:spLocks noGrp="1"/>
          </p:cNvSpPr>
          <p:nvPr>
            <p:ph type="pic" sz="quarter" idx="18"/>
          </p:nvPr>
        </p:nvSpPr>
        <p:spPr>
          <a:xfrm>
            <a:off x="3364548" y="2830017"/>
            <a:ext cx="954596" cy="952063"/>
          </a:xfrm>
          <a:prstGeom prst="rect">
            <a:avLst/>
          </a:prstGeom>
        </p:spPr>
        <p:txBody>
          <a:bodyPr lIns="91439" tIns="45719" rIns="91439" bIns="45719"/>
          <a:lstStyle/>
          <a:p>
            <a:endParaRPr/>
          </a:p>
        </p:txBody>
      </p:sp>
      <p:sp>
        <p:nvSpPr>
          <p:cNvPr id="1328" name="Text Placeholder 7"/>
          <p:cNvSpPr>
            <a:spLocks noGrp="1"/>
          </p:cNvSpPr>
          <p:nvPr>
            <p:ph type="body" sz="quarter" idx="19"/>
          </p:nvPr>
        </p:nvSpPr>
        <p:spPr>
          <a:xfrm>
            <a:off x="4561087" y="2824065"/>
            <a:ext cx="1431229" cy="1181102"/>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29" name="Rectangle 17"/>
          <p:cNvSpPr/>
          <p:nvPr/>
        </p:nvSpPr>
        <p:spPr>
          <a:xfrm>
            <a:off x="6181725" y="939521"/>
            <a:ext cx="1168591" cy="1165611"/>
          </a:xfrm>
          <a:prstGeom prst="rect">
            <a:avLst/>
          </a:prstGeom>
          <a:solidFill>
            <a:schemeClr val="accent2"/>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30" name="Picture Placeholder 8"/>
          <p:cNvSpPr>
            <a:spLocks noGrp="1"/>
          </p:cNvSpPr>
          <p:nvPr>
            <p:ph type="pic" sz="quarter" idx="20"/>
          </p:nvPr>
        </p:nvSpPr>
        <p:spPr>
          <a:xfrm>
            <a:off x="6288723" y="1046293"/>
            <a:ext cx="954596" cy="952064"/>
          </a:xfrm>
          <a:prstGeom prst="rect">
            <a:avLst/>
          </a:prstGeom>
        </p:spPr>
        <p:txBody>
          <a:bodyPr lIns="91439" tIns="45719" rIns="91439" bIns="45719"/>
          <a:lstStyle/>
          <a:p>
            <a:endParaRPr/>
          </a:p>
        </p:txBody>
      </p:sp>
      <p:sp>
        <p:nvSpPr>
          <p:cNvPr id="1331" name="Text Placeholder 7"/>
          <p:cNvSpPr>
            <a:spLocks noGrp="1"/>
          </p:cNvSpPr>
          <p:nvPr>
            <p:ph type="body" sz="quarter" idx="21"/>
          </p:nvPr>
        </p:nvSpPr>
        <p:spPr>
          <a:xfrm>
            <a:off x="7485260" y="1040342"/>
            <a:ext cx="1431229" cy="1181102"/>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32" name="Rectangle 20"/>
          <p:cNvSpPr/>
          <p:nvPr/>
        </p:nvSpPr>
        <p:spPr>
          <a:xfrm>
            <a:off x="6181725" y="2723245"/>
            <a:ext cx="1168591" cy="1165610"/>
          </a:xfrm>
          <a:prstGeom prst="rect">
            <a:avLst/>
          </a:prstGeom>
          <a:solidFill>
            <a:schemeClr val="accent1"/>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33" name="Picture Placeholder 8"/>
          <p:cNvSpPr>
            <a:spLocks noGrp="1"/>
          </p:cNvSpPr>
          <p:nvPr>
            <p:ph type="pic" sz="quarter" idx="22"/>
          </p:nvPr>
        </p:nvSpPr>
        <p:spPr>
          <a:xfrm>
            <a:off x="6288723" y="2830017"/>
            <a:ext cx="954596" cy="952063"/>
          </a:xfrm>
          <a:prstGeom prst="rect">
            <a:avLst/>
          </a:prstGeom>
        </p:spPr>
        <p:txBody>
          <a:bodyPr lIns="91439" tIns="45719" rIns="91439" bIns="45719"/>
          <a:lstStyle/>
          <a:p>
            <a:endParaRPr/>
          </a:p>
        </p:txBody>
      </p:sp>
      <p:sp>
        <p:nvSpPr>
          <p:cNvPr id="1334" name="Text Placeholder 7"/>
          <p:cNvSpPr>
            <a:spLocks noGrp="1"/>
          </p:cNvSpPr>
          <p:nvPr>
            <p:ph type="body" sz="quarter" idx="23"/>
          </p:nvPr>
        </p:nvSpPr>
        <p:spPr>
          <a:xfrm>
            <a:off x="7485260" y="2824065"/>
            <a:ext cx="1431229" cy="1181102"/>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35"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342" name="Title Text"/>
          <p:cNvSpPr txBox="1">
            <a:spLocks noGrp="1"/>
          </p:cNvSpPr>
          <p:nvPr>
            <p:ph type="title"/>
          </p:nvPr>
        </p:nvSpPr>
        <p:spPr>
          <a:xfrm>
            <a:off x="322263" y="275491"/>
            <a:ext cx="2668587" cy="248477"/>
          </a:xfrm>
          <a:prstGeom prst="rect">
            <a:avLst/>
          </a:prstGeom>
        </p:spPr>
        <p:txBody>
          <a:bodyPr>
            <a:normAutofit/>
          </a:bodyPr>
          <a:lstStyle>
            <a:lvl1pPr>
              <a:defRPr b="0" spc="0">
                <a:latin typeface="Geller Headline"/>
                <a:ea typeface="Geller Headline"/>
                <a:cs typeface="Geller Headline"/>
                <a:sym typeface="Geller Headline"/>
              </a:defRPr>
            </a:lvl1pPr>
          </a:lstStyle>
          <a:p>
            <a:r>
              <a:t>Title Text</a:t>
            </a:r>
          </a:p>
        </p:txBody>
      </p:sp>
      <p:sp>
        <p:nvSpPr>
          <p:cNvPr id="1343" name="Body Level One…"/>
          <p:cNvSpPr txBox="1">
            <a:spLocks noGrp="1"/>
          </p:cNvSpPr>
          <p:nvPr>
            <p:ph type="body" sz="half" idx="1"/>
          </p:nvPr>
        </p:nvSpPr>
        <p:spPr>
          <a:xfrm>
            <a:off x="322263" y="889754"/>
            <a:ext cx="2778493" cy="3394472"/>
          </a:xfrm>
          <a:prstGeom prst="rect">
            <a:avLst/>
          </a:prstGeom>
        </p:spPr>
        <p:txBody>
          <a:bodyPr>
            <a:normAutofit/>
          </a:bodyPr>
          <a:lstStyle>
            <a:lvl1pPr>
              <a:lnSpc>
                <a:spcPts val="1600"/>
              </a:lnSpc>
              <a:defRPr>
                <a:latin typeface="Geller Text Regular"/>
                <a:ea typeface="Geller Text Regular"/>
                <a:cs typeface="Geller Text Regular"/>
                <a:sym typeface="Geller Text Regular"/>
              </a:defRPr>
            </a:lvl1pPr>
            <a:lvl2pPr marL="100012" indent="-100012">
              <a:lnSpc>
                <a:spcPts val="1600"/>
              </a:lnSpc>
              <a:defRPr>
                <a:latin typeface="Geller Text Regular"/>
                <a:ea typeface="Geller Text Regular"/>
                <a:cs typeface="Geller Text Regular"/>
                <a:sym typeface="Geller Text Regular"/>
              </a:defRPr>
            </a:lvl2pPr>
            <a:lvl3pPr marL="0" indent="0">
              <a:lnSpc>
                <a:spcPts val="1600"/>
              </a:lnSpc>
              <a:buSzTx/>
              <a:buNone/>
              <a:defRPr>
                <a:latin typeface="Geller Text Regular"/>
                <a:ea typeface="Geller Text Regular"/>
                <a:cs typeface="Geller Text Regular"/>
                <a:sym typeface="Geller Text Regular"/>
              </a:defRPr>
            </a:lvl3pPr>
            <a:lvl4pPr>
              <a:lnSpc>
                <a:spcPts val="1600"/>
              </a:lnSpc>
              <a:defRPr>
                <a:latin typeface="Geller Text Regular"/>
                <a:ea typeface="Geller Text Regular"/>
                <a:cs typeface="Geller Text Regular"/>
                <a:sym typeface="Geller Text Regular"/>
              </a:defRPr>
            </a:lvl4pPr>
            <a:lvl5pPr>
              <a:lnSpc>
                <a:spcPts val="1600"/>
              </a:lnSpc>
              <a:defRPr>
                <a:latin typeface="Geller Text Regular"/>
                <a:ea typeface="Geller Text Regular"/>
                <a:cs typeface="Geller Text Regular"/>
                <a:sym typeface="Geller Text Regular"/>
              </a:defRPr>
            </a:lvl5pPr>
          </a:lstStyle>
          <a:p>
            <a:r>
              <a:t>Body Level One</a:t>
            </a:r>
          </a:p>
          <a:p>
            <a:pPr lvl="1"/>
            <a:r>
              <a:t>Body Level Two</a:t>
            </a:r>
          </a:p>
          <a:p>
            <a:pPr lvl="2"/>
            <a:r>
              <a:t>Body Level Three</a:t>
            </a:r>
          </a:p>
          <a:p>
            <a:pPr lvl="3"/>
            <a:r>
              <a:t>Body Level Four</a:t>
            </a:r>
          </a:p>
          <a:p>
            <a:pPr lvl="4"/>
            <a:r>
              <a:t>Body Level Five</a:t>
            </a:r>
          </a:p>
        </p:txBody>
      </p:sp>
      <p:sp>
        <p:nvSpPr>
          <p:cNvPr id="1344"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7.xml><?xml version="1.0" encoding="utf-8"?>
<p:sldLayout xmlns:a="http://schemas.openxmlformats.org/drawingml/2006/main" xmlns:r="http://schemas.openxmlformats.org/officeDocument/2006/relationships" xmlns:p="http://schemas.openxmlformats.org/presentationml/2006/main" type="tx">
  <p:cSld name="Where to find us">
    <p:spTree>
      <p:nvGrpSpPr>
        <p:cNvPr id="1" name=""/>
        <p:cNvGrpSpPr/>
        <p:nvPr/>
      </p:nvGrpSpPr>
      <p:grpSpPr>
        <a:xfrm>
          <a:off x="0" y="0"/>
          <a:ext cx="0" cy="0"/>
          <a:chOff x="0" y="0"/>
          <a:chExt cx="0" cy="0"/>
        </a:xfrm>
      </p:grpSpPr>
      <p:sp>
        <p:nvSpPr>
          <p:cNvPr id="1351" name="Title Text"/>
          <p:cNvSpPr txBox="1">
            <a:spLocks noGrp="1"/>
          </p:cNvSpPr>
          <p:nvPr>
            <p:ph type="title"/>
          </p:nvPr>
        </p:nvSpPr>
        <p:spPr>
          <a:xfrm>
            <a:off x="322263" y="275491"/>
            <a:ext cx="2668587" cy="248477"/>
          </a:xfrm>
          <a:prstGeom prst="rect">
            <a:avLst/>
          </a:prstGeom>
        </p:spPr>
        <p:txBody>
          <a:bodyPr>
            <a:normAutofit/>
          </a:bodyPr>
          <a:lstStyle>
            <a:lvl1pPr>
              <a:defRPr b="0" spc="0">
                <a:latin typeface="Geller Headline"/>
                <a:ea typeface="Geller Headline"/>
                <a:cs typeface="Geller Headline"/>
                <a:sym typeface="Geller Headline"/>
              </a:defRPr>
            </a:lvl1pPr>
          </a:lstStyle>
          <a:p>
            <a:r>
              <a:t>Title Text</a:t>
            </a:r>
          </a:p>
        </p:txBody>
      </p:sp>
      <p:sp>
        <p:nvSpPr>
          <p:cNvPr id="1352" name="Body Level One…"/>
          <p:cNvSpPr txBox="1">
            <a:spLocks noGrp="1"/>
          </p:cNvSpPr>
          <p:nvPr>
            <p:ph type="body" sz="quarter" idx="1"/>
          </p:nvPr>
        </p:nvSpPr>
        <p:spPr>
          <a:xfrm>
            <a:off x="322263" y="707616"/>
            <a:ext cx="2668587" cy="3394475"/>
          </a:xfrm>
          <a:prstGeom prst="rect">
            <a:avLst/>
          </a:prstGeom>
        </p:spPr>
        <p:txBody>
          <a:bodyPr>
            <a:normAutofit/>
          </a:bodyPr>
          <a:lstStyle>
            <a:lvl1pPr>
              <a:lnSpc>
                <a:spcPts val="1600"/>
              </a:lnSpc>
              <a:defRPr>
                <a:latin typeface="Geller Text Regular"/>
                <a:ea typeface="Geller Text Regular"/>
                <a:cs typeface="Geller Text Regular"/>
                <a:sym typeface="Geller Text Regular"/>
              </a:defRPr>
            </a:lvl1pPr>
            <a:lvl2pPr marL="100012" indent="-100012">
              <a:lnSpc>
                <a:spcPts val="1600"/>
              </a:lnSpc>
              <a:defRPr>
                <a:latin typeface="Geller Text Regular"/>
                <a:ea typeface="Geller Text Regular"/>
                <a:cs typeface="Geller Text Regular"/>
                <a:sym typeface="Geller Text Regular"/>
              </a:defRPr>
            </a:lvl2pPr>
            <a:lvl3pPr marL="0" indent="0">
              <a:lnSpc>
                <a:spcPts val="1600"/>
              </a:lnSpc>
              <a:buSzTx/>
              <a:buNone/>
              <a:defRPr>
                <a:latin typeface="Geller Text Regular"/>
                <a:ea typeface="Geller Text Regular"/>
                <a:cs typeface="Geller Text Regular"/>
                <a:sym typeface="Geller Text Regular"/>
              </a:defRPr>
            </a:lvl3pPr>
            <a:lvl4pPr>
              <a:lnSpc>
                <a:spcPts val="1600"/>
              </a:lnSpc>
              <a:defRPr>
                <a:latin typeface="Geller Text Regular"/>
                <a:ea typeface="Geller Text Regular"/>
                <a:cs typeface="Geller Text Regular"/>
                <a:sym typeface="Geller Text Regular"/>
              </a:defRPr>
            </a:lvl4pPr>
            <a:lvl5pPr>
              <a:lnSpc>
                <a:spcPts val="1600"/>
              </a:lnSpc>
              <a:defRPr>
                <a:latin typeface="Geller Text Regular"/>
                <a:ea typeface="Geller Text Regular"/>
                <a:cs typeface="Geller Text Regular"/>
                <a:sym typeface="Geller Text Regular"/>
              </a:defRPr>
            </a:lvl5pPr>
          </a:lstStyle>
          <a:p>
            <a:r>
              <a:t>Body Level One</a:t>
            </a:r>
          </a:p>
          <a:p>
            <a:pPr lvl="1"/>
            <a:r>
              <a:t>Body Level Two</a:t>
            </a:r>
          </a:p>
          <a:p>
            <a:pPr lvl="2"/>
            <a:r>
              <a:t>Body Level Three</a:t>
            </a:r>
          </a:p>
          <a:p>
            <a:pPr lvl="3"/>
            <a:r>
              <a:t>Body Level Four</a:t>
            </a:r>
          </a:p>
          <a:p>
            <a:pPr lvl="4"/>
            <a:r>
              <a:t>Body Level Five</a:t>
            </a:r>
          </a:p>
        </p:txBody>
      </p:sp>
      <p:sp>
        <p:nvSpPr>
          <p:cNvPr id="1353" name="Picture Placeholder 8"/>
          <p:cNvSpPr>
            <a:spLocks noGrp="1"/>
          </p:cNvSpPr>
          <p:nvPr>
            <p:ph type="pic" idx="13"/>
          </p:nvPr>
        </p:nvSpPr>
        <p:spPr>
          <a:xfrm>
            <a:off x="3442446" y="0"/>
            <a:ext cx="5701554" cy="5143500"/>
          </a:xfrm>
          <a:prstGeom prst="rect">
            <a:avLst/>
          </a:prstGeom>
        </p:spPr>
        <p:txBody>
          <a:bodyPr lIns="91439" tIns="45719" rIns="91439" bIns="45719"/>
          <a:lstStyle/>
          <a:p>
            <a:endParaRPr/>
          </a:p>
        </p:txBody>
      </p:sp>
      <p:sp>
        <p:nvSpPr>
          <p:cNvPr id="1354"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8.xml><?xml version="1.0" encoding="utf-8"?>
<p:sldLayout xmlns:a="http://schemas.openxmlformats.org/drawingml/2006/main" xmlns:r="http://schemas.openxmlformats.org/officeDocument/2006/relationships" xmlns:p="http://schemas.openxmlformats.org/presentationml/2006/main" type="tx">
  <p:cSld name="Thank YOU Opt1">
    <p:spTree>
      <p:nvGrpSpPr>
        <p:cNvPr id="1" name=""/>
        <p:cNvGrpSpPr/>
        <p:nvPr/>
      </p:nvGrpSpPr>
      <p:grpSpPr>
        <a:xfrm>
          <a:off x="0" y="0"/>
          <a:ext cx="0" cy="0"/>
          <a:chOff x="0" y="0"/>
          <a:chExt cx="0" cy="0"/>
        </a:xfrm>
      </p:grpSpPr>
      <p:sp>
        <p:nvSpPr>
          <p:cNvPr id="1361" name="Body Level One…"/>
          <p:cNvSpPr txBox="1">
            <a:spLocks noGrp="1"/>
          </p:cNvSpPr>
          <p:nvPr>
            <p:ph type="body" sz="quarter" idx="1"/>
          </p:nvPr>
        </p:nvSpPr>
        <p:spPr>
          <a:xfrm>
            <a:off x="2647881" y="288620"/>
            <a:ext cx="2271902" cy="642940"/>
          </a:xfrm>
          <a:prstGeom prst="rect">
            <a:avLst/>
          </a:prstGeom>
        </p:spPr>
        <p:txBody>
          <a:bodyPr>
            <a:normAutofit/>
          </a:bodyPr>
          <a:lstStyle>
            <a:lvl1pPr>
              <a:lnSpc>
                <a:spcPts val="1300"/>
              </a:lnSpc>
              <a:spcBef>
                <a:spcPts val="300"/>
              </a:spcBef>
              <a:defRPr sz="1200" spc="20">
                <a:latin typeface="Geller Headline"/>
                <a:ea typeface="Geller Headline"/>
                <a:cs typeface="Geller Headline"/>
                <a:sym typeface="Geller Headline"/>
              </a:defRPr>
            </a:lvl1pPr>
            <a:lvl2pPr marL="0" indent="0">
              <a:lnSpc>
                <a:spcPts val="1300"/>
              </a:lnSpc>
              <a:spcBef>
                <a:spcPts val="300"/>
              </a:spcBef>
              <a:buSzTx/>
              <a:buNone/>
              <a:defRPr sz="1200" spc="20">
                <a:latin typeface="Geller Headline"/>
                <a:ea typeface="Geller Headline"/>
                <a:cs typeface="Geller Headline"/>
                <a:sym typeface="Geller Headline"/>
              </a:defRPr>
            </a:lvl2pPr>
            <a:lvl3pPr marL="0" indent="0">
              <a:lnSpc>
                <a:spcPts val="1300"/>
              </a:lnSpc>
              <a:spcBef>
                <a:spcPts val="300"/>
              </a:spcBef>
              <a:buSzTx/>
              <a:buNone/>
              <a:defRPr sz="1200" spc="20">
                <a:latin typeface="Geller Headline"/>
                <a:ea typeface="Geller Headline"/>
                <a:cs typeface="Geller Headline"/>
                <a:sym typeface="Geller Headline"/>
              </a:defRPr>
            </a:lvl3pPr>
            <a:lvl4pPr>
              <a:lnSpc>
                <a:spcPts val="1300"/>
              </a:lnSpc>
              <a:spcBef>
                <a:spcPts val="300"/>
              </a:spcBef>
              <a:defRPr sz="1200" spc="20">
                <a:latin typeface="Geller Headline"/>
                <a:ea typeface="Geller Headline"/>
                <a:cs typeface="Geller Headline"/>
                <a:sym typeface="Geller Headline"/>
              </a:defRPr>
            </a:lvl4pPr>
            <a:lvl5pPr>
              <a:lnSpc>
                <a:spcPts val="1300"/>
              </a:lnSpc>
              <a:spcBef>
                <a:spcPts val="300"/>
              </a:spcBef>
              <a:defRPr sz="1200" spc="2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362" name="Text Placeholder 4"/>
          <p:cNvSpPr>
            <a:spLocks noGrp="1"/>
          </p:cNvSpPr>
          <p:nvPr>
            <p:ph type="body" sz="quarter" idx="13"/>
          </p:nvPr>
        </p:nvSpPr>
        <p:spPr>
          <a:xfrm>
            <a:off x="2647883" y="1094005"/>
            <a:ext cx="2271899" cy="642941"/>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63" name="Text Placeholder 4"/>
          <p:cNvSpPr>
            <a:spLocks noGrp="1"/>
          </p:cNvSpPr>
          <p:nvPr>
            <p:ph type="body" sz="quarter" idx="14"/>
          </p:nvPr>
        </p:nvSpPr>
        <p:spPr>
          <a:xfrm>
            <a:off x="5785651" y="288620"/>
            <a:ext cx="2271901" cy="642941"/>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64" name="Text Placeholder 4"/>
          <p:cNvSpPr>
            <a:spLocks noGrp="1"/>
          </p:cNvSpPr>
          <p:nvPr>
            <p:ph type="body" sz="quarter" idx="15"/>
          </p:nvPr>
        </p:nvSpPr>
        <p:spPr>
          <a:xfrm>
            <a:off x="5785651" y="1094005"/>
            <a:ext cx="2271901" cy="642941"/>
          </a:xfrm>
          <a:prstGeom prst="rect">
            <a:avLst/>
          </a:prstGeom>
        </p:spPr>
        <p:txBody>
          <a:bodyPr>
            <a:normAutofit/>
          </a:bodyPr>
          <a:lstStyle/>
          <a:p>
            <a:pPr>
              <a:lnSpc>
                <a:spcPts val="1600"/>
              </a:lnSpc>
              <a:defRPr spc="0">
                <a:latin typeface="Geller Text Regular"/>
                <a:ea typeface="Geller Text Regular"/>
                <a:cs typeface="Geller Text Regular"/>
                <a:sym typeface="Geller Text Regular"/>
              </a:defRPr>
            </a:pPr>
            <a:endParaRPr/>
          </a:p>
        </p:txBody>
      </p:sp>
      <p:sp>
        <p:nvSpPr>
          <p:cNvPr id="1365" name="TextBox 8"/>
          <p:cNvSpPr txBox="1"/>
          <p:nvPr/>
        </p:nvSpPr>
        <p:spPr>
          <a:xfrm>
            <a:off x="322347" y="225984"/>
            <a:ext cx="900177"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2600" spc="-100">
                <a:latin typeface="Geller Headline"/>
                <a:ea typeface="Geller Headline"/>
                <a:cs typeface="Geller Headline"/>
                <a:sym typeface="Geller Headline"/>
              </a:defRPr>
            </a:lvl1pPr>
          </a:lstStyle>
          <a:p>
            <a:r>
              <a:t>Thank</a:t>
            </a:r>
          </a:p>
        </p:txBody>
      </p:sp>
      <p:sp>
        <p:nvSpPr>
          <p:cNvPr id="1366" name="TextBox 9"/>
          <p:cNvSpPr txBox="1"/>
          <p:nvPr/>
        </p:nvSpPr>
        <p:spPr>
          <a:xfrm>
            <a:off x="319219" y="423252"/>
            <a:ext cx="906197" cy="741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5800">
                <a:latin typeface="Druk"/>
                <a:ea typeface="Druk"/>
                <a:cs typeface="Druk"/>
                <a:sym typeface="Druk"/>
              </a:defRPr>
            </a:lvl1pPr>
          </a:lstStyle>
          <a:p>
            <a:r>
              <a:t>YOU</a:t>
            </a:r>
          </a:p>
        </p:txBody>
      </p:sp>
      <p:pic>
        <p:nvPicPr>
          <p:cNvPr id="1367" name="Picture 10" descr="Picture 10"/>
          <p:cNvPicPr>
            <a:picLocks noChangeAspect="1"/>
          </p:cNvPicPr>
          <p:nvPr/>
        </p:nvPicPr>
        <p:blipFill>
          <a:blip r:embed="rId2">
            <a:extLst/>
          </a:blip>
          <a:stretch>
            <a:fillRect/>
          </a:stretch>
        </p:blipFill>
        <p:spPr>
          <a:xfrm>
            <a:off x="6995831" y="4593044"/>
            <a:ext cx="231650" cy="234698"/>
          </a:xfrm>
          <a:prstGeom prst="rect">
            <a:avLst/>
          </a:prstGeom>
          <a:ln w="12700">
            <a:miter lim="400000"/>
          </a:ln>
        </p:spPr>
      </p:pic>
      <p:pic>
        <p:nvPicPr>
          <p:cNvPr id="1368" name="Picture 11" descr="Picture 11"/>
          <p:cNvPicPr>
            <a:picLocks noChangeAspect="1"/>
          </p:cNvPicPr>
          <p:nvPr/>
        </p:nvPicPr>
        <p:blipFill>
          <a:blip r:embed="rId3">
            <a:extLst/>
          </a:blip>
          <a:stretch>
            <a:fillRect/>
          </a:stretch>
        </p:blipFill>
        <p:spPr>
          <a:xfrm>
            <a:off x="7313324" y="4593044"/>
            <a:ext cx="231650" cy="234698"/>
          </a:xfrm>
          <a:prstGeom prst="rect">
            <a:avLst/>
          </a:prstGeom>
          <a:ln w="12700">
            <a:miter lim="400000"/>
          </a:ln>
        </p:spPr>
      </p:pic>
      <p:pic>
        <p:nvPicPr>
          <p:cNvPr id="1369" name="Picture 13" descr="Picture 13"/>
          <p:cNvPicPr>
            <a:picLocks noChangeAspect="1"/>
          </p:cNvPicPr>
          <p:nvPr/>
        </p:nvPicPr>
        <p:blipFill>
          <a:blip r:embed="rId4">
            <a:extLst/>
          </a:blip>
          <a:stretch>
            <a:fillRect/>
          </a:stretch>
        </p:blipFill>
        <p:spPr>
          <a:xfrm>
            <a:off x="7953885" y="4593044"/>
            <a:ext cx="231650" cy="234698"/>
          </a:xfrm>
          <a:prstGeom prst="rect">
            <a:avLst/>
          </a:prstGeom>
          <a:ln w="12700">
            <a:miter lim="400000"/>
          </a:ln>
        </p:spPr>
      </p:pic>
      <p:pic>
        <p:nvPicPr>
          <p:cNvPr id="1370" name="Picture 15" descr="Picture 15"/>
          <p:cNvPicPr>
            <a:picLocks noChangeAspect="1"/>
          </p:cNvPicPr>
          <p:nvPr/>
        </p:nvPicPr>
        <p:blipFill>
          <a:blip r:embed="rId5">
            <a:extLst/>
          </a:blip>
          <a:stretch>
            <a:fillRect/>
          </a:stretch>
        </p:blipFill>
        <p:spPr>
          <a:xfrm>
            <a:off x="8583293" y="4593044"/>
            <a:ext cx="231650" cy="234698"/>
          </a:xfrm>
          <a:prstGeom prst="rect">
            <a:avLst/>
          </a:prstGeom>
          <a:ln w="12700">
            <a:miter lim="400000"/>
          </a:ln>
        </p:spPr>
      </p:pic>
      <p:pic>
        <p:nvPicPr>
          <p:cNvPr id="1371" name="Picture 16" descr="Picture 16"/>
          <p:cNvPicPr>
            <a:picLocks noChangeAspect="1"/>
          </p:cNvPicPr>
          <p:nvPr/>
        </p:nvPicPr>
        <p:blipFill>
          <a:blip r:embed="rId6">
            <a:extLst/>
          </a:blip>
          <a:stretch>
            <a:fillRect/>
          </a:stretch>
        </p:blipFill>
        <p:spPr>
          <a:xfrm>
            <a:off x="7630814" y="4593044"/>
            <a:ext cx="231650" cy="234698"/>
          </a:xfrm>
          <a:prstGeom prst="rect">
            <a:avLst/>
          </a:prstGeom>
          <a:ln w="12700">
            <a:miter lim="400000"/>
          </a:ln>
        </p:spPr>
      </p:pic>
      <p:pic>
        <p:nvPicPr>
          <p:cNvPr id="1372" name="Picture 17" descr="Picture 17"/>
          <p:cNvPicPr>
            <a:picLocks noChangeAspect="1"/>
          </p:cNvPicPr>
          <p:nvPr/>
        </p:nvPicPr>
        <p:blipFill>
          <a:blip r:embed="rId4">
            <a:extLst/>
          </a:blip>
          <a:stretch>
            <a:fillRect/>
          </a:stretch>
        </p:blipFill>
        <p:spPr>
          <a:xfrm>
            <a:off x="7948307" y="4593044"/>
            <a:ext cx="231650" cy="234698"/>
          </a:xfrm>
          <a:prstGeom prst="rect">
            <a:avLst/>
          </a:prstGeom>
          <a:ln w="12700">
            <a:miter lim="400000"/>
          </a:ln>
        </p:spPr>
      </p:pic>
      <p:pic>
        <p:nvPicPr>
          <p:cNvPr id="1373" name="Picture 18" descr="Picture 18"/>
          <p:cNvPicPr>
            <a:picLocks noChangeAspect="1"/>
          </p:cNvPicPr>
          <p:nvPr/>
        </p:nvPicPr>
        <p:blipFill>
          <a:blip r:embed="rId7">
            <a:extLst/>
          </a:blip>
          <a:stretch>
            <a:fillRect/>
          </a:stretch>
        </p:blipFill>
        <p:spPr>
          <a:xfrm>
            <a:off x="8265800" y="4593044"/>
            <a:ext cx="231650" cy="234698"/>
          </a:xfrm>
          <a:prstGeom prst="rect">
            <a:avLst/>
          </a:prstGeom>
          <a:ln w="12700">
            <a:miter lim="400000"/>
          </a:ln>
        </p:spPr>
      </p:pic>
      <p:sp>
        <p:nvSpPr>
          <p:cNvPr id="1374"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19.xml><?xml version="1.0" encoding="utf-8"?>
<p:sldLayout xmlns:a="http://schemas.openxmlformats.org/drawingml/2006/main" xmlns:r="http://schemas.openxmlformats.org/officeDocument/2006/relationships" xmlns:p="http://schemas.openxmlformats.org/presentationml/2006/main" type="tx">
  <p:cSld name="Thank YOU Opt2">
    <p:spTree>
      <p:nvGrpSpPr>
        <p:cNvPr id="1" name=""/>
        <p:cNvGrpSpPr/>
        <p:nvPr/>
      </p:nvGrpSpPr>
      <p:grpSpPr>
        <a:xfrm>
          <a:off x="0" y="0"/>
          <a:ext cx="0" cy="0"/>
          <a:chOff x="0" y="0"/>
          <a:chExt cx="0" cy="0"/>
        </a:xfrm>
      </p:grpSpPr>
      <p:sp>
        <p:nvSpPr>
          <p:cNvPr id="1381" name="Rectangle 12"/>
          <p:cNvSpPr/>
          <p:nvPr/>
        </p:nvSpPr>
        <p:spPr>
          <a:xfrm>
            <a:off x="3800819" y="319489"/>
            <a:ext cx="5023692" cy="4494882"/>
          </a:xfrm>
          <a:prstGeom prst="rect">
            <a:avLst/>
          </a:prstGeom>
          <a:solidFill>
            <a:schemeClr val="accent3"/>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382" name="Body Level One…"/>
          <p:cNvSpPr txBox="1">
            <a:spLocks noGrp="1"/>
          </p:cNvSpPr>
          <p:nvPr>
            <p:ph type="body" sz="quarter" idx="1"/>
          </p:nvPr>
        </p:nvSpPr>
        <p:spPr>
          <a:xfrm>
            <a:off x="328613" y="1185612"/>
            <a:ext cx="2271899" cy="3191004"/>
          </a:xfrm>
          <a:prstGeom prst="rect">
            <a:avLst/>
          </a:prstGeom>
        </p:spPr>
        <p:txBody>
          <a:bodyPr>
            <a:normAutofit/>
          </a:bodyPr>
          <a:lstStyle>
            <a:lvl1pPr>
              <a:lnSpc>
                <a:spcPts val="1300"/>
              </a:lnSpc>
              <a:spcBef>
                <a:spcPts val="1100"/>
              </a:spcBef>
              <a:defRPr sz="1200" spc="20">
                <a:latin typeface="Geller Headline"/>
                <a:ea typeface="Geller Headline"/>
                <a:cs typeface="Geller Headline"/>
                <a:sym typeface="Geller Headline"/>
              </a:defRPr>
            </a:lvl1pPr>
            <a:lvl2pPr marL="0" indent="0">
              <a:lnSpc>
                <a:spcPts val="1300"/>
              </a:lnSpc>
              <a:spcBef>
                <a:spcPts val="1100"/>
              </a:spcBef>
              <a:buSzTx/>
              <a:buNone/>
              <a:defRPr sz="1200" spc="20">
                <a:latin typeface="Geller Headline"/>
                <a:ea typeface="Geller Headline"/>
                <a:cs typeface="Geller Headline"/>
                <a:sym typeface="Geller Headline"/>
              </a:defRPr>
            </a:lvl2pPr>
            <a:lvl3pPr marL="0" indent="0">
              <a:lnSpc>
                <a:spcPts val="1300"/>
              </a:lnSpc>
              <a:spcBef>
                <a:spcPts val="1100"/>
              </a:spcBef>
              <a:buSzTx/>
              <a:buNone/>
              <a:defRPr sz="1200" spc="20">
                <a:latin typeface="Geller Headline"/>
                <a:ea typeface="Geller Headline"/>
                <a:cs typeface="Geller Headline"/>
                <a:sym typeface="Geller Headline"/>
              </a:defRPr>
            </a:lvl3pPr>
            <a:lvl4pPr>
              <a:lnSpc>
                <a:spcPts val="1300"/>
              </a:lnSpc>
              <a:spcBef>
                <a:spcPts val="1100"/>
              </a:spcBef>
              <a:defRPr sz="1200" spc="20">
                <a:latin typeface="Geller Headline"/>
                <a:ea typeface="Geller Headline"/>
                <a:cs typeface="Geller Headline"/>
                <a:sym typeface="Geller Headline"/>
              </a:defRPr>
            </a:lvl4pPr>
            <a:lvl5pPr>
              <a:lnSpc>
                <a:spcPts val="1300"/>
              </a:lnSpc>
              <a:spcBef>
                <a:spcPts val="1100"/>
              </a:spcBef>
              <a:defRPr sz="1200" spc="2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383" name="TextBox 8"/>
          <p:cNvSpPr txBox="1"/>
          <p:nvPr/>
        </p:nvSpPr>
        <p:spPr>
          <a:xfrm>
            <a:off x="5414309" y="1485578"/>
            <a:ext cx="1733551" cy="762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5000" spc="-170">
                <a:solidFill>
                  <a:srgbClr val="FFFFFF"/>
                </a:solidFill>
                <a:latin typeface="Geller Headline"/>
                <a:ea typeface="Geller Headline"/>
                <a:cs typeface="Geller Headline"/>
                <a:sym typeface="Geller Headline"/>
              </a:defRPr>
            </a:lvl1pPr>
          </a:lstStyle>
          <a:p>
            <a:r>
              <a:t>Thank</a:t>
            </a:r>
          </a:p>
        </p:txBody>
      </p:sp>
      <p:sp>
        <p:nvSpPr>
          <p:cNvPr id="1384" name="TextBox 9"/>
          <p:cNvSpPr txBox="1"/>
          <p:nvPr/>
        </p:nvSpPr>
        <p:spPr>
          <a:xfrm>
            <a:off x="5543384" y="2068438"/>
            <a:ext cx="1460780" cy="11963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9400">
                <a:solidFill>
                  <a:srgbClr val="FFFFFF"/>
                </a:solidFill>
                <a:latin typeface="Druk"/>
                <a:ea typeface="Druk"/>
                <a:cs typeface="Druk"/>
                <a:sym typeface="Druk"/>
              </a:defRPr>
            </a:lvl1pPr>
          </a:lstStyle>
          <a:p>
            <a:r>
              <a:t>YOU</a:t>
            </a:r>
          </a:p>
        </p:txBody>
      </p:sp>
      <p:pic>
        <p:nvPicPr>
          <p:cNvPr id="1385" name="Picture 10" descr="Picture 10"/>
          <p:cNvPicPr>
            <a:picLocks noChangeAspect="1"/>
          </p:cNvPicPr>
          <p:nvPr/>
        </p:nvPicPr>
        <p:blipFill>
          <a:blip r:embed="rId2">
            <a:extLst/>
          </a:blip>
          <a:stretch>
            <a:fillRect/>
          </a:stretch>
        </p:blipFill>
        <p:spPr>
          <a:xfrm>
            <a:off x="328613" y="4593044"/>
            <a:ext cx="231649" cy="234698"/>
          </a:xfrm>
          <a:prstGeom prst="rect">
            <a:avLst/>
          </a:prstGeom>
          <a:ln w="12700">
            <a:miter lim="400000"/>
          </a:ln>
        </p:spPr>
      </p:pic>
      <p:pic>
        <p:nvPicPr>
          <p:cNvPr id="1386" name="Picture 11" descr="Picture 11"/>
          <p:cNvPicPr>
            <a:picLocks noChangeAspect="1"/>
          </p:cNvPicPr>
          <p:nvPr/>
        </p:nvPicPr>
        <p:blipFill>
          <a:blip r:embed="rId3">
            <a:extLst/>
          </a:blip>
          <a:stretch>
            <a:fillRect/>
          </a:stretch>
        </p:blipFill>
        <p:spPr>
          <a:xfrm>
            <a:off x="646104" y="4593044"/>
            <a:ext cx="231650" cy="234698"/>
          </a:xfrm>
          <a:prstGeom prst="rect">
            <a:avLst/>
          </a:prstGeom>
          <a:ln w="12700">
            <a:miter lim="400000"/>
          </a:ln>
        </p:spPr>
      </p:pic>
      <p:pic>
        <p:nvPicPr>
          <p:cNvPr id="1387" name="Picture 13" descr="Picture 13"/>
          <p:cNvPicPr>
            <a:picLocks noChangeAspect="1"/>
          </p:cNvPicPr>
          <p:nvPr/>
        </p:nvPicPr>
        <p:blipFill>
          <a:blip r:embed="rId4">
            <a:extLst/>
          </a:blip>
          <a:stretch>
            <a:fillRect/>
          </a:stretch>
        </p:blipFill>
        <p:spPr>
          <a:xfrm>
            <a:off x="1286667" y="4593044"/>
            <a:ext cx="231649" cy="234698"/>
          </a:xfrm>
          <a:prstGeom prst="rect">
            <a:avLst/>
          </a:prstGeom>
          <a:ln w="12700">
            <a:miter lim="400000"/>
          </a:ln>
        </p:spPr>
      </p:pic>
      <p:pic>
        <p:nvPicPr>
          <p:cNvPr id="1388" name="Picture 15" descr="Picture 15"/>
          <p:cNvPicPr>
            <a:picLocks noChangeAspect="1"/>
          </p:cNvPicPr>
          <p:nvPr/>
        </p:nvPicPr>
        <p:blipFill>
          <a:blip r:embed="rId5">
            <a:extLst/>
          </a:blip>
          <a:stretch>
            <a:fillRect/>
          </a:stretch>
        </p:blipFill>
        <p:spPr>
          <a:xfrm>
            <a:off x="1916072" y="4593044"/>
            <a:ext cx="231650" cy="234698"/>
          </a:xfrm>
          <a:prstGeom prst="rect">
            <a:avLst/>
          </a:prstGeom>
          <a:ln w="12700">
            <a:miter lim="400000"/>
          </a:ln>
        </p:spPr>
      </p:pic>
      <p:pic>
        <p:nvPicPr>
          <p:cNvPr id="1389" name="Picture 16" descr="Picture 16"/>
          <p:cNvPicPr>
            <a:picLocks noChangeAspect="1"/>
          </p:cNvPicPr>
          <p:nvPr/>
        </p:nvPicPr>
        <p:blipFill>
          <a:blip r:embed="rId6">
            <a:extLst/>
          </a:blip>
          <a:stretch>
            <a:fillRect/>
          </a:stretch>
        </p:blipFill>
        <p:spPr>
          <a:xfrm>
            <a:off x="963596" y="4593044"/>
            <a:ext cx="231650" cy="234698"/>
          </a:xfrm>
          <a:prstGeom prst="rect">
            <a:avLst/>
          </a:prstGeom>
          <a:ln w="12700">
            <a:miter lim="400000"/>
          </a:ln>
        </p:spPr>
      </p:pic>
      <p:pic>
        <p:nvPicPr>
          <p:cNvPr id="1390" name="Picture 17" descr="Picture 17"/>
          <p:cNvPicPr>
            <a:picLocks noChangeAspect="1"/>
          </p:cNvPicPr>
          <p:nvPr/>
        </p:nvPicPr>
        <p:blipFill>
          <a:blip r:embed="rId4">
            <a:extLst/>
          </a:blip>
          <a:stretch>
            <a:fillRect/>
          </a:stretch>
        </p:blipFill>
        <p:spPr>
          <a:xfrm>
            <a:off x="1281087" y="4593044"/>
            <a:ext cx="231650" cy="234698"/>
          </a:xfrm>
          <a:prstGeom prst="rect">
            <a:avLst/>
          </a:prstGeom>
          <a:ln w="12700">
            <a:miter lim="400000"/>
          </a:ln>
        </p:spPr>
      </p:pic>
      <p:pic>
        <p:nvPicPr>
          <p:cNvPr id="1391" name="Picture 18" descr="Picture 18"/>
          <p:cNvPicPr>
            <a:picLocks noChangeAspect="1"/>
          </p:cNvPicPr>
          <p:nvPr/>
        </p:nvPicPr>
        <p:blipFill>
          <a:blip r:embed="rId7">
            <a:extLst/>
          </a:blip>
          <a:stretch>
            <a:fillRect/>
          </a:stretch>
        </p:blipFill>
        <p:spPr>
          <a:xfrm>
            <a:off x="1598581" y="4593044"/>
            <a:ext cx="231649" cy="234698"/>
          </a:xfrm>
          <a:prstGeom prst="rect">
            <a:avLst/>
          </a:prstGeom>
          <a:ln w="12700">
            <a:miter lim="400000"/>
          </a:ln>
        </p:spPr>
      </p:pic>
      <p:pic>
        <p:nvPicPr>
          <p:cNvPr id="1392" name="Picture 1" descr="Picture 1"/>
          <p:cNvPicPr>
            <a:picLocks noChangeAspect="1"/>
          </p:cNvPicPr>
          <p:nvPr/>
        </p:nvPicPr>
        <p:blipFill>
          <a:blip r:embed="rId8">
            <a:extLst/>
          </a:blip>
          <a:stretch>
            <a:fillRect/>
          </a:stretch>
        </p:blipFill>
        <p:spPr>
          <a:xfrm>
            <a:off x="328613" y="316278"/>
            <a:ext cx="972000" cy="562933"/>
          </a:xfrm>
          <a:prstGeom prst="rect">
            <a:avLst/>
          </a:prstGeom>
          <a:ln w="12700">
            <a:miter lim="400000"/>
          </a:ln>
        </p:spPr>
      </p:pic>
      <p:sp>
        <p:nvSpPr>
          <p:cNvPr id="1393" name="Slide Number"/>
          <p:cNvSpPr txBox="1">
            <a:spLocks noGrp="1"/>
          </p:cNvSpPr>
          <p:nvPr>
            <p:ph type="sldNum" sz="quarter" idx="2"/>
          </p:nvPr>
        </p:nvSpPr>
        <p:spPr>
          <a:xfrm>
            <a:off x="6553200" y="4551363"/>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ink Border">
    <p:bg>
      <p:bgPr>
        <a:solidFill>
          <a:schemeClr val="accent3"/>
        </a:solidFill>
        <a:effectLst/>
      </p:bgPr>
    </p:bg>
    <p:spTree>
      <p:nvGrpSpPr>
        <p:cNvPr id="1" name=""/>
        <p:cNvGrpSpPr/>
        <p:nvPr/>
      </p:nvGrpSpPr>
      <p:grpSpPr>
        <a:xfrm>
          <a:off x="0" y="0"/>
          <a:ext cx="0" cy="0"/>
          <a:chOff x="0" y="0"/>
          <a:chExt cx="0" cy="0"/>
        </a:xfrm>
      </p:grpSpPr>
      <p:sp>
        <p:nvSpPr>
          <p:cNvPr id="138" name="Rectangle 9"/>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39" name="Title Text"/>
          <p:cNvSpPr txBox="1">
            <a:spLocks noGrp="1"/>
          </p:cNvSpPr>
          <p:nvPr>
            <p:ph type="title"/>
          </p:nvPr>
        </p:nvSpPr>
        <p:spPr>
          <a:xfrm>
            <a:off x="566737" y="537560"/>
            <a:ext cx="3621304" cy="1195279"/>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140" name="Body Level One…"/>
          <p:cNvSpPr txBox="1">
            <a:spLocks noGrp="1"/>
          </p:cNvSpPr>
          <p:nvPr>
            <p:ph type="body" sz="quarter" idx="1"/>
          </p:nvPr>
        </p:nvSpPr>
        <p:spPr>
          <a:xfrm>
            <a:off x="566737" y="1686442"/>
            <a:ext cx="3616216" cy="882587"/>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141" name="Picture 4" descr="Picture 4"/>
          <p:cNvPicPr>
            <a:picLocks noChangeAspect="1"/>
          </p:cNvPicPr>
          <p:nvPr/>
        </p:nvPicPr>
        <p:blipFill>
          <a:blip r:embed="rId2">
            <a:extLst/>
          </a:blip>
          <a:stretch>
            <a:fillRect/>
          </a:stretch>
        </p:blipFill>
        <p:spPr>
          <a:xfrm>
            <a:off x="534079" y="4044120"/>
            <a:ext cx="990002" cy="573358"/>
          </a:xfrm>
          <a:prstGeom prst="rect">
            <a:avLst/>
          </a:prstGeom>
          <a:ln w="12700">
            <a:miter lim="400000"/>
          </a:ln>
        </p:spPr>
      </p:pic>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0.xml><?xml version="1.0" encoding="utf-8"?>
<p:sldLayout xmlns:a="http://schemas.openxmlformats.org/drawingml/2006/main" xmlns:r="http://schemas.openxmlformats.org/officeDocument/2006/relationships" xmlns:p="http://schemas.openxmlformats.org/presentationml/2006/main" type="tx">
  <p:cSld name="Thank YOU Opt3">
    <p:spTree>
      <p:nvGrpSpPr>
        <p:cNvPr id="1" name=""/>
        <p:cNvGrpSpPr/>
        <p:nvPr/>
      </p:nvGrpSpPr>
      <p:grpSpPr>
        <a:xfrm>
          <a:off x="0" y="0"/>
          <a:ext cx="0" cy="0"/>
          <a:chOff x="0" y="0"/>
          <a:chExt cx="0" cy="0"/>
        </a:xfrm>
      </p:grpSpPr>
      <p:sp>
        <p:nvSpPr>
          <p:cNvPr id="1400" name="Body Level One…"/>
          <p:cNvSpPr txBox="1">
            <a:spLocks noGrp="1"/>
          </p:cNvSpPr>
          <p:nvPr>
            <p:ph type="body" sz="quarter" idx="1"/>
          </p:nvPr>
        </p:nvSpPr>
        <p:spPr>
          <a:xfrm>
            <a:off x="2647881" y="288620"/>
            <a:ext cx="2271902" cy="3457117"/>
          </a:xfrm>
          <a:prstGeom prst="rect">
            <a:avLst/>
          </a:prstGeom>
        </p:spPr>
        <p:txBody>
          <a:bodyPr>
            <a:normAutofit/>
          </a:bodyPr>
          <a:lstStyle>
            <a:lvl1pPr>
              <a:lnSpc>
                <a:spcPts val="1300"/>
              </a:lnSpc>
              <a:spcBef>
                <a:spcPts val="1100"/>
              </a:spcBef>
              <a:defRPr sz="1200" spc="20">
                <a:latin typeface="Geller Headline"/>
                <a:ea typeface="Geller Headline"/>
                <a:cs typeface="Geller Headline"/>
                <a:sym typeface="Geller Headline"/>
              </a:defRPr>
            </a:lvl1pPr>
            <a:lvl2pPr marL="0" indent="0">
              <a:lnSpc>
                <a:spcPts val="1300"/>
              </a:lnSpc>
              <a:spcBef>
                <a:spcPts val="1100"/>
              </a:spcBef>
              <a:buSzTx/>
              <a:buNone/>
              <a:defRPr sz="1200" spc="20">
                <a:latin typeface="Geller Headline"/>
                <a:ea typeface="Geller Headline"/>
                <a:cs typeface="Geller Headline"/>
                <a:sym typeface="Geller Headline"/>
              </a:defRPr>
            </a:lvl2pPr>
            <a:lvl3pPr marL="0" indent="0">
              <a:lnSpc>
                <a:spcPts val="1300"/>
              </a:lnSpc>
              <a:spcBef>
                <a:spcPts val="1100"/>
              </a:spcBef>
              <a:buSzTx/>
              <a:buNone/>
              <a:defRPr sz="1200" spc="20">
                <a:latin typeface="Geller Headline"/>
                <a:ea typeface="Geller Headline"/>
                <a:cs typeface="Geller Headline"/>
                <a:sym typeface="Geller Headline"/>
              </a:defRPr>
            </a:lvl3pPr>
            <a:lvl4pPr>
              <a:lnSpc>
                <a:spcPts val="1300"/>
              </a:lnSpc>
              <a:spcBef>
                <a:spcPts val="1100"/>
              </a:spcBef>
              <a:defRPr sz="1200" spc="20">
                <a:latin typeface="Geller Headline"/>
                <a:ea typeface="Geller Headline"/>
                <a:cs typeface="Geller Headline"/>
                <a:sym typeface="Geller Headline"/>
              </a:defRPr>
            </a:lvl4pPr>
            <a:lvl5pPr>
              <a:lnSpc>
                <a:spcPts val="1300"/>
              </a:lnSpc>
              <a:spcBef>
                <a:spcPts val="1100"/>
              </a:spcBef>
              <a:defRPr sz="1200" spc="2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sp>
        <p:nvSpPr>
          <p:cNvPr id="1401" name="TextBox 8"/>
          <p:cNvSpPr txBox="1"/>
          <p:nvPr/>
        </p:nvSpPr>
        <p:spPr>
          <a:xfrm>
            <a:off x="322347" y="225984"/>
            <a:ext cx="900177"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2600" spc="-100">
                <a:latin typeface="Geller Headline"/>
                <a:ea typeface="Geller Headline"/>
                <a:cs typeface="Geller Headline"/>
                <a:sym typeface="Geller Headline"/>
              </a:defRPr>
            </a:lvl1pPr>
          </a:lstStyle>
          <a:p>
            <a:r>
              <a:t>Thank</a:t>
            </a:r>
          </a:p>
        </p:txBody>
      </p:sp>
      <p:sp>
        <p:nvSpPr>
          <p:cNvPr id="1402" name="TextBox 9"/>
          <p:cNvSpPr txBox="1"/>
          <p:nvPr/>
        </p:nvSpPr>
        <p:spPr>
          <a:xfrm>
            <a:off x="319219" y="423252"/>
            <a:ext cx="906197" cy="741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5800">
                <a:latin typeface="Druk"/>
                <a:ea typeface="Druk"/>
                <a:cs typeface="Druk"/>
                <a:sym typeface="Druk"/>
              </a:defRPr>
            </a:lvl1pPr>
          </a:lstStyle>
          <a:p>
            <a:r>
              <a:t>YOU</a:t>
            </a:r>
          </a:p>
        </p:txBody>
      </p:sp>
      <p:pic>
        <p:nvPicPr>
          <p:cNvPr id="1403" name="Picture 10" descr="Picture 10"/>
          <p:cNvPicPr>
            <a:picLocks noChangeAspect="1"/>
          </p:cNvPicPr>
          <p:nvPr/>
        </p:nvPicPr>
        <p:blipFill>
          <a:blip r:embed="rId2">
            <a:extLst/>
          </a:blip>
          <a:stretch>
            <a:fillRect/>
          </a:stretch>
        </p:blipFill>
        <p:spPr>
          <a:xfrm>
            <a:off x="2644169" y="4594568"/>
            <a:ext cx="231650" cy="231648"/>
          </a:xfrm>
          <a:prstGeom prst="rect">
            <a:avLst/>
          </a:prstGeom>
          <a:ln w="12700">
            <a:miter lim="400000"/>
          </a:ln>
        </p:spPr>
      </p:pic>
      <p:pic>
        <p:nvPicPr>
          <p:cNvPr id="1404" name="Picture 11" descr="Picture 11"/>
          <p:cNvPicPr>
            <a:picLocks noChangeAspect="1"/>
          </p:cNvPicPr>
          <p:nvPr/>
        </p:nvPicPr>
        <p:blipFill>
          <a:blip r:embed="rId3">
            <a:extLst/>
          </a:blip>
          <a:stretch>
            <a:fillRect/>
          </a:stretch>
        </p:blipFill>
        <p:spPr>
          <a:xfrm>
            <a:off x="2961661" y="4594568"/>
            <a:ext cx="231650" cy="231648"/>
          </a:xfrm>
          <a:prstGeom prst="rect">
            <a:avLst/>
          </a:prstGeom>
          <a:ln w="12700">
            <a:miter lim="400000"/>
          </a:ln>
        </p:spPr>
      </p:pic>
      <p:pic>
        <p:nvPicPr>
          <p:cNvPr id="1405" name="Picture 13" descr="Picture 13"/>
          <p:cNvPicPr>
            <a:picLocks noChangeAspect="1"/>
          </p:cNvPicPr>
          <p:nvPr/>
        </p:nvPicPr>
        <p:blipFill>
          <a:blip r:embed="rId4">
            <a:extLst/>
          </a:blip>
          <a:stretch>
            <a:fillRect/>
          </a:stretch>
        </p:blipFill>
        <p:spPr>
          <a:xfrm>
            <a:off x="3602223" y="4594568"/>
            <a:ext cx="231650" cy="231648"/>
          </a:xfrm>
          <a:prstGeom prst="rect">
            <a:avLst/>
          </a:prstGeom>
          <a:ln w="12700">
            <a:miter lim="400000"/>
          </a:ln>
        </p:spPr>
      </p:pic>
      <p:pic>
        <p:nvPicPr>
          <p:cNvPr id="1406" name="Picture 15" descr="Picture 15"/>
          <p:cNvPicPr>
            <a:picLocks noChangeAspect="1"/>
          </p:cNvPicPr>
          <p:nvPr/>
        </p:nvPicPr>
        <p:blipFill>
          <a:blip r:embed="rId5">
            <a:extLst/>
          </a:blip>
          <a:stretch>
            <a:fillRect/>
          </a:stretch>
        </p:blipFill>
        <p:spPr>
          <a:xfrm>
            <a:off x="4231630" y="4594568"/>
            <a:ext cx="231650" cy="231648"/>
          </a:xfrm>
          <a:prstGeom prst="rect">
            <a:avLst/>
          </a:prstGeom>
          <a:ln w="12700">
            <a:miter lim="400000"/>
          </a:ln>
        </p:spPr>
      </p:pic>
      <p:pic>
        <p:nvPicPr>
          <p:cNvPr id="1407" name="Picture 16" descr="Picture 16"/>
          <p:cNvPicPr>
            <a:picLocks noChangeAspect="1"/>
          </p:cNvPicPr>
          <p:nvPr/>
        </p:nvPicPr>
        <p:blipFill>
          <a:blip r:embed="rId6">
            <a:extLst/>
          </a:blip>
          <a:stretch>
            <a:fillRect/>
          </a:stretch>
        </p:blipFill>
        <p:spPr>
          <a:xfrm>
            <a:off x="3279152" y="4594568"/>
            <a:ext cx="231650" cy="231648"/>
          </a:xfrm>
          <a:prstGeom prst="rect">
            <a:avLst/>
          </a:prstGeom>
          <a:ln w="12700">
            <a:miter lim="400000"/>
          </a:ln>
        </p:spPr>
      </p:pic>
      <p:pic>
        <p:nvPicPr>
          <p:cNvPr id="1408" name="Picture 18" descr="Picture 18"/>
          <p:cNvPicPr>
            <a:picLocks noChangeAspect="1"/>
          </p:cNvPicPr>
          <p:nvPr/>
        </p:nvPicPr>
        <p:blipFill>
          <a:blip r:embed="rId7">
            <a:extLst/>
          </a:blip>
          <a:stretch>
            <a:fillRect/>
          </a:stretch>
        </p:blipFill>
        <p:spPr>
          <a:xfrm>
            <a:off x="3914137" y="4594568"/>
            <a:ext cx="231650" cy="231648"/>
          </a:xfrm>
          <a:prstGeom prst="rect">
            <a:avLst/>
          </a:prstGeom>
          <a:ln w="12700">
            <a:miter lim="400000"/>
          </a:ln>
        </p:spPr>
      </p:pic>
      <p:sp>
        <p:nvSpPr>
          <p:cNvPr id="1409"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2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416" name="Title Text"/>
          <p:cNvSpPr txBox="1">
            <a:spLocks noGrp="1"/>
          </p:cNvSpPr>
          <p:nvPr>
            <p:ph type="title"/>
          </p:nvPr>
        </p:nvSpPr>
        <p:spPr>
          <a:xfrm>
            <a:off x="268288" y="275491"/>
            <a:ext cx="8229601" cy="248477"/>
          </a:xfrm>
          <a:prstGeom prst="rect">
            <a:avLst/>
          </a:prstGeom>
        </p:spPr>
        <p:txBody>
          <a:bodyPr>
            <a:normAutofit/>
          </a:bodyPr>
          <a:lstStyle>
            <a:lvl1pPr>
              <a:defRPr b="0" spc="0">
                <a:latin typeface="Geller Headline"/>
                <a:ea typeface="Geller Headline"/>
                <a:cs typeface="Geller Headline"/>
                <a:sym typeface="Geller Headline"/>
              </a:defRPr>
            </a:lvl1pPr>
          </a:lstStyle>
          <a:p>
            <a:r>
              <a:t>Title Text</a:t>
            </a:r>
          </a:p>
        </p:txBody>
      </p:sp>
      <p:sp>
        <p:nvSpPr>
          <p:cNvPr id="1417"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2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4" name="Slide Number"/>
          <p:cNvSpPr txBox="1">
            <a:spLocks noGrp="1"/>
          </p:cNvSpPr>
          <p:nvPr>
            <p:ph type="sldNum" sz="quarter" idx="2"/>
          </p:nvPr>
        </p:nvSpPr>
        <p:spPr>
          <a:xfrm>
            <a:off x="322263" y="4657044"/>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Slide Green Border">
    <p:bg>
      <p:bgPr>
        <a:solidFill>
          <a:schemeClr val="accent4"/>
        </a:solidFill>
        <a:effectLst/>
      </p:bgPr>
    </p:bg>
    <p:spTree>
      <p:nvGrpSpPr>
        <p:cNvPr id="1" name=""/>
        <p:cNvGrpSpPr/>
        <p:nvPr/>
      </p:nvGrpSpPr>
      <p:grpSpPr>
        <a:xfrm>
          <a:off x="0" y="0"/>
          <a:ext cx="0" cy="0"/>
          <a:chOff x="0" y="0"/>
          <a:chExt cx="0" cy="0"/>
        </a:xfrm>
      </p:grpSpPr>
      <p:sp>
        <p:nvSpPr>
          <p:cNvPr id="149" name="Rectangle 9"/>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50" name="Title Text"/>
          <p:cNvSpPr txBox="1">
            <a:spLocks noGrp="1"/>
          </p:cNvSpPr>
          <p:nvPr>
            <p:ph type="title"/>
          </p:nvPr>
        </p:nvSpPr>
        <p:spPr>
          <a:xfrm>
            <a:off x="566737" y="537560"/>
            <a:ext cx="3621304" cy="1195279"/>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151" name="Body Level One…"/>
          <p:cNvSpPr txBox="1">
            <a:spLocks noGrp="1"/>
          </p:cNvSpPr>
          <p:nvPr>
            <p:ph type="body" sz="quarter" idx="1"/>
          </p:nvPr>
        </p:nvSpPr>
        <p:spPr>
          <a:xfrm>
            <a:off x="566737" y="1686442"/>
            <a:ext cx="3616216" cy="882587"/>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152" name="Picture 4" descr="Picture 4"/>
          <p:cNvPicPr>
            <a:picLocks noChangeAspect="1"/>
          </p:cNvPicPr>
          <p:nvPr/>
        </p:nvPicPr>
        <p:blipFill>
          <a:blip r:embed="rId2">
            <a:extLst/>
          </a:blip>
          <a:stretch>
            <a:fillRect/>
          </a:stretch>
        </p:blipFill>
        <p:spPr>
          <a:xfrm>
            <a:off x="534079" y="4044120"/>
            <a:ext cx="990002" cy="573358"/>
          </a:xfrm>
          <a:prstGeom prst="rect">
            <a:avLst/>
          </a:prstGeom>
          <a:ln w="12700">
            <a:miter lim="400000"/>
          </a:ln>
        </p:spPr>
      </p:pic>
      <p:sp>
        <p:nvSpPr>
          <p:cNvPr id="1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Slide Blue Border">
    <p:bg>
      <p:bgPr>
        <a:solidFill>
          <a:schemeClr val="accent5"/>
        </a:solidFill>
        <a:effectLst/>
      </p:bgPr>
    </p:bg>
    <p:spTree>
      <p:nvGrpSpPr>
        <p:cNvPr id="1" name=""/>
        <p:cNvGrpSpPr/>
        <p:nvPr/>
      </p:nvGrpSpPr>
      <p:grpSpPr>
        <a:xfrm>
          <a:off x="0" y="0"/>
          <a:ext cx="0" cy="0"/>
          <a:chOff x="0" y="0"/>
          <a:chExt cx="0" cy="0"/>
        </a:xfrm>
      </p:grpSpPr>
      <p:sp>
        <p:nvSpPr>
          <p:cNvPr id="160" name="Rectangle 9"/>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61" name="Title Text"/>
          <p:cNvSpPr txBox="1">
            <a:spLocks noGrp="1"/>
          </p:cNvSpPr>
          <p:nvPr>
            <p:ph type="title"/>
          </p:nvPr>
        </p:nvSpPr>
        <p:spPr>
          <a:xfrm>
            <a:off x="566737" y="537560"/>
            <a:ext cx="3621304" cy="1195279"/>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162" name="Body Level One…"/>
          <p:cNvSpPr txBox="1">
            <a:spLocks noGrp="1"/>
          </p:cNvSpPr>
          <p:nvPr>
            <p:ph type="body" sz="quarter" idx="1"/>
          </p:nvPr>
        </p:nvSpPr>
        <p:spPr>
          <a:xfrm>
            <a:off x="566737" y="1686442"/>
            <a:ext cx="3616216" cy="882587"/>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163" name="Picture 4" descr="Picture 4"/>
          <p:cNvPicPr>
            <a:picLocks noChangeAspect="1"/>
          </p:cNvPicPr>
          <p:nvPr/>
        </p:nvPicPr>
        <p:blipFill>
          <a:blip r:embed="rId2">
            <a:extLst/>
          </a:blip>
          <a:stretch>
            <a:fillRect/>
          </a:stretch>
        </p:blipFill>
        <p:spPr>
          <a:xfrm>
            <a:off x="534079" y="4044120"/>
            <a:ext cx="990002" cy="573358"/>
          </a:xfrm>
          <a:prstGeom prst="rect">
            <a:avLst/>
          </a:prstGeom>
          <a:ln w="12700">
            <a:miter lim="400000"/>
          </a:ln>
        </p:spPr>
      </p:pic>
      <p:sp>
        <p:nvSpPr>
          <p:cNvPr id="1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Slide Orange Border">
    <p:bg>
      <p:bgPr>
        <a:solidFill>
          <a:schemeClr val="accent6"/>
        </a:solidFill>
        <a:effectLst/>
      </p:bgPr>
    </p:bg>
    <p:spTree>
      <p:nvGrpSpPr>
        <p:cNvPr id="1" name=""/>
        <p:cNvGrpSpPr/>
        <p:nvPr/>
      </p:nvGrpSpPr>
      <p:grpSpPr>
        <a:xfrm>
          <a:off x="0" y="0"/>
          <a:ext cx="0" cy="0"/>
          <a:chOff x="0" y="0"/>
          <a:chExt cx="0" cy="0"/>
        </a:xfrm>
      </p:grpSpPr>
      <p:sp>
        <p:nvSpPr>
          <p:cNvPr id="171" name="Rectangle 9"/>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72" name="Title Text"/>
          <p:cNvSpPr txBox="1">
            <a:spLocks noGrp="1"/>
          </p:cNvSpPr>
          <p:nvPr>
            <p:ph type="title"/>
          </p:nvPr>
        </p:nvSpPr>
        <p:spPr>
          <a:xfrm>
            <a:off x="566737" y="537560"/>
            <a:ext cx="3621304" cy="1195279"/>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173" name="Body Level One…"/>
          <p:cNvSpPr txBox="1">
            <a:spLocks noGrp="1"/>
          </p:cNvSpPr>
          <p:nvPr>
            <p:ph type="body" sz="quarter" idx="1"/>
          </p:nvPr>
        </p:nvSpPr>
        <p:spPr>
          <a:xfrm>
            <a:off x="566737" y="1686442"/>
            <a:ext cx="3616216" cy="882587"/>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174" name="Picture 4" descr="Picture 4"/>
          <p:cNvPicPr>
            <a:picLocks noChangeAspect="1"/>
          </p:cNvPicPr>
          <p:nvPr/>
        </p:nvPicPr>
        <p:blipFill>
          <a:blip r:embed="rId2">
            <a:extLst/>
          </a:blip>
          <a:stretch>
            <a:fillRect/>
          </a:stretch>
        </p:blipFill>
        <p:spPr>
          <a:xfrm>
            <a:off x="534079" y="4044120"/>
            <a:ext cx="990002" cy="573358"/>
          </a:xfrm>
          <a:prstGeom prst="rect">
            <a:avLst/>
          </a:prstGeom>
          <a:ln w="12700">
            <a:miter lim="400000"/>
          </a:ln>
        </p:spPr>
      </p:pic>
      <p:sp>
        <p:nvSpPr>
          <p:cNvPr id="1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able of Contents Opt 1">
    <p:spTree>
      <p:nvGrpSpPr>
        <p:cNvPr id="1" name=""/>
        <p:cNvGrpSpPr/>
        <p:nvPr/>
      </p:nvGrpSpPr>
      <p:grpSpPr>
        <a:xfrm>
          <a:off x="0" y="0"/>
          <a:ext cx="0" cy="0"/>
          <a:chOff x="0" y="0"/>
          <a:chExt cx="0" cy="0"/>
        </a:xfrm>
      </p:grpSpPr>
      <p:sp>
        <p:nvSpPr>
          <p:cNvPr id="182" name="Title Text"/>
          <p:cNvSpPr txBox="1">
            <a:spLocks noGrp="1"/>
          </p:cNvSpPr>
          <p:nvPr>
            <p:ph type="title"/>
          </p:nvPr>
        </p:nvSpPr>
        <p:spPr>
          <a:xfrm>
            <a:off x="269999" y="215999"/>
            <a:ext cx="3117146" cy="248476"/>
          </a:xfrm>
          <a:prstGeom prst="rect">
            <a:avLst/>
          </a:prstGeom>
        </p:spPr>
        <p:txBody>
          <a:bodyPr>
            <a:normAutofit/>
          </a:bodyPr>
          <a:lstStyle/>
          <a:p>
            <a:r>
              <a:t>Title Text</a:t>
            </a:r>
          </a:p>
        </p:txBody>
      </p:sp>
      <p:sp>
        <p:nvSpPr>
          <p:cNvPr id="183"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able of Contents Opt 2">
    <p:spTree>
      <p:nvGrpSpPr>
        <p:cNvPr id="1" name=""/>
        <p:cNvGrpSpPr/>
        <p:nvPr/>
      </p:nvGrpSpPr>
      <p:grpSpPr>
        <a:xfrm>
          <a:off x="0" y="0"/>
          <a:ext cx="0" cy="0"/>
          <a:chOff x="0" y="0"/>
          <a:chExt cx="0" cy="0"/>
        </a:xfrm>
      </p:grpSpPr>
      <p:sp>
        <p:nvSpPr>
          <p:cNvPr id="190" name="Body Level One…"/>
          <p:cNvSpPr txBox="1">
            <a:spLocks noGrp="1"/>
          </p:cNvSpPr>
          <p:nvPr>
            <p:ph type="body" sz="half" idx="1"/>
          </p:nvPr>
        </p:nvSpPr>
        <p:spPr>
          <a:xfrm>
            <a:off x="271463" y="1196975"/>
            <a:ext cx="6089651" cy="2514600"/>
          </a:xfrm>
          <a:prstGeom prst="rect">
            <a:avLst/>
          </a:prstGeom>
        </p:spPr>
        <p:txBody>
          <a:bodyPr>
            <a:normAutofit/>
          </a:bodyPr>
          <a:lstStyle>
            <a:lvl1pPr marL="174625" indent="-174625">
              <a:buSzPct val="100000"/>
              <a:buFont typeface="Arial"/>
              <a:buChar char="•"/>
              <a:tabLst>
                <a:tab pos="5905500" algn="r"/>
              </a:tabLst>
            </a:lvl1pPr>
            <a:lvl2pPr>
              <a:buFont typeface="Arial"/>
              <a:tabLst>
                <a:tab pos="5905500" algn="r"/>
              </a:tabLst>
            </a:lvl2pPr>
            <a:lvl3pPr>
              <a:buFont typeface="Arial"/>
              <a:tabLst>
                <a:tab pos="5905500" algn="r"/>
              </a:tabLst>
            </a:lvl3pPr>
            <a:lvl4pPr>
              <a:buFont typeface="Arial"/>
              <a:tabLst>
                <a:tab pos="5905500" algn="r"/>
              </a:tabLst>
            </a:lvl4pPr>
            <a:lvl5pPr>
              <a:buFont typeface="Arial"/>
              <a:tabLst>
                <a:tab pos="5905500" algn="r"/>
              </a:tabLst>
            </a:lvl5pPr>
          </a:lstStyle>
          <a:p>
            <a:r>
              <a:t>Body Level One</a:t>
            </a:r>
          </a:p>
          <a:p>
            <a:pPr lvl="1"/>
            <a:r>
              <a:t>Body Level Two</a:t>
            </a:r>
          </a:p>
          <a:p>
            <a:pPr lvl="2"/>
            <a:r>
              <a:t>Body Level Three</a:t>
            </a:r>
          </a:p>
          <a:p>
            <a:pPr lvl="3"/>
            <a:r>
              <a:t>Body Level Four</a:t>
            </a:r>
          </a:p>
          <a:p>
            <a:pPr lvl="4"/>
            <a:r>
              <a:t>Body Level Five</a:t>
            </a:r>
          </a:p>
        </p:txBody>
      </p:sp>
      <p:sp>
        <p:nvSpPr>
          <p:cNvPr id="191" name="Title Text"/>
          <p:cNvSpPr txBox="1">
            <a:spLocks noGrp="1"/>
          </p:cNvSpPr>
          <p:nvPr>
            <p:ph type="title"/>
          </p:nvPr>
        </p:nvSpPr>
        <p:spPr>
          <a:xfrm>
            <a:off x="269999" y="215999"/>
            <a:ext cx="8128801" cy="248476"/>
          </a:xfrm>
          <a:prstGeom prst="rect">
            <a:avLst/>
          </a:prstGeom>
        </p:spPr>
        <p:txBody>
          <a:bodyPr>
            <a:normAutofit/>
          </a:bodyPr>
          <a:lstStyle/>
          <a:p>
            <a:r>
              <a:t>Title Text</a:t>
            </a:r>
          </a:p>
        </p:txBody>
      </p:sp>
      <p:sp>
        <p:nvSpPr>
          <p:cNvPr id="192"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ullet Page with No Border">
    <p:spTree>
      <p:nvGrpSpPr>
        <p:cNvPr id="1" name=""/>
        <p:cNvGrpSpPr/>
        <p:nvPr/>
      </p:nvGrpSpPr>
      <p:grpSpPr>
        <a:xfrm>
          <a:off x="0" y="0"/>
          <a:ext cx="0" cy="0"/>
          <a:chOff x="0" y="0"/>
          <a:chExt cx="0" cy="0"/>
        </a:xfrm>
      </p:grpSpPr>
      <p:sp>
        <p:nvSpPr>
          <p:cNvPr id="199" name="Title Text"/>
          <p:cNvSpPr txBox="1">
            <a:spLocks noGrp="1"/>
          </p:cNvSpPr>
          <p:nvPr>
            <p:ph type="title"/>
          </p:nvPr>
        </p:nvSpPr>
        <p:spPr>
          <a:xfrm>
            <a:off x="566737" y="553282"/>
            <a:ext cx="4780767" cy="468694"/>
          </a:xfrm>
          <a:prstGeom prst="rect">
            <a:avLst/>
          </a:prstGeom>
        </p:spPr>
        <p:txBody>
          <a:bodyPr>
            <a:normAutofit/>
          </a:bodyPr>
          <a:lstStyle>
            <a:lvl1pPr>
              <a:defRPr sz="2000"/>
            </a:lvl1pPr>
          </a:lstStyle>
          <a:p>
            <a:r>
              <a:t>Title Text</a:t>
            </a:r>
          </a:p>
        </p:txBody>
      </p:sp>
      <p:sp>
        <p:nvSpPr>
          <p:cNvPr id="200" name="Body Level One…"/>
          <p:cNvSpPr txBox="1">
            <a:spLocks noGrp="1"/>
          </p:cNvSpPr>
          <p:nvPr>
            <p:ph type="body" idx="1"/>
          </p:nvPr>
        </p:nvSpPr>
        <p:spPr>
          <a:xfrm>
            <a:off x="566737" y="1389062"/>
            <a:ext cx="7488051" cy="2754313"/>
          </a:xfrm>
          <a:prstGeom prst="rect">
            <a:avLst/>
          </a:prstGeom>
        </p:spPr>
        <p:txBody>
          <a:bodyPr>
            <a:normAutofit/>
          </a:bodyPr>
          <a:lstStyle>
            <a:lvl1pPr marL="268288" indent="-268288">
              <a:buClr>
                <a:srgbClr val="3C3C3C"/>
              </a:buClr>
              <a:buSzPct val="100000"/>
              <a:buFont typeface="Arial"/>
              <a:buChar char="•"/>
              <a:defRPr sz="2000" spc="19"/>
            </a:lvl1pPr>
            <a:lvl2pPr marL="620536" indent="-283986">
              <a:buClr>
                <a:srgbClr val="3C3C3C"/>
              </a:buClr>
              <a:buFont typeface="Arial"/>
              <a:buChar char="‒"/>
              <a:defRPr sz="2000" spc="19"/>
            </a:lvl2pPr>
            <a:lvl3pPr marL="402545" indent="-267607">
              <a:buClr>
                <a:srgbClr val="3C3C3C"/>
              </a:buClr>
              <a:buFont typeface="Arial"/>
              <a:defRPr sz="2000" spc="19"/>
            </a:lvl3pPr>
            <a:lvl4pPr>
              <a:buClr>
                <a:srgbClr val="3C3C3C"/>
              </a:buClr>
              <a:buFont typeface="Arial"/>
              <a:defRPr sz="2000" spc="19"/>
            </a:lvl4pPr>
            <a:lvl5pPr>
              <a:buClr>
                <a:srgbClr val="3C3C3C"/>
              </a:buClr>
              <a:buFont typeface="Arial"/>
              <a:defRPr sz="2000" spc="19"/>
            </a:lvl5pPr>
          </a:lstStyle>
          <a:p>
            <a:r>
              <a:t>Body Level One</a:t>
            </a:r>
          </a:p>
          <a:p>
            <a:pPr lvl="1"/>
            <a:r>
              <a:t>Body Level Two</a:t>
            </a:r>
          </a:p>
          <a:p>
            <a:pPr lvl="2"/>
            <a:r>
              <a:t>Body Level Three</a:t>
            </a:r>
          </a:p>
          <a:p>
            <a:pPr lvl="3"/>
            <a:r>
              <a:t>Body Level Four</a:t>
            </a:r>
          </a:p>
          <a:p>
            <a:pPr lvl="4"/>
            <a:r>
              <a:t>Body Level Five</a:t>
            </a:r>
          </a:p>
        </p:txBody>
      </p:sp>
      <p:sp>
        <p:nvSpPr>
          <p:cNvPr id="2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Bullet Page with Yellow Border">
    <p:bg>
      <p:bgPr>
        <a:solidFill>
          <a:srgbClr val="50B46E"/>
        </a:solidFill>
        <a:effectLst/>
      </p:bgPr>
    </p:bg>
    <p:spTree>
      <p:nvGrpSpPr>
        <p:cNvPr id="1" name=""/>
        <p:cNvGrpSpPr/>
        <p:nvPr/>
      </p:nvGrpSpPr>
      <p:grpSpPr>
        <a:xfrm>
          <a:off x="0" y="0"/>
          <a:ext cx="0" cy="0"/>
          <a:chOff x="0" y="0"/>
          <a:chExt cx="0" cy="0"/>
        </a:xfrm>
      </p:grpSpPr>
      <p:sp>
        <p:nvSpPr>
          <p:cNvPr id="20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09" name="Title Text"/>
          <p:cNvSpPr txBox="1">
            <a:spLocks noGrp="1"/>
          </p:cNvSpPr>
          <p:nvPr>
            <p:ph type="title"/>
          </p:nvPr>
        </p:nvSpPr>
        <p:spPr>
          <a:xfrm>
            <a:off x="566737" y="553282"/>
            <a:ext cx="4780767" cy="468694"/>
          </a:xfrm>
          <a:prstGeom prst="rect">
            <a:avLst/>
          </a:prstGeom>
        </p:spPr>
        <p:txBody>
          <a:bodyPr>
            <a:normAutofit/>
          </a:bodyPr>
          <a:lstStyle>
            <a:lvl1pPr>
              <a:defRPr sz="2000"/>
            </a:lvl1pPr>
          </a:lstStyle>
          <a:p>
            <a:r>
              <a:t>Title Text</a:t>
            </a:r>
          </a:p>
        </p:txBody>
      </p:sp>
      <p:sp>
        <p:nvSpPr>
          <p:cNvPr id="210" name="Body Level One…"/>
          <p:cNvSpPr txBox="1">
            <a:spLocks noGrp="1"/>
          </p:cNvSpPr>
          <p:nvPr>
            <p:ph type="body" idx="1"/>
          </p:nvPr>
        </p:nvSpPr>
        <p:spPr>
          <a:xfrm>
            <a:off x="566737" y="1389062"/>
            <a:ext cx="7488051" cy="2754313"/>
          </a:xfrm>
          <a:prstGeom prst="rect">
            <a:avLst/>
          </a:prstGeom>
        </p:spPr>
        <p:txBody>
          <a:bodyPr>
            <a:normAutofit/>
          </a:bodyPr>
          <a:lstStyle>
            <a:lvl1pPr marL="268288" indent="-268288">
              <a:buClr>
                <a:srgbClr val="3C3C3C"/>
              </a:buClr>
              <a:buSzPct val="100000"/>
              <a:buFont typeface="Arial"/>
              <a:buChar char="•"/>
              <a:defRPr sz="2000" spc="19"/>
            </a:lvl1pPr>
            <a:lvl2pPr marL="620536" indent="-283986">
              <a:buClr>
                <a:srgbClr val="3C3C3C"/>
              </a:buClr>
              <a:buFont typeface="Arial"/>
              <a:buChar char="‒"/>
              <a:defRPr sz="2000" spc="19"/>
            </a:lvl2pPr>
            <a:lvl3pPr marL="402545" indent="-267607">
              <a:buClr>
                <a:srgbClr val="3C3C3C"/>
              </a:buClr>
              <a:buFont typeface="Arial"/>
              <a:defRPr sz="2000" spc="19"/>
            </a:lvl3pPr>
            <a:lvl4pPr>
              <a:buClr>
                <a:srgbClr val="3C3C3C"/>
              </a:buClr>
              <a:buFont typeface="Arial"/>
              <a:defRPr sz="2000" spc="19"/>
            </a:lvl4pPr>
            <a:lvl5pPr>
              <a:buClr>
                <a:srgbClr val="3C3C3C"/>
              </a:buClr>
              <a:buFont typeface="Arial"/>
              <a:defRPr sz="2000" spc="19"/>
            </a:lvl5pPr>
          </a:lstStyle>
          <a:p>
            <a:r>
              <a:t>Body Level One</a:t>
            </a:r>
          </a:p>
          <a:p>
            <a:pPr lvl="1"/>
            <a:r>
              <a:t>Body Level Two</a:t>
            </a:r>
          </a:p>
          <a:p>
            <a:pPr lvl="2"/>
            <a:r>
              <a:t>Body Level Three</a:t>
            </a:r>
          </a:p>
          <a:p>
            <a:pPr lvl="3"/>
            <a:r>
              <a:t>Body Level Four</a:t>
            </a:r>
          </a:p>
          <a:p>
            <a:pPr lvl="4"/>
            <a:r>
              <a:t>Body Level Five</a:t>
            </a:r>
          </a:p>
        </p:txBody>
      </p:sp>
      <p:sp>
        <p:nvSpPr>
          <p:cNvPr id="2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Turquoise">
    <p:spTree>
      <p:nvGrpSpPr>
        <p:cNvPr id="1" name=""/>
        <p:cNvGrpSpPr/>
        <p:nvPr/>
      </p:nvGrpSpPr>
      <p:grpSpPr>
        <a:xfrm>
          <a:off x="0" y="0"/>
          <a:ext cx="0" cy="0"/>
          <a:chOff x="0" y="0"/>
          <a:chExt cx="0" cy="0"/>
        </a:xfrm>
      </p:grpSpPr>
      <p:sp>
        <p:nvSpPr>
          <p:cNvPr id="23" name="Title Text"/>
          <p:cNvSpPr txBox="1">
            <a:spLocks noGrp="1"/>
          </p:cNvSpPr>
          <p:nvPr>
            <p:ph type="title"/>
          </p:nvPr>
        </p:nvSpPr>
        <p:spPr>
          <a:xfrm>
            <a:off x="338138" y="319843"/>
            <a:ext cx="3621303" cy="1195280"/>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24" name="Body Level One…"/>
          <p:cNvSpPr txBox="1">
            <a:spLocks noGrp="1"/>
          </p:cNvSpPr>
          <p:nvPr>
            <p:ph type="body" sz="quarter" idx="1"/>
          </p:nvPr>
        </p:nvSpPr>
        <p:spPr>
          <a:xfrm>
            <a:off x="338138" y="1479616"/>
            <a:ext cx="3616215" cy="1250389"/>
          </a:xfrm>
          <a:prstGeom prst="rect">
            <a:avLst/>
          </a:prstGeom>
        </p:spPr>
        <p:txBody>
          <a:bodyPr>
            <a:normAutofit/>
          </a:bodyPr>
          <a:lstStyle>
            <a:lvl1pPr>
              <a:defRPr sz="2400" b="1" spc="-70"/>
            </a:lvl1pPr>
            <a:lvl2pPr marL="171450" indent="-171450">
              <a:defRPr sz="2400" b="1" spc="-70"/>
            </a:lvl2pPr>
            <a:lvl3pPr marL="456066" indent="-321128">
              <a:defRPr sz="2400" b="1" spc="-70"/>
            </a:lvl3pPr>
            <a:lvl4pPr>
              <a:defRPr sz="2400" b="1" spc="-70"/>
            </a:lvl4pPr>
            <a:lvl5pPr>
              <a:defRPr sz="2400" b="1" spc="-70"/>
            </a:lvl5pPr>
          </a:lstStyle>
          <a:p>
            <a:r>
              <a:t>Body Level One</a:t>
            </a:r>
          </a:p>
          <a:p>
            <a:pPr lvl="1"/>
            <a:r>
              <a:t>Body Level Two</a:t>
            </a:r>
          </a:p>
          <a:p>
            <a:pPr lvl="2"/>
            <a:r>
              <a:t>Body Level Three</a:t>
            </a:r>
          </a:p>
          <a:p>
            <a:pPr lvl="3"/>
            <a:r>
              <a:t>Body Level Four</a:t>
            </a:r>
          </a:p>
          <a:p>
            <a:pPr lvl="4"/>
            <a:r>
              <a:t>Body Level Five</a:t>
            </a:r>
          </a:p>
        </p:txBody>
      </p:sp>
      <p:pic>
        <p:nvPicPr>
          <p:cNvPr id="25" name="Picture 4" descr="Picture 4"/>
          <p:cNvPicPr>
            <a:picLocks noChangeAspect="1"/>
          </p:cNvPicPr>
          <p:nvPr/>
        </p:nvPicPr>
        <p:blipFill>
          <a:blip r:embed="rId2">
            <a:extLst/>
          </a:blip>
          <a:stretch>
            <a:fillRect/>
          </a:stretch>
        </p:blipFill>
        <p:spPr>
          <a:xfrm>
            <a:off x="319032" y="4261834"/>
            <a:ext cx="990001" cy="573358"/>
          </a:xfrm>
          <a:prstGeom prst="rect">
            <a:avLst/>
          </a:prstGeom>
          <a:ln w="12700">
            <a:miter lim="400000"/>
          </a:ln>
        </p:spPr>
      </p:pic>
      <p:sp>
        <p:nvSpPr>
          <p:cNvPr id="26" name="Rectangle 6"/>
          <p:cNvSpPr/>
          <p:nvPr/>
        </p:nvSpPr>
        <p:spPr>
          <a:xfrm>
            <a:off x="4213185" y="0"/>
            <a:ext cx="4930815" cy="51435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27"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Bullet Page with Turquise Border">
    <p:bg>
      <p:bgPr>
        <a:solidFill>
          <a:schemeClr val="accent1"/>
        </a:solidFill>
        <a:effectLst/>
      </p:bgPr>
    </p:bg>
    <p:spTree>
      <p:nvGrpSpPr>
        <p:cNvPr id="1" name=""/>
        <p:cNvGrpSpPr/>
        <p:nvPr/>
      </p:nvGrpSpPr>
      <p:grpSpPr>
        <a:xfrm>
          <a:off x="0" y="0"/>
          <a:ext cx="0" cy="0"/>
          <a:chOff x="0" y="0"/>
          <a:chExt cx="0" cy="0"/>
        </a:xfrm>
      </p:grpSpPr>
      <p:sp>
        <p:nvSpPr>
          <p:cNvPr id="21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19" name="Title Text"/>
          <p:cNvSpPr txBox="1">
            <a:spLocks noGrp="1"/>
          </p:cNvSpPr>
          <p:nvPr>
            <p:ph type="title"/>
          </p:nvPr>
        </p:nvSpPr>
        <p:spPr>
          <a:xfrm>
            <a:off x="566737" y="553282"/>
            <a:ext cx="4780767" cy="468694"/>
          </a:xfrm>
          <a:prstGeom prst="rect">
            <a:avLst/>
          </a:prstGeom>
        </p:spPr>
        <p:txBody>
          <a:bodyPr>
            <a:normAutofit/>
          </a:bodyPr>
          <a:lstStyle>
            <a:lvl1pPr>
              <a:defRPr sz="2000"/>
            </a:lvl1pPr>
          </a:lstStyle>
          <a:p>
            <a:r>
              <a:t>Title Text</a:t>
            </a:r>
          </a:p>
        </p:txBody>
      </p:sp>
      <p:sp>
        <p:nvSpPr>
          <p:cNvPr id="220" name="Body Level One…"/>
          <p:cNvSpPr txBox="1">
            <a:spLocks noGrp="1"/>
          </p:cNvSpPr>
          <p:nvPr>
            <p:ph type="body" idx="1"/>
          </p:nvPr>
        </p:nvSpPr>
        <p:spPr>
          <a:xfrm>
            <a:off x="566737" y="1389062"/>
            <a:ext cx="7488051" cy="2754313"/>
          </a:xfrm>
          <a:prstGeom prst="rect">
            <a:avLst/>
          </a:prstGeom>
        </p:spPr>
        <p:txBody>
          <a:bodyPr>
            <a:normAutofit/>
          </a:bodyPr>
          <a:lstStyle>
            <a:lvl1pPr marL="268288" indent="-268288">
              <a:buClr>
                <a:srgbClr val="3C3C3C"/>
              </a:buClr>
              <a:buSzPct val="100000"/>
              <a:buFont typeface="Arial"/>
              <a:buChar char="•"/>
              <a:defRPr sz="2000" spc="19"/>
            </a:lvl1pPr>
            <a:lvl2pPr marL="620536" indent="-283986">
              <a:buClr>
                <a:srgbClr val="3C3C3C"/>
              </a:buClr>
              <a:buFont typeface="Arial"/>
              <a:buChar char="‒"/>
              <a:defRPr sz="2000" spc="19"/>
            </a:lvl2pPr>
            <a:lvl3pPr marL="402545" indent="-267607">
              <a:buClr>
                <a:srgbClr val="3C3C3C"/>
              </a:buClr>
              <a:buFont typeface="Arial"/>
              <a:defRPr sz="2000" spc="19"/>
            </a:lvl3pPr>
            <a:lvl4pPr>
              <a:buClr>
                <a:srgbClr val="3C3C3C"/>
              </a:buClr>
              <a:buFont typeface="Arial"/>
              <a:defRPr sz="2000" spc="19"/>
            </a:lvl4pPr>
            <a:lvl5pPr>
              <a:buClr>
                <a:srgbClr val="3C3C3C"/>
              </a:buClr>
              <a:buFont typeface="Arial"/>
              <a:defRPr sz="2000" spc="19"/>
            </a:lvl5pPr>
          </a:lstStyle>
          <a:p>
            <a:r>
              <a:t>Body Level One</a:t>
            </a:r>
          </a:p>
          <a:p>
            <a:pPr lvl="1"/>
            <a:r>
              <a:t>Body Level Two</a:t>
            </a:r>
          </a:p>
          <a:p>
            <a:pPr lvl="2"/>
            <a:r>
              <a:t>Body Level Three</a:t>
            </a:r>
          </a:p>
          <a:p>
            <a:pPr lvl="3"/>
            <a:r>
              <a:t>Body Level Four</a:t>
            </a:r>
          </a:p>
          <a:p>
            <a:pPr lvl="4"/>
            <a:r>
              <a:t>Body Level Five</a:t>
            </a:r>
          </a:p>
        </p:txBody>
      </p:sp>
      <p:sp>
        <p:nvSpPr>
          <p:cNvPr id="2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Bullet Page with Dk Blue Border">
    <p:bg>
      <p:bgPr>
        <a:solidFill>
          <a:schemeClr val="accent2"/>
        </a:solidFill>
        <a:effectLst/>
      </p:bgPr>
    </p:bg>
    <p:spTree>
      <p:nvGrpSpPr>
        <p:cNvPr id="1" name=""/>
        <p:cNvGrpSpPr/>
        <p:nvPr/>
      </p:nvGrpSpPr>
      <p:grpSpPr>
        <a:xfrm>
          <a:off x="0" y="0"/>
          <a:ext cx="0" cy="0"/>
          <a:chOff x="0" y="0"/>
          <a:chExt cx="0" cy="0"/>
        </a:xfrm>
      </p:grpSpPr>
      <p:sp>
        <p:nvSpPr>
          <p:cNvPr id="22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29" name="Title Text"/>
          <p:cNvSpPr txBox="1">
            <a:spLocks noGrp="1"/>
          </p:cNvSpPr>
          <p:nvPr>
            <p:ph type="title"/>
          </p:nvPr>
        </p:nvSpPr>
        <p:spPr>
          <a:xfrm>
            <a:off x="566737" y="553282"/>
            <a:ext cx="4780767" cy="468694"/>
          </a:xfrm>
          <a:prstGeom prst="rect">
            <a:avLst/>
          </a:prstGeom>
        </p:spPr>
        <p:txBody>
          <a:bodyPr>
            <a:normAutofit/>
          </a:bodyPr>
          <a:lstStyle>
            <a:lvl1pPr>
              <a:defRPr sz="2000"/>
            </a:lvl1pPr>
          </a:lstStyle>
          <a:p>
            <a:r>
              <a:t>Title Text</a:t>
            </a:r>
          </a:p>
        </p:txBody>
      </p:sp>
      <p:sp>
        <p:nvSpPr>
          <p:cNvPr id="230" name="Body Level One…"/>
          <p:cNvSpPr txBox="1">
            <a:spLocks noGrp="1"/>
          </p:cNvSpPr>
          <p:nvPr>
            <p:ph type="body" idx="1"/>
          </p:nvPr>
        </p:nvSpPr>
        <p:spPr>
          <a:xfrm>
            <a:off x="566737" y="1389062"/>
            <a:ext cx="7488051" cy="2754313"/>
          </a:xfrm>
          <a:prstGeom prst="rect">
            <a:avLst/>
          </a:prstGeom>
        </p:spPr>
        <p:txBody>
          <a:bodyPr>
            <a:normAutofit/>
          </a:bodyPr>
          <a:lstStyle>
            <a:lvl1pPr marL="268288" indent="-268288">
              <a:buClr>
                <a:srgbClr val="3C3C3C"/>
              </a:buClr>
              <a:buSzPct val="100000"/>
              <a:buFont typeface="Arial"/>
              <a:buChar char="•"/>
              <a:defRPr sz="2000" spc="19"/>
            </a:lvl1pPr>
            <a:lvl2pPr marL="620536" indent="-283986">
              <a:buClr>
                <a:srgbClr val="3C3C3C"/>
              </a:buClr>
              <a:buFont typeface="Arial"/>
              <a:buChar char="‒"/>
              <a:defRPr sz="2000" spc="19"/>
            </a:lvl2pPr>
            <a:lvl3pPr marL="402545" indent="-267607">
              <a:buClr>
                <a:srgbClr val="3C3C3C"/>
              </a:buClr>
              <a:buFont typeface="Arial"/>
              <a:defRPr sz="2000" spc="19"/>
            </a:lvl3pPr>
            <a:lvl4pPr>
              <a:buClr>
                <a:srgbClr val="3C3C3C"/>
              </a:buClr>
              <a:buFont typeface="Arial"/>
              <a:defRPr sz="2000" spc="19"/>
            </a:lvl4pPr>
            <a:lvl5pPr>
              <a:buClr>
                <a:srgbClr val="3C3C3C"/>
              </a:buClr>
              <a:buFont typeface="Arial"/>
              <a:defRPr sz="2000" spc="19"/>
            </a:lvl5pPr>
          </a:lstStyle>
          <a:p>
            <a:r>
              <a:t>Body Level One</a:t>
            </a:r>
          </a:p>
          <a:p>
            <a:pPr lvl="1"/>
            <a:r>
              <a:t>Body Level Two</a:t>
            </a:r>
          </a:p>
          <a:p>
            <a:pPr lvl="2"/>
            <a:r>
              <a:t>Body Level Three</a:t>
            </a:r>
          </a:p>
          <a:p>
            <a:pPr lvl="3"/>
            <a:r>
              <a:t>Body Level Four</a:t>
            </a:r>
          </a:p>
          <a:p>
            <a:pPr lvl="4"/>
            <a:r>
              <a:t>Body Level Five</a:t>
            </a:r>
          </a:p>
        </p:txBody>
      </p:sp>
      <p:sp>
        <p:nvSpPr>
          <p:cNvPr id="2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Bullet Page with Pink Border">
    <p:bg>
      <p:bgPr>
        <a:solidFill>
          <a:schemeClr val="accent3"/>
        </a:solidFill>
        <a:effectLst/>
      </p:bgPr>
    </p:bg>
    <p:spTree>
      <p:nvGrpSpPr>
        <p:cNvPr id="1" name=""/>
        <p:cNvGrpSpPr/>
        <p:nvPr/>
      </p:nvGrpSpPr>
      <p:grpSpPr>
        <a:xfrm>
          <a:off x="0" y="0"/>
          <a:ext cx="0" cy="0"/>
          <a:chOff x="0" y="0"/>
          <a:chExt cx="0" cy="0"/>
        </a:xfrm>
      </p:grpSpPr>
      <p:sp>
        <p:nvSpPr>
          <p:cNvPr id="23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39" name="Title Text"/>
          <p:cNvSpPr txBox="1">
            <a:spLocks noGrp="1"/>
          </p:cNvSpPr>
          <p:nvPr>
            <p:ph type="title"/>
          </p:nvPr>
        </p:nvSpPr>
        <p:spPr>
          <a:xfrm>
            <a:off x="566737" y="553282"/>
            <a:ext cx="4780767" cy="468694"/>
          </a:xfrm>
          <a:prstGeom prst="rect">
            <a:avLst/>
          </a:prstGeom>
        </p:spPr>
        <p:txBody>
          <a:bodyPr>
            <a:normAutofit/>
          </a:bodyPr>
          <a:lstStyle>
            <a:lvl1pPr>
              <a:defRPr sz="2000"/>
            </a:lvl1pPr>
          </a:lstStyle>
          <a:p>
            <a:r>
              <a:t>Title Text</a:t>
            </a:r>
          </a:p>
        </p:txBody>
      </p:sp>
      <p:sp>
        <p:nvSpPr>
          <p:cNvPr id="240" name="Body Level One…"/>
          <p:cNvSpPr txBox="1">
            <a:spLocks noGrp="1"/>
          </p:cNvSpPr>
          <p:nvPr>
            <p:ph type="body" idx="1"/>
          </p:nvPr>
        </p:nvSpPr>
        <p:spPr>
          <a:xfrm>
            <a:off x="566737" y="1389062"/>
            <a:ext cx="7488051" cy="2754313"/>
          </a:xfrm>
          <a:prstGeom prst="rect">
            <a:avLst/>
          </a:prstGeom>
        </p:spPr>
        <p:txBody>
          <a:bodyPr>
            <a:normAutofit/>
          </a:bodyPr>
          <a:lstStyle>
            <a:lvl1pPr marL="268288" indent="-268288">
              <a:buClr>
                <a:srgbClr val="3C3C3C"/>
              </a:buClr>
              <a:buSzPct val="100000"/>
              <a:buFont typeface="Arial"/>
              <a:buChar char="•"/>
              <a:defRPr sz="2000" spc="19"/>
            </a:lvl1pPr>
            <a:lvl2pPr marL="620536" indent="-283986">
              <a:buClr>
                <a:srgbClr val="3C3C3C"/>
              </a:buClr>
              <a:buFont typeface="Arial"/>
              <a:buChar char="‒"/>
              <a:defRPr sz="2000" spc="19"/>
            </a:lvl2pPr>
            <a:lvl3pPr marL="402545" indent="-267607">
              <a:buClr>
                <a:srgbClr val="3C3C3C"/>
              </a:buClr>
              <a:buFont typeface="Arial"/>
              <a:defRPr sz="2000" spc="19"/>
            </a:lvl3pPr>
            <a:lvl4pPr>
              <a:buClr>
                <a:srgbClr val="3C3C3C"/>
              </a:buClr>
              <a:buFont typeface="Arial"/>
              <a:defRPr sz="2000" spc="19"/>
            </a:lvl4pPr>
            <a:lvl5pPr>
              <a:buClr>
                <a:srgbClr val="3C3C3C"/>
              </a:buClr>
              <a:buFont typeface="Arial"/>
              <a:defRPr sz="2000" spc="19"/>
            </a:lvl5pPr>
          </a:lstStyle>
          <a:p>
            <a:r>
              <a:t>Body Level One</a:t>
            </a:r>
          </a:p>
          <a:p>
            <a:pPr lvl="1"/>
            <a:r>
              <a:t>Body Level Two</a:t>
            </a:r>
          </a:p>
          <a:p>
            <a:pPr lvl="2"/>
            <a:r>
              <a:t>Body Level Three</a:t>
            </a:r>
          </a:p>
          <a:p>
            <a:pPr lvl="3"/>
            <a:r>
              <a:t>Body Level Four</a:t>
            </a:r>
          </a:p>
          <a:p>
            <a:pPr lvl="4"/>
            <a:r>
              <a:t>Body Level Five</a:t>
            </a:r>
          </a:p>
        </p:txBody>
      </p:sp>
      <p:sp>
        <p:nvSpPr>
          <p:cNvPr id="2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Bullet Page with Green Border">
    <p:bg>
      <p:bgPr>
        <a:solidFill>
          <a:schemeClr val="accent4"/>
        </a:solidFill>
        <a:effectLst/>
      </p:bgPr>
    </p:bg>
    <p:spTree>
      <p:nvGrpSpPr>
        <p:cNvPr id="1" name=""/>
        <p:cNvGrpSpPr/>
        <p:nvPr/>
      </p:nvGrpSpPr>
      <p:grpSpPr>
        <a:xfrm>
          <a:off x="0" y="0"/>
          <a:ext cx="0" cy="0"/>
          <a:chOff x="0" y="0"/>
          <a:chExt cx="0" cy="0"/>
        </a:xfrm>
      </p:grpSpPr>
      <p:sp>
        <p:nvSpPr>
          <p:cNvPr id="24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49" name="Title Text"/>
          <p:cNvSpPr txBox="1">
            <a:spLocks noGrp="1"/>
          </p:cNvSpPr>
          <p:nvPr>
            <p:ph type="title"/>
          </p:nvPr>
        </p:nvSpPr>
        <p:spPr>
          <a:xfrm>
            <a:off x="566737" y="553282"/>
            <a:ext cx="4780767" cy="468694"/>
          </a:xfrm>
          <a:prstGeom prst="rect">
            <a:avLst/>
          </a:prstGeom>
        </p:spPr>
        <p:txBody>
          <a:bodyPr>
            <a:normAutofit/>
          </a:bodyPr>
          <a:lstStyle>
            <a:lvl1pPr>
              <a:defRPr sz="2000"/>
            </a:lvl1pPr>
          </a:lstStyle>
          <a:p>
            <a:r>
              <a:t>Title Text</a:t>
            </a:r>
          </a:p>
        </p:txBody>
      </p:sp>
      <p:sp>
        <p:nvSpPr>
          <p:cNvPr id="250" name="Body Level One…"/>
          <p:cNvSpPr txBox="1">
            <a:spLocks noGrp="1"/>
          </p:cNvSpPr>
          <p:nvPr>
            <p:ph type="body" idx="1"/>
          </p:nvPr>
        </p:nvSpPr>
        <p:spPr>
          <a:xfrm>
            <a:off x="566737" y="1389062"/>
            <a:ext cx="7488051" cy="2754313"/>
          </a:xfrm>
          <a:prstGeom prst="rect">
            <a:avLst/>
          </a:prstGeom>
        </p:spPr>
        <p:txBody>
          <a:bodyPr>
            <a:normAutofit/>
          </a:bodyPr>
          <a:lstStyle>
            <a:lvl1pPr marL="268288" indent="-268288">
              <a:buClr>
                <a:srgbClr val="3C3C3C"/>
              </a:buClr>
              <a:buSzPct val="100000"/>
              <a:buFont typeface="Arial"/>
              <a:buChar char="•"/>
              <a:defRPr sz="2000" spc="19"/>
            </a:lvl1pPr>
            <a:lvl2pPr marL="620536" indent="-283986">
              <a:buClr>
                <a:srgbClr val="3C3C3C"/>
              </a:buClr>
              <a:buFont typeface="Arial"/>
              <a:buChar char="‒"/>
              <a:defRPr sz="2000" spc="19"/>
            </a:lvl2pPr>
            <a:lvl3pPr marL="402545" indent="-267607">
              <a:buClr>
                <a:srgbClr val="3C3C3C"/>
              </a:buClr>
              <a:buFont typeface="Arial"/>
              <a:defRPr sz="2000" spc="19"/>
            </a:lvl3pPr>
            <a:lvl4pPr>
              <a:buClr>
                <a:srgbClr val="3C3C3C"/>
              </a:buClr>
              <a:buFont typeface="Arial"/>
              <a:defRPr sz="2000" spc="19"/>
            </a:lvl4pPr>
            <a:lvl5pPr>
              <a:buClr>
                <a:srgbClr val="3C3C3C"/>
              </a:buClr>
              <a:buFont typeface="Arial"/>
              <a:defRPr sz="2000" spc="19"/>
            </a:lvl5pPr>
          </a:lstStyle>
          <a:p>
            <a:r>
              <a:t>Body Level One</a:t>
            </a:r>
          </a:p>
          <a:p>
            <a:pPr lvl="1"/>
            <a:r>
              <a:t>Body Level Two</a:t>
            </a:r>
          </a:p>
          <a:p>
            <a:pPr lvl="2"/>
            <a:r>
              <a:t>Body Level Three</a:t>
            </a:r>
          </a:p>
          <a:p>
            <a:pPr lvl="3"/>
            <a:r>
              <a:t>Body Level Four</a:t>
            </a:r>
          </a:p>
          <a:p>
            <a:pPr lvl="4"/>
            <a:r>
              <a:t>Body Level Five</a:t>
            </a:r>
          </a:p>
        </p:txBody>
      </p:sp>
      <p:sp>
        <p:nvSpPr>
          <p:cNvPr id="2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Bullet Page with Blue Border">
    <p:bg>
      <p:bgPr>
        <a:solidFill>
          <a:schemeClr val="accent5"/>
        </a:solidFill>
        <a:effectLst/>
      </p:bgPr>
    </p:bg>
    <p:spTree>
      <p:nvGrpSpPr>
        <p:cNvPr id="1" name=""/>
        <p:cNvGrpSpPr/>
        <p:nvPr/>
      </p:nvGrpSpPr>
      <p:grpSpPr>
        <a:xfrm>
          <a:off x="0" y="0"/>
          <a:ext cx="0" cy="0"/>
          <a:chOff x="0" y="0"/>
          <a:chExt cx="0" cy="0"/>
        </a:xfrm>
      </p:grpSpPr>
      <p:sp>
        <p:nvSpPr>
          <p:cNvPr id="25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59" name="Title Text"/>
          <p:cNvSpPr txBox="1">
            <a:spLocks noGrp="1"/>
          </p:cNvSpPr>
          <p:nvPr>
            <p:ph type="title"/>
          </p:nvPr>
        </p:nvSpPr>
        <p:spPr>
          <a:xfrm>
            <a:off x="566737" y="553282"/>
            <a:ext cx="4780767" cy="468694"/>
          </a:xfrm>
          <a:prstGeom prst="rect">
            <a:avLst/>
          </a:prstGeom>
        </p:spPr>
        <p:txBody>
          <a:bodyPr>
            <a:normAutofit/>
          </a:bodyPr>
          <a:lstStyle>
            <a:lvl1pPr>
              <a:defRPr sz="2000"/>
            </a:lvl1pPr>
          </a:lstStyle>
          <a:p>
            <a:r>
              <a:t>Title Text</a:t>
            </a:r>
          </a:p>
        </p:txBody>
      </p:sp>
      <p:sp>
        <p:nvSpPr>
          <p:cNvPr id="260" name="Body Level One…"/>
          <p:cNvSpPr txBox="1">
            <a:spLocks noGrp="1"/>
          </p:cNvSpPr>
          <p:nvPr>
            <p:ph type="body" idx="1"/>
          </p:nvPr>
        </p:nvSpPr>
        <p:spPr>
          <a:xfrm>
            <a:off x="566737" y="1389062"/>
            <a:ext cx="7488051" cy="2754313"/>
          </a:xfrm>
          <a:prstGeom prst="rect">
            <a:avLst/>
          </a:prstGeom>
        </p:spPr>
        <p:txBody>
          <a:bodyPr>
            <a:normAutofit/>
          </a:bodyPr>
          <a:lstStyle>
            <a:lvl1pPr marL="268288" indent="-268288">
              <a:buClr>
                <a:srgbClr val="3C3C3C"/>
              </a:buClr>
              <a:buSzPct val="100000"/>
              <a:buFont typeface="Arial"/>
              <a:buChar char="•"/>
              <a:defRPr sz="2000" spc="19"/>
            </a:lvl1pPr>
            <a:lvl2pPr marL="620536" indent="-283986">
              <a:buClr>
                <a:srgbClr val="3C3C3C"/>
              </a:buClr>
              <a:buFont typeface="Arial"/>
              <a:buChar char="‒"/>
              <a:defRPr sz="2000" spc="19"/>
            </a:lvl2pPr>
            <a:lvl3pPr marL="402545" indent="-267607">
              <a:buClr>
                <a:srgbClr val="3C3C3C"/>
              </a:buClr>
              <a:buFont typeface="Arial"/>
              <a:defRPr sz="2000" spc="19"/>
            </a:lvl3pPr>
            <a:lvl4pPr>
              <a:buClr>
                <a:srgbClr val="3C3C3C"/>
              </a:buClr>
              <a:buFont typeface="Arial"/>
              <a:defRPr sz="2000" spc="19"/>
            </a:lvl4pPr>
            <a:lvl5pPr>
              <a:buClr>
                <a:srgbClr val="3C3C3C"/>
              </a:buClr>
              <a:buFont typeface="Arial"/>
              <a:defRPr sz="2000" spc="19"/>
            </a:lvl5pPr>
          </a:lstStyle>
          <a:p>
            <a:r>
              <a:t>Body Level One</a:t>
            </a:r>
          </a:p>
          <a:p>
            <a:pPr lvl="1"/>
            <a:r>
              <a:t>Body Level Two</a:t>
            </a:r>
          </a:p>
          <a:p>
            <a:pPr lvl="2"/>
            <a:r>
              <a:t>Body Level Three</a:t>
            </a:r>
          </a:p>
          <a:p>
            <a:pPr lvl="3"/>
            <a:r>
              <a:t>Body Level Four</a:t>
            </a:r>
          </a:p>
          <a:p>
            <a:pPr lvl="4"/>
            <a:r>
              <a:t>Body Level Five</a:t>
            </a:r>
          </a:p>
        </p:txBody>
      </p:sp>
      <p:sp>
        <p:nvSpPr>
          <p:cNvPr id="2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Bullet Page with Orange Border">
    <p:bg>
      <p:bgPr>
        <a:solidFill>
          <a:schemeClr val="accent6"/>
        </a:solidFill>
        <a:effectLst/>
      </p:bgPr>
    </p:bg>
    <p:spTree>
      <p:nvGrpSpPr>
        <p:cNvPr id="1" name=""/>
        <p:cNvGrpSpPr/>
        <p:nvPr/>
      </p:nvGrpSpPr>
      <p:grpSpPr>
        <a:xfrm>
          <a:off x="0" y="0"/>
          <a:ext cx="0" cy="0"/>
          <a:chOff x="0" y="0"/>
          <a:chExt cx="0" cy="0"/>
        </a:xfrm>
      </p:grpSpPr>
      <p:sp>
        <p:nvSpPr>
          <p:cNvPr id="26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69" name="Title Text"/>
          <p:cNvSpPr txBox="1">
            <a:spLocks noGrp="1"/>
          </p:cNvSpPr>
          <p:nvPr>
            <p:ph type="title"/>
          </p:nvPr>
        </p:nvSpPr>
        <p:spPr>
          <a:xfrm>
            <a:off x="566737" y="553282"/>
            <a:ext cx="4780767" cy="468694"/>
          </a:xfrm>
          <a:prstGeom prst="rect">
            <a:avLst/>
          </a:prstGeom>
        </p:spPr>
        <p:txBody>
          <a:bodyPr>
            <a:normAutofit/>
          </a:bodyPr>
          <a:lstStyle>
            <a:lvl1pPr>
              <a:defRPr sz="2000"/>
            </a:lvl1pPr>
          </a:lstStyle>
          <a:p>
            <a:r>
              <a:t>Title Text</a:t>
            </a:r>
          </a:p>
        </p:txBody>
      </p:sp>
      <p:sp>
        <p:nvSpPr>
          <p:cNvPr id="270" name="Body Level One…"/>
          <p:cNvSpPr txBox="1">
            <a:spLocks noGrp="1"/>
          </p:cNvSpPr>
          <p:nvPr>
            <p:ph type="body" idx="1"/>
          </p:nvPr>
        </p:nvSpPr>
        <p:spPr>
          <a:xfrm>
            <a:off x="566737" y="1389062"/>
            <a:ext cx="7488051" cy="2754313"/>
          </a:xfrm>
          <a:prstGeom prst="rect">
            <a:avLst/>
          </a:prstGeom>
        </p:spPr>
        <p:txBody>
          <a:bodyPr>
            <a:normAutofit/>
          </a:bodyPr>
          <a:lstStyle>
            <a:lvl1pPr marL="268288" indent="-268288">
              <a:buClr>
                <a:srgbClr val="3C3C3C"/>
              </a:buClr>
              <a:buSzPct val="100000"/>
              <a:buFont typeface="Arial"/>
              <a:buChar char="•"/>
              <a:defRPr sz="2000" spc="19"/>
            </a:lvl1pPr>
            <a:lvl2pPr marL="620536" indent="-283986">
              <a:buClr>
                <a:srgbClr val="3C3C3C"/>
              </a:buClr>
              <a:buFont typeface="Arial"/>
              <a:buChar char="‒"/>
              <a:defRPr sz="2000" spc="19"/>
            </a:lvl2pPr>
            <a:lvl3pPr marL="402545" indent="-267607">
              <a:buClr>
                <a:srgbClr val="3C3C3C"/>
              </a:buClr>
              <a:buFont typeface="Arial"/>
              <a:defRPr sz="2000" spc="19"/>
            </a:lvl3pPr>
            <a:lvl4pPr>
              <a:buClr>
                <a:srgbClr val="3C3C3C"/>
              </a:buClr>
              <a:buFont typeface="Arial"/>
              <a:defRPr sz="2000" spc="19"/>
            </a:lvl4pPr>
            <a:lvl5pPr>
              <a:buClr>
                <a:srgbClr val="3C3C3C"/>
              </a:buClr>
              <a:buFont typeface="Arial"/>
              <a:defRPr sz="2000" spc="19"/>
            </a:lvl5pPr>
          </a:lstStyle>
          <a:p>
            <a:r>
              <a:t>Body Level One</a:t>
            </a:r>
          </a:p>
          <a:p>
            <a:pPr lvl="1"/>
            <a:r>
              <a:t>Body Level Two</a:t>
            </a:r>
          </a:p>
          <a:p>
            <a:pPr lvl="2"/>
            <a:r>
              <a:t>Body Level Three</a:t>
            </a:r>
          </a:p>
          <a:p>
            <a:pPr lvl="3"/>
            <a:r>
              <a:t>Body Level Four</a:t>
            </a:r>
          </a:p>
          <a:p>
            <a:pPr lvl="4"/>
            <a:r>
              <a:t>Body Level Five</a:t>
            </a:r>
          </a:p>
        </p:txBody>
      </p:sp>
      <p:sp>
        <p:nvSpPr>
          <p:cNvPr id="2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Divider Page Border Yellow">
    <p:bg>
      <p:bgPr>
        <a:solidFill>
          <a:srgbClr val="FFA600"/>
        </a:solidFill>
        <a:effectLst/>
      </p:bgPr>
    </p:bg>
    <p:spTree>
      <p:nvGrpSpPr>
        <p:cNvPr id="1" name=""/>
        <p:cNvGrpSpPr/>
        <p:nvPr/>
      </p:nvGrpSpPr>
      <p:grpSpPr>
        <a:xfrm>
          <a:off x="0" y="0"/>
          <a:ext cx="0" cy="0"/>
          <a:chOff x="0" y="0"/>
          <a:chExt cx="0" cy="0"/>
        </a:xfrm>
      </p:grpSpPr>
      <p:sp>
        <p:nvSpPr>
          <p:cNvPr id="27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79"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280"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2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Divider Page Border Turquoise">
    <p:bg>
      <p:bgPr>
        <a:solidFill>
          <a:schemeClr val="accent1"/>
        </a:solidFill>
        <a:effectLst/>
      </p:bgPr>
    </p:bg>
    <p:spTree>
      <p:nvGrpSpPr>
        <p:cNvPr id="1" name=""/>
        <p:cNvGrpSpPr/>
        <p:nvPr/>
      </p:nvGrpSpPr>
      <p:grpSpPr>
        <a:xfrm>
          <a:off x="0" y="0"/>
          <a:ext cx="0" cy="0"/>
          <a:chOff x="0" y="0"/>
          <a:chExt cx="0" cy="0"/>
        </a:xfrm>
      </p:grpSpPr>
      <p:sp>
        <p:nvSpPr>
          <p:cNvPr id="28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89"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290"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2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Divider Page Border Dk Blue">
    <p:bg>
      <p:bgPr>
        <a:solidFill>
          <a:schemeClr val="accent2"/>
        </a:solidFill>
        <a:effectLst/>
      </p:bgPr>
    </p:bg>
    <p:spTree>
      <p:nvGrpSpPr>
        <p:cNvPr id="1" name=""/>
        <p:cNvGrpSpPr/>
        <p:nvPr/>
      </p:nvGrpSpPr>
      <p:grpSpPr>
        <a:xfrm>
          <a:off x="0" y="0"/>
          <a:ext cx="0" cy="0"/>
          <a:chOff x="0" y="0"/>
          <a:chExt cx="0" cy="0"/>
        </a:xfrm>
      </p:grpSpPr>
      <p:sp>
        <p:nvSpPr>
          <p:cNvPr id="29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99"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300"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3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Divider Page Border Pink">
    <p:bg>
      <p:bgPr>
        <a:solidFill>
          <a:schemeClr val="accent3"/>
        </a:solidFill>
        <a:effectLst/>
      </p:bgPr>
    </p:bg>
    <p:spTree>
      <p:nvGrpSpPr>
        <p:cNvPr id="1" name=""/>
        <p:cNvGrpSpPr/>
        <p:nvPr/>
      </p:nvGrpSpPr>
      <p:grpSpPr>
        <a:xfrm>
          <a:off x="0" y="0"/>
          <a:ext cx="0" cy="0"/>
          <a:chOff x="0" y="0"/>
          <a:chExt cx="0" cy="0"/>
        </a:xfrm>
      </p:grpSpPr>
      <p:sp>
        <p:nvSpPr>
          <p:cNvPr id="30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09"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310"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3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Slide Dk Blue">
    <p:spTree>
      <p:nvGrpSpPr>
        <p:cNvPr id="1" name=""/>
        <p:cNvGrpSpPr/>
        <p:nvPr/>
      </p:nvGrpSpPr>
      <p:grpSpPr>
        <a:xfrm>
          <a:off x="0" y="0"/>
          <a:ext cx="0" cy="0"/>
          <a:chOff x="0" y="0"/>
          <a:chExt cx="0" cy="0"/>
        </a:xfrm>
      </p:grpSpPr>
      <p:sp>
        <p:nvSpPr>
          <p:cNvPr id="35" name="Title Text"/>
          <p:cNvSpPr txBox="1">
            <a:spLocks noGrp="1"/>
          </p:cNvSpPr>
          <p:nvPr>
            <p:ph type="title"/>
          </p:nvPr>
        </p:nvSpPr>
        <p:spPr>
          <a:xfrm>
            <a:off x="338138" y="319843"/>
            <a:ext cx="3621303" cy="1195280"/>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36" name="Body Level One…"/>
          <p:cNvSpPr txBox="1">
            <a:spLocks noGrp="1"/>
          </p:cNvSpPr>
          <p:nvPr>
            <p:ph type="body" sz="quarter" idx="1"/>
          </p:nvPr>
        </p:nvSpPr>
        <p:spPr>
          <a:xfrm>
            <a:off x="338138" y="1479616"/>
            <a:ext cx="3616215" cy="1250389"/>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37" name="Picture 4" descr="Picture 4"/>
          <p:cNvPicPr>
            <a:picLocks noChangeAspect="1"/>
          </p:cNvPicPr>
          <p:nvPr/>
        </p:nvPicPr>
        <p:blipFill>
          <a:blip r:embed="rId2">
            <a:extLst/>
          </a:blip>
          <a:stretch>
            <a:fillRect/>
          </a:stretch>
        </p:blipFill>
        <p:spPr>
          <a:xfrm>
            <a:off x="319032" y="4261834"/>
            <a:ext cx="990001" cy="573358"/>
          </a:xfrm>
          <a:prstGeom prst="rect">
            <a:avLst/>
          </a:prstGeom>
          <a:ln w="12700">
            <a:miter lim="400000"/>
          </a:ln>
        </p:spPr>
      </p:pic>
      <p:sp>
        <p:nvSpPr>
          <p:cNvPr id="38" name="Rectangle 6"/>
          <p:cNvSpPr/>
          <p:nvPr/>
        </p:nvSpPr>
        <p:spPr>
          <a:xfrm>
            <a:off x="4213185" y="0"/>
            <a:ext cx="4930815" cy="514350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39"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Divider Page Border Green">
    <p:bg>
      <p:bgPr>
        <a:solidFill>
          <a:schemeClr val="accent4"/>
        </a:solidFill>
        <a:effectLst/>
      </p:bgPr>
    </p:bg>
    <p:spTree>
      <p:nvGrpSpPr>
        <p:cNvPr id="1" name=""/>
        <p:cNvGrpSpPr/>
        <p:nvPr/>
      </p:nvGrpSpPr>
      <p:grpSpPr>
        <a:xfrm>
          <a:off x="0" y="0"/>
          <a:ext cx="0" cy="0"/>
          <a:chOff x="0" y="0"/>
          <a:chExt cx="0" cy="0"/>
        </a:xfrm>
      </p:grpSpPr>
      <p:sp>
        <p:nvSpPr>
          <p:cNvPr id="31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19"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320"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3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Divider Page Border Blue">
    <p:bg>
      <p:bgPr>
        <a:solidFill>
          <a:schemeClr val="accent5"/>
        </a:solidFill>
        <a:effectLst/>
      </p:bgPr>
    </p:bg>
    <p:spTree>
      <p:nvGrpSpPr>
        <p:cNvPr id="1" name=""/>
        <p:cNvGrpSpPr/>
        <p:nvPr/>
      </p:nvGrpSpPr>
      <p:grpSpPr>
        <a:xfrm>
          <a:off x="0" y="0"/>
          <a:ext cx="0" cy="0"/>
          <a:chOff x="0" y="0"/>
          <a:chExt cx="0" cy="0"/>
        </a:xfrm>
      </p:grpSpPr>
      <p:sp>
        <p:nvSpPr>
          <p:cNvPr id="32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29"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330"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3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Divider Page Border Orange">
    <p:bg>
      <p:bgPr>
        <a:solidFill>
          <a:schemeClr val="accent6"/>
        </a:solidFill>
        <a:effectLst/>
      </p:bgPr>
    </p:bg>
    <p:spTree>
      <p:nvGrpSpPr>
        <p:cNvPr id="1" name=""/>
        <p:cNvGrpSpPr/>
        <p:nvPr/>
      </p:nvGrpSpPr>
      <p:grpSpPr>
        <a:xfrm>
          <a:off x="0" y="0"/>
          <a:ext cx="0" cy="0"/>
          <a:chOff x="0" y="0"/>
          <a:chExt cx="0" cy="0"/>
        </a:xfrm>
      </p:grpSpPr>
      <p:sp>
        <p:nvSpPr>
          <p:cNvPr id="338" name="Rectangle 1"/>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39"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340"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3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Page Divider Yellow">
    <p:bg>
      <p:bgPr>
        <a:solidFill>
          <a:srgbClr val="FFA600"/>
        </a:solidFill>
        <a:effectLst/>
      </p:bgPr>
    </p:bg>
    <p:spTree>
      <p:nvGrpSpPr>
        <p:cNvPr id="1" name=""/>
        <p:cNvGrpSpPr/>
        <p:nvPr/>
      </p:nvGrpSpPr>
      <p:grpSpPr>
        <a:xfrm>
          <a:off x="0" y="0"/>
          <a:ext cx="0" cy="0"/>
          <a:chOff x="0" y="0"/>
          <a:chExt cx="0" cy="0"/>
        </a:xfrm>
      </p:grpSpPr>
      <p:sp>
        <p:nvSpPr>
          <p:cNvPr id="348"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solidFill>
                  <a:srgbClr val="FFFFFF"/>
                </a:solidFill>
              </a:defRPr>
            </a:lvl1pPr>
            <a:lvl2pPr marL="0" indent="0" algn="ctr">
              <a:buSzTx/>
              <a:buNone/>
              <a:defRPr sz="5000" b="1">
                <a:solidFill>
                  <a:srgbClr val="FFFFFF"/>
                </a:solidFill>
              </a:defRPr>
            </a:lvl2pPr>
            <a:lvl3pPr marL="803955" indent="-669017" algn="ctr">
              <a:defRPr sz="5000" b="1">
                <a:solidFill>
                  <a:srgbClr val="FFFFFF"/>
                </a:solidFill>
              </a:defRPr>
            </a:lvl3pPr>
            <a:lvl4pPr algn="ctr">
              <a:defRPr sz="5000" b="1">
                <a:solidFill>
                  <a:srgbClr val="FFFFFF"/>
                </a:solidFill>
              </a:defRPr>
            </a:lvl4pPr>
            <a:lvl5pPr algn="ctr">
              <a:defRPr sz="50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49"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solidFill>
                  <a:srgbClr val="FFFFFF"/>
                </a:solidFill>
                <a:latin typeface="Impact"/>
                <a:ea typeface="Impact"/>
                <a:cs typeface="Impact"/>
                <a:sym typeface="Impact"/>
              </a:defRPr>
            </a:pPr>
            <a:endParaRPr/>
          </a:p>
        </p:txBody>
      </p:sp>
      <p:sp>
        <p:nvSpPr>
          <p:cNvPr id="3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Page Divider Turquoise">
    <p:bg>
      <p:bgPr>
        <a:solidFill>
          <a:schemeClr val="accent1"/>
        </a:solidFill>
        <a:effectLst/>
      </p:bgPr>
    </p:bg>
    <p:spTree>
      <p:nvGrpSpPr>
        <p:cNvPr id="1" name=""/>
        <p:cNvGrpSpPr/>
        <p:nvPr/>
      </p:nvGrpSpPr>
      <p:grpSpPr>
        <a:xfrm>
          <a:off x="0" y="0"/>
          <a:ext cx="0" cy="0"/>
          <a:chOff x="0" y="0"/>
          <a:chExt cx="0" cy="0"/>
        </a:xfrm>
      </p:grpSpPr>
      <p:sp>
        <p:nvSpPr>
          <p:cNvPr id="357"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solidFill>
                  <a:srgbClr val="FFFFFF"/>
                </a:solidFill>
              </a:defRPr>
            </a:lvl1pPr>
            <a:lvl2pPr marL="0" indent="0" algn="ctr">
              <a:buSzTx/>
              <a:buNone/>
              <a:defRPr sz="5000" b="1">
                <a:solidFill>
                  <a:srgbClr val="FFFFFF"/>
                </a:solidFill>
              </a:defRPr>
            </a:lvl2pPr>
            <a:lvl3pPr marL="803955" indent="-669017" algn="ctr">
              <a:defRPr sz="5000" b="1">
                <a:solidFill>
                  <a:srgbClr val="FFFFFF"/>
                </a:solidFill>
              </a:defRPr>
            </a:lvl3pPr>
            <a:lvl4pPr algn="ctr">
              <a:defRPr sz="5000" b="1">
                <a:solidFill>
                  <a:srgbClr val="FFFFFF"/>
                </a:solidFill>
              </a:defRPr>
            </a:lvl4pPr>
            <a:lvl5pPr algn="ctr">
              <a:defRPr sz="50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58"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solidFill>
                  <a:srgbClr val="FFFFFF"/>
                </a:solidFill>
                <a:latin typeface="Impact"/>
                <a:ea typeface="Impact"/>
                <a:cs typeface="Impact"/>
                <a:sym typeface="Impact"/>
              </a:defRPr>
            </a:pPr>
            <a:endParaRPr/>
          </a:p>
        </p:txBody>
      </p:sp>
      <p:sp>
        <p:nvSpPr>
          <p:cNvPr id="3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Page Divider Dk Blue">
    <p:bg>
      <p:bgPr>
        <a:solidFill>
          <a:schemeClr val="accent2"/>
        </a:solidFill>
        <a:effectLst/>
      </p:bgPr>
    </p:bg>
    <p:spTree>
      <p:nvGrpSpPr>
        <p:cNvPr id="1" name=""/>
        <p:cNvGrpSpPr/>
        <p:nvPr/>
      </p:nvGrpSpPr>
      <p:grpSpPr>
        <a:xfrm>
          <a:off x="0" y="0"/>
          <a:ext cx="0" cy="0"/>
          <a:chOff x="0" y="0"/>
          <a:chExt cx="0" cy="0"/>
        </a:xfrm>
      </p:grpSpPr>
      <p:sp>
        <p:nvSpPr>
          <p:cNvPr id="366"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solidFill>
                  <a:srgbClr val="FFFFFF"/>
                </a:solidFill>
              </a:defRPr>
            </a:lvl1pPr>
            <a:lvl2pPr marL="0" indent="0" algn="ctr">
              <a:buSzTx/>
              <a:buNone/>
              <a:defRPr sz="5000" b="1">
                <a:solidFill>
                  <a:srgbClr val="FFFFFF"/>
                </a:solidFill>
              </a:defRPr>
            </a:lvl2pPr>
            <a:lvl3pPr marL="803955" indent="-669017" algn="ctr">
              <a:defRPr sz="5000" b="1">
                <a:solidFill>
                  <a:srgbClr val="FFFFFF"/>
                </a:solidFill>
              </a:defRPr>
            </a:lvl3pPr>
            <a:lvl4pPr algn="ctr">
              <a:defRPr sz="5000" b="1">
                <a:solidFill>
                  <a:srgbClr val="FFFFFF"/>
                </a:solidFill>
              </a:defRPr>
            </a:lvl4pPr>
            <a:lvl5pPr algn="ctr">
              <a:defRPr sz="50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67"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solidFill>
                  <a:srgbClr val="FFFFFF"/>
                </a:solidFill>
                <a:latin typeface="Impact"/>
                <a:ea typeface="Impact"/>
                <a:cs typeface="Impact"/>
                <a:sym typeface="Impact"/>
              </a:defRPr>
            </a:pPr>
            <a:endParaRPr/>
          </a:p>
        </p:txBody>
      </p:sp>
      <p:sp>
        <p:nvSpPr>
          <p:cNvPr id="3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Page Divider Pink">
    <p:bg>
      <p:bgPr>
        <a:solidFill>
          <a:schemeClr val="accent3"/>
        </a:solidFill>
        <a:effectLst/>
      </p:bgPr>
    </p:bg>
    <p:spTree>
      <p:nvGrpSpPr>
        <p:cNvPr id="1" name=""/>
        <p:cNvGrpSpPr/>
        <p:nvPr/>
      </p:nvGrpSpPr>
      <p:grpSpPr>
        <a:xfrm>
          <a:off x="0" y="0"/>
          <a:ext cx="0" cy="0"/>
          <a:chOff x="0" y="0"/>
          <a:chExt cx="0" cy="0"/>
        </a:xfrm>
      </p:grpSpPr>
      <p:sp>
        <p:nvSpPr>
          <p:cNvPr id="375"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solidFill>
                  <a:srgbClr val="FFFFFF"/>
                </a:solidFill>
              </a:defRPr>
            </a:lvl1pPr>
            <a:lvl2pPr marL="0" indent="0" algn="ctr">
              <a:buSzTx/>
              <a:buNone/>
              <a:defRPr sz="5000" b="1">
                <a:solidFill>
                  <a:srgbClr val="FFFFFF"/>
                </a:solidFill>
              </a:defRPr>
            </a:lvl2pPr>
            <a:lvl3pPr marL="803955" indent="-669017" algn="ctr">
              <a:defRPr sz="5000" b="1">
                <a:solidFill>
                  <a:srgbClr val="FFFFFF"/>
                </a:solidFill>
              </a:defRPr>
            </a:lvl3pPr>
            <a:lvl4pPr algn="ctr">
              <a:defRPr sz="5000" b="1">
                <a:solidFill>
                  <a:srgbClr val="FFFFFF"/>
                </a:solidFill>
              </a:defRPr>
            </a:lvl4pPr>
            <a:lvl5pPr algn="ctr">
              <a:defRPr sz="50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76"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solidFill>
                  <a:srgbClr val="FFFFFF"/>
                </a:solidFill>
                <a:latin typeface="Impact"/>
                <a:ea typeface="Impact"/>
                <a:cs typeface="Impact"/>
                <a:sym typeface="Impact"/>
              </a:defRPr>
            </a:pPr>
            <a:endParaRPr/>
          </a:p>
        </p:txBody>
      </p:sp>
      <p:sp>
        <p:nvSpPr>
          <p:cNvPr id="3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Page Divider Green">
    <p:bg>
      <p:bgPr>
        <a:solidFill>
          <a:schemeClr val="accent4"/>
        </a:solidFill>
        <a:effectLst/>
      </p:bgPr>
    </p:bg>
    <p:spTree>
      <p:nvGrpSpPr>
        <p:cNvPr id="1" name=""/>
        <p:cNvGrpSpPr/>
        <p:nvPr/>
      </p:nvGrpSpPr>
      <p:grpSpPr>
        <a:xfrm>
          <a:off x="0" y="0"/>
          <a:ext cx="0" cy="0"/>
          <a:chOff x="0" y="0"/>
          <a:chExt cx="0" cy="0"/>
        </a:xfrm>
      </p:grpSpPr>
      <p:sp>
        <p:nvSpPr>
          <p:cNvPr id="384"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solidFill>
                  <a:srgbClr val="FFFFFF"/>
                </a:solidFill>
              </a:defRPr>
            </a:lvl1pPr>
            <a:lvl2pPr marL="0" indent="0" algn="ctr">
              <a:buSzTx/>
              <a:buNone/>
              <a:defRPr sz="5000" b="1">
                <a:solidFill>
                  <a:srgbClr val="FFFFFF"/>
                </a:solidFill>
              </a:defRPr>
            </a:lvl2pPr>
            <a:lvl3pPr marL="803955" indent="-669017" algn="ctr">
              <a:defRPr sz="5000" b="1">
                <a:solidFill>
                  <a:srgbClr val="FFFFFF"/>
                </a:solidFill>
              </a:defRPr>
            </a:lvl3pPr>
            <a:lvl4pPr algn="ctr">
              <a:defRPr sz="5000" b="1">
                <a:solidFill>
                  <a:srgbClr val="FFFFFF"/>
                </a:solidFill>
              </a:defRPr>
            </a:lvl4pPr>
            <a:lvl5pPr algn="ctr">
              <a:defRPr sz="50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85"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solidFill>
                  <a:srgbClr val="FFFFFF"/>
                </a:solidFill>
                <a:latin typeface="Impact"/>
                <a:ea typeface="Impact"/>
                <a:cs typeface="Impact"/>
                <a:sym typeface="Impact"/>
              </a:defRPr>
            </a:pPr>
            <a:endParaRPr/>
          </a:p>
        </p:txBody>
      </p:sp>
      <p:sp>
        <p:nvSpPr>
          <p:cNvPr id="3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Page Divider Blue">
    <p:bg>
      <p:bgPr>
        <a:solidFill>
          <a:schemeClr val="accent5"/>
        </a:solidFill>
        <a:effectLst/>
      </p:bgPr>
    </p:bg>
    <p:spTree>
      <p:nvGrpSpPr>
        <p:cNvPr id="1" name=""/>
        <p:cNvGrpSpPr/>
        <p:nvPr/>
      </p:nvGrpSpPr>
      <p:grpSpPr>
        <a:xfrm>
          <a:off x="0" y="0"/>
          <a:ext cx="0" cy="0"/>
          <a:chOff x="0" y="0"/>
          <a:chExt cx="0" cy="0"/>
        </a:xfrm>
      </p:grpSpPr>
      <p:sp>
        <p:nvSpPr>
          <p:cNvPr id="393"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solidFill>
                  <a:srgbClr val="FFFFFF"/>
                </a:solidFill>
              </a:defRPr>
            </a:lvl1pPr>
            <a:lvl2pPr marL="0" indent="0" algn="ctr">
              <a:buSzTx/>
              <a:buNone/>
              <a:defRPr sz="5000" b="1">
                <a:solidFill>
                  <a:srgbClr val="FFFFFF"/>
                </a:solidFill>
              </a:defRPr>
            </a:lvl2pPr>
            <a:lvl3pPr marL="803955" indent="-669017" algn="ctr">
              <a:defRPr sz="5000" b="1">
                <a:solidFill>
                  <a:srgbClr val="FFFFFF"/>
                </a:solidFill>
              </a:defRPr>
            </a:lvl3pPr>
            <a:lvl4pPr algn="ctr">
              <a:defRPr sz="5000" b="1">
                <a:solidFill>
                  <a:srgbClr val="FFFFFF"/>
                </a:solidFill>
              </a:defRPr>
            </a:lvl4pPr>
            <a:lvl5pPr algn="ctr">
              <a:defRPr sz="50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94"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solidFill>
                  <a:srgbClr val="FFFFFF"/>
                </a:solidFill>
                <a:latin typeface="Impact"/>
                <a:ea typeface="Impact"/>
                <a:cs typeface="Impact"/>
                <a:sym typeface="Impact"/>
              </a:defRPr>
            </a:pPr>
            <a:endParaRPr/>
          </a:p>
        </p:txBody>
      </p:sp>
      <p:sp>
        <p:nvSpPr>
          <p:cNvPr id="3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Page Divider Orange">
    <p:bg>
      <p:bgPr>
        <a:solidFill>
          <a:schemeClr val="accent6"/>
        </a:solidFill>
        <a:effectLst/>
      </p:bgPr>
    </p:bg>
    <p:spTree>
      <p:nvGrpSpPr>
        <p:cNvPr id="1" name=""/>
        <p:cNvGrpSpPr/>
        <p:nvPr/>
      </p:nvGrpSpPr>
      <p:grpSpPr>
        <a:xfrm>
          <a:off x="0" y="0"/>
          <a:ext cx="0" cy="0"/>
          <a:chOff x="0" y="0"/>
          <a:chExt cx="0" cy="0"/>
        </a:xfrm>
      </p:grpSpPr>
      <p:sp>
        <p:nvSpPr>
          <p:cNvPr id="402"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solidFill>
                  <a:srgbClr val="FFFFFF"/>
                </a:solidFill>
              </a:defRPr>
            </a:lvl1pPr>
            <a:lvl2pPr marL="0" indent="0" algn="ctr">
              <a:buSzTx/>
              <a:buNone/>
              <a:defRPr sz="5000" b="1">
                <a:solidFill>
                  <a:srgbClr val="FFFFFF"/>
                </a:solidFill>
              </a:defRPr>
            </a:lvl2pPr>
            <a:lvl3pPr marL="803955" indent="-669017" algn="ctr">
              <a:defRPr sz="5000" b="1">
                <a:solidFill>
                  <a:srgbClr val="FFFFFF"/>
                </a:solidFill>
              </a:defRPr>
            </a:lvl3pPr>
            <a:lvl4pPr algn="ctr">
              <a:defRPr sz="5000" b="1">
                <a:solidFill>
                  <a:srgbClr val="FFFFFF"/>
                </a:solidFill>
              </a:defRPr>
            </a:lvl4pPr>
            <a:lvl5pPr algn="ctr">
              <a:defRPr sz="50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03"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solidFill>
                  <a:srgbClr val="FFFFFF"/>
                </a:solidFill>
                <a:latin typeface="Impact"/>
                <a:ea typeface="Impact"/>
                <a:cs typeface="Impact"/>
                <a:sym typeface="Impact"/>
              </a:defRPr>
            </a:pPr>
            <a:endParaRPr/>
          </a:p>
        </p:txBody>
      </p:sp>
      <p:sp>
        <p:nvSpPr>
          <p:cNvPr id="4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Slide Pink">
    <p:spTree>
      <p:nvGrpSpPr>
        <p:cNvPr id="1" name=""/>
        <p:cNvGrpSpPr/>
        <p:nvPr/>
      </p:nvGrpSpPr>
      <p:grpSpPr>
        <a:xfrm>
          <a:off x="0" y="0"/>
          <a:ext cx="0" cy="0"/>
          <a:chOff x="0" y="0"/>
          <a:chExt cx="0" cy="0"/>
        </a:xfrm>
      </p:grpSpPr>
      <p:sp>
        <p:nvSpPr>
          <p:cNvPr id="47" name="Title Text"/>
          <p:cNvSpPr txBox="1">
            <a:spLocks noGrp="1"/>
          </p:cNvSpPr>
          <p:nvPr>
            <p:ph type="title"/>
          </p:nvPr>
        </p:nvSpPr>
        <p:spPr>
          <a:xfrm>
            <a:off x="338138" y="319843"/>
            <a:ext cx="3621303" cy="1195280"/>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48" name="Body Level One…"/>
          <p:cNvSpPr txBox="1">
            <a:spLocks noGrp="1"/>
          </p:cNvSpPr>
          <p:nvPr>
            <p:ph type="body" sz="quarter" idx="1"/>
          </p:nvPr>
        </p:nvSpPr>
        <p:spPr>
          <a:xfrm>
            <a:off x="338138" y="1479616"/>
            <a:ext cx="3616215" cy="1250389"/>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49" name="Picture 4" descr="Picture 4"/>
          <p:cNvPicPr>
            <a:picLocks noChangeAspect="1"/>
          </p:cNvPicPr>
          <p:nvPr/>
        </p:nvPicPr>
        <p:blipFill>
          <a:blip r:embed="rId2">
            <a:extLst/>
          </a:blip>
          <a:stretch>
            <a:fillRect/>
          </a:stretch>
        </p:blipFill>
        <p:spPr>
          <a:xfrm>
            <a:off x="319032" y="4261834"/>
            <a:ext cx="990001" cy="573358"/>
          </a:xfrm>
          <a:prstGeom prst="rect">
            <a:avLst/>
          </a:prstGeom>
          <a:ln w="12700">
            <a:miter lim="400000"/>
          </a:ln>
        </p:spPr>
      </p:pic>
      <p:sp>
        <p:nvSpPr>
          <p:cNvPr id="50" name="Rectangle 6"/>
          <p:cNvSpPr/>
          <p:nvPr/>
        </p:nvSpPr>
        <p:spPr>
          <a:xfrm>
            <a:off x="4213185" y="0"/>
            <a:ext cx="4930815" cy="5143500"/>
          </a:xfrm>
          <a:prstGeom prst="rect">
            <a:avLst/>
          </a:prstGeom>
          <a:solidFill>
            <a:schemeClr val="accent3"/>
          </a:solidFill>
          <a:ln w="12700">
            <a:miter lim="400000"/>
          </a:ln>
        </p:spPr>
        <p:txBody>
          <a:bodyPr lIns="45719" rIns="45719" anchor="ctr"/>
          <a:lstStyle/>
          <a:p>
            <a:pPr algn="ctr">
              <a:defRPr>
                <a:solidFill>
                  <a:srgbClr val="FFFFFF"/>
                </a:solidFill>
              </a:defRPr>
            </a:pPr>
            <a:endParaRPr/>
          </a:p>
        </p:txBody>
      </p:sp>
      <p:sp>
        <p:nvSpPr>
          <p:cNvPr id="51"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Page Border Yellow">
    <p:bg>
      <p:bgPr>
        <a:solidFill>
          <a:srgbClr val="FFA600"/>
        </a:solidFill>
        <a:effectLst/>
      </p:bgPr>
    </p:bg>
    <p:spTree>
      <p:nvGrpSpPr>
        <p:cNvPr id="1" name=""/>
        <p:cNvGrpSpPr/>
        <p:nvPr/>
      </p:nvGrpSpPr>
      <p:grpSpPr>
        <a:xfrm>
          <a:off x="0" y="0"/>
          <a:ext cx="0" cy="0"/>
          <a:chOff x="0" y="0"/>
          <a:chExt cx="0" cy="0"/>
        </a:xfrm>
      </p:grpSpPr>
      <p:sp>
        <p:nvSpPr>
          <p:cNvPr id="411" name="Rectangle 1"/>
          <p:cNvSpPr/>
          <p:nvPr/>
        </p:nvSpPr>
        <p:spPr>
          <a:xfrm>
            <a:off x="268288" y="266700"/>
            <a:ext cx="8605837" cy="463391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12"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413"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4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Page Border Turquoise">
    <p:bg>
      <p:bgPr>
        <a:solidFill>
          <a:schemeClr val="accent1"/>
        </a:solidFill>
        <a:effectLst/>
      </p:bgPr>
    </p:bg>
    <p:spTree>
      <p:nvGrpSpPr>
        <p:cNvPr id="1" name=""/>
        <p:cNvGrpSpPr/>
        <p:nvPr/>
      </p:nvGrpSpPr>
      <p:grpSpPr>
        <a:xfrm>
          <a:off x="0" y="0"/>
          <a:ext cx="0" cy="0"/>
          <a:chOff x="0" y="0"/>
          <a:chExt cx="0" cy="0"/>
        </a:xfrm>
      </p:grpSpPr>
      <p:sp>
        <p:nvSpPr>
          <p:cNvPr id="421" name="Rectangle 1"/>
          <p:cNvSpPr/>
          <p:nvPr/>
        </p:nvSpPr>
        <p:spPr>
          <a:xfrm>
            <a:off x="268288" y="266700"/>
            <a:ext cx="8605837" cy="463391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22"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423"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4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Page Border Dk Blue">
    <p:bg>
      <p:bgPr>
        <a:solidFill>
          <a:schemeClr val="accent2"/>
        </a:solidFill>
        <a:effectLst/>
      </p:bgPr>
    </p:bg>
    <p:spTree>
      <p:nvGrpSpPr>
        <p:cNvPr id="1" name=""/>
        <p:cNvGrpSpPr/>
        <p:nvPr/>
      </p:nvGrpSpPr>
      <p:grpSpPr>
        <a:xfrm>
          <a:off x="0" y="0"/>
          <a:ext cx="0" cy="0"/>
          <a:chOff x="0" y="0"/>
          <a:chExt cx="0" cy="0"/>
        </a:xfrm>
      </p:grpSpPr>
      <p:sp>
        <p:nvSpPr>
          <p:cNvPr id="431" name="Rectangle 1"/>
          <p:cNvSpPr/>
          <p:nvPr/>
        </p:nvSpPr>
        <p:spPr>
          <a:xfrm>
            <a:off x="268288" y="266700"/>
            <a:ext cx="8605837" cy="463391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32"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433"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4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Page Border Pink">
    <p:bg>
      <p:bgPr>
        <a:solidFill>
          <a:schemeClr val="accent3"/>
        </a:solidFill>
        <a:effectLst/>
      </p:bgPr>
    </p:bg>
    <p:spTree>
      <p:nvGrpSpPr>
        <p:cNvPr id="1" name=""/>
        <p:cNvGrpSpPr/>
        <p:nvPr/>
      </p:nvGrpSpPr>
      <p:grpSpPr>
        <a:xfrm>
          <a:off x="0" y="0"/>
          <a:ext cx="0" cy="0"/>
          <a:chOff x="0" y="0"/>
          <a:chExt cx="0" cy="0"/>
        </a:xfrm>
      </p:grpSpPr>
      <p:sp>
        <p:nvSpPr>
          <p:cNvPr id="441" name="Rectangle 1"/>
          <p:cNvSpPr/>
          <p:nvPr/>
        </p:nvSpPr>
        <p:spPr>
          <a:xfrm>
            <a:off x="268288" y="266700"/>
            <a:ext cx="8605837" cy="463391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42"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443"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4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Page Border Green">
    <p:bg>
      <p:bgPr>
        <a:solidFill>
          <a:schemeClr val="accent4"/>
        </a:solidFill>
        <a:effectLst/>
      </p:bgPr>
    </p:bg>
    <p:spTree>
      <p:nvGrpSpPr>
        <p:cNvPr id="1" name=""/>
        <p:cNvGrpSpPr/>
        <p:nvPr/>
      </p:nvGrpSpPr>
      <p:grpSpPr>
        <a:xfrm>
          <a:off x="0" y="0"/>
          <a:ext cx="0" cy="0"/>
          <a:chOff x="0" y="0"/>
          <a:chExt cx="0" cy="0"/>
        </a:xfrm>
      </p:grpSpPr>
      <p:sp>
        <p:nvSpPr>
          <p:cNvPr id="451" name="Rectangle 1"/>
          <p:cNvSpPr/>
          <p:nvPr/>
        </p:nvSpPr>
        <p:spPr>
          <a:xfrm>
            <a:off x="268288" y="266700"/>
            <a:ext cx="8605837" cy="463391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52"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453"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45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Page Border Blue">
    <p:bg>
      <p:bgPr>
        <a:solidFill>
          <a:schemeClr val="accent5"/>
        </a:solidFill>
        <a:effectLst/>
      </p:bgPr>
    </p:bg>
    <p:spTree>
      <p:nvGrpSpPr>
        <p:cNvPr id="1" name=""/>
        <p:cNvGrpSpPr/>
        <p:nvPr/>
      </p:nvGrpSpPr>
      <p:grpSpPr>
        <a:xfrm>
          <a:off x="0" y="0"/>
          <a:ext cx="0" cy="0"/>
          <a:chOff x="0" y="0"/>
          <a:chExt cx="0" cy="0"/>
        </a:xfrm>
      </p:grpSpPr>
      <p:sp>
        <p:nvSpPr>
          <p:cNvPr id="461" name="Rectangle 1"/>
          <p:cNvSpPr/>
          <p:nvPr/>
        </p:nvSpPr>
        <p:spPr>
          <a:xfrm>
            <a:off x="268288" y="266700"/>
            <a:ext cx="8605837" cy="463391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62"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463"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4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Page Border Orange">
    <p:bg>
      <p:bgPr>
        <a:solidFill>
          <a:schemeClr val="accent6"/>
        </a:solidFill>
        <a:effectLst/>
      </p:bgPr>
    </p:bg>
    <p:spTree>
      <p:nvGrpSpPr>
        <p:cNvPr id="1" name=""/>
        <p:cNvGrpSpPr/>
        <p:nvPr/>
      </p:nvGrpSpPr>
      <p:grpSpPr>
        <a:xfrm>
          <a:off x="0" y="0"/>
          <a:ext cx="0" cy="0"/>
          <a:chOff x="0" y="0"/>
          <a:chExt cx="0" cy="0"/>
        </a:xfrm>
      </p:grpSpPr>
      <p:sp>
        <p:nvSpPr>
          <p:cNvPr id="471" name="Rectangle 1"/>
          <p:cNvSpPr/>
          <p:nvPr/>
        </p:nvSpPr>
        <p:spPr>
          <a:xfrm>
            <a:off x="268288" y="266700"/>
            <a:ext cx="8605837" cy="463391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72" name="Body Level One…"/>
          <p:cNvSpPr txBox="1">
            <a:spLocks noGrp="1"/>
          </p:cNvSpPr>
          <p:nvPr>
            <p:ph type="body" sz="quarter" idx="1"/>
          </p:nvPr>
        </p:nvSpPr>
        <p:spPr>
          <a:xfrm>
            <a:off x="1542255" y="1538562"/>
            <a:ext cx="6056314" cy="824629"/>
          </a:xfrm>
          <a:prstGeom prst="rect">
            <a:avLst/>
          </a:prstGeom>
        </p:spPr>
        <p:txBody>
          <a:bodyPr>
            <a:normAutofit/>
          </a:bodyPr>
          <a:lstStyle>
            <a:lvl1pPr algn="ctr">
              <a:defRPr sz="5000" b="1"/>
            </a:lvl1pPr>
            <a:lvl2pPr marL="0" indent="0" algn="ctr">
              <a:buSzTx/>
              <a:buNone/>
              <a:defRPr sz="5000" b="1"/>
            </a:lvl2pPr>
            <a:lvl3pPr marL="803955" indent="-669017" algn="ctr">
              <a:defRPr sz="5000" b="1"/>
            </a:lvl3pPr>
            <a:lvl4pPr algn="ctr">
              <a:defRPr sz="5000" b="1"/>
            </a:lvl4pPr>
            <a:lvl5pPr algn="ctr">
              <a:defRPr sz="5000" b="1"/>
            </a:lvl5pPr>
          </a:lstStyle>
          <a:p>
            <a:r>
              <a:t>Body Level One</a:t>
            </a:r>
          </a:p>
          <a:p>
            <a:pPr lvl="1"/>
            <a:r>
              <a:t>Body Level Two</a:t>
            </a:r>
          </a:p>
          <a:p>
            <a:pPr lvl="2"/>
            <a:r>
              <a:t>Body Level Three</a:t>
            </a:r>
          </a:p>
          <a:p>
            <a:pPr lvl="3"/>
            <a:r>
              <a:t>Body Level Four</a:t>
            </a:r>
          </a:p>
          <a:p>
            <a:pPr lvl="4"/>
            <a:r>
              <a:t>Body Level Five</a:t>
            </a:r>
          </a:p>
        </p:txBody>
      </p:sp>
      <p:sp>
        <p:nvSpPr>
          <p:cNvPr id="473" name="Text Placeholder 5"/>
          <p:cNvSpPr>
            <a:spLocks noGrp="1"/>
          </p:cNvSpPr>
          <p:nvPr>
            <p:ph type="body" sz="quarter" idx="13"/>
          </p:nvPr>
        </p:nvSpPr>
        <p:spPr>
          <a:xfrm>
            <a:off x="2053795" y="2357438"/>
            <a:ext cx="5029841" cy="1235076"/>
          </a:xfrm>
          <a:prstGeom prst="rect">
            <a:avLst/>
          </a:prstGeom>
        </p:spPr>
        <p:txBody>
          <a:bodyPr>
            <a:normAutofit/>
          </a:bodyPr>
          <a:lstStyle/>
          <a:p>
            <a:pPr algn="ctr">
              <a:lnSpc>
                <a:spcPts val="9600"/>
              </a:lnSpc>
              <a:defRPr sz="9400" cap="all" spc="-99">
                <a:latin typeface="Impact"/>
                <a:ea typeface="Impact"/>
                <a:cs typeface="Impact"/>
                <a:sym typeface="Impact"/>
              </a:defRPr>
            </a:pPr>
            <a:endParaRPr/>
          </a:p>
        </p:txBody>
      </p:sp>
      <p:sp>
        <p:nvSpPr>
          <p:cNvPr id="4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Video / picture">
    <p:spTree>
      <p:nvGrpSpPr>
        <p:cNvPr id="1" name=""/>
        <p:cNvGrpSpPr/>
        <p:nvPr/>
      </p:nvGrpSpPr>
      <p:grpSpPr>
        <a:xfrm>
          <a:off x="0" y="0"/>
          <a:ext cx="0" cy="0"/>
          <a:chOff x="0" y="0"/>
          <a:chExt cx="0" cy="0"/>
        </a:xfrm>
      </p:grpSpPr>
      <p:sp>
        <p:nvSpPr>
          <p:cNvPr id="481" name="Picture Placeholder 2"/>
          <p:cNvSpPr>
            <a:spLocks noGrp="1"/>
          </p:cNvSpPr>
          <p:nvPr>
            <p:ph type="pic" idx="13"/>
          </p:nvPr>
        </p:nvSpPr>
        <p:spPr>
          <a:xfrm>
            <a:off x="268288" y="266700"/>
            <a:ext cx="8605837" cy="4633913"/>
          </a:xfrm>
          <a:prstGeom prst="rect">
            <a:avLst/>
          </a:prstGeom>
        </p:spPr>
        <p:txBody>
          <a:bodyPr lIns="91439" tIns="45719" rIns="91439" bIns="45719"/>
          <a:lstStyle/>
          <a:p>
            <a:endParaRPr/>
          </a:p>
        </p:txBody>
      </p:sp>
      <p:sp>
        <p:nvSpPr>
          <p:cNvPr id="48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Framed video / picture Yellow Border">
    <p:bg>
      <p:bgPr>
        <a:solidFill>
          <a:srgbClr val="FFA600"/>
        </a:solidFill>
        <a:effectLst/>
      </p:bgPr>
    </p:bg>
    <p:spTree>
      <p:nvGrpSpPr>
        <p:cNvPr id="1" name=""/>
        <p:cNvGrpSpPr/>
        <p:nvPr/>
      </p:nvGrpSpPr>
      <p:grpSpPr>
        <a:xfrm>
          <a:off x="0" y="0"/>
          <a:ext cx="0" cy="0"/>
          <a:chOff x="0" y="0"/>
          <a:chExt cx="0" cy="0"/>
        </a:xfrm>
      </p:grpSpPr>
      <p:sp>
        <p:nvSpPr>
          <p:cNvPr id="489" name="Picture Placeholder 2"/>
          <p:cNvSpPr>
            <a:spLocks noGrp="1"/>
          </p:cNvSpPr>
          <p:nvPr>
            <p:ph type="pic" idx="13"/>
          </p:nvPr>
        </p:nvSpPr>
        <p:spPr>
          <a:xfrm>
            <a:off x="268288" y="266700"/>
            <a:ext cx="8605837" cy="4633913"/>
          </a:xfrm>
          <a:prstGeom prst="rect">
            <a:avLst/>
          </a:prstGeom>
        </p:spPr>
        <p:txBody>
          <a:bodyPr lIns="91439" tIns="45719" rIns="91439" bIns="45719"/>
          <a:lstStyle/>
          <a:p>
            <a:endParaRPr/>
          </a:p>
        </p:txBody>
      </p:sp>
      <p:sp>
        <p:nvSpPr>
          <p:cNvPr id="4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Framed video / picture Turquoise Border">
    <p:bg>
      <p:bgPr>
        <a:solidFill>
          <a:schemeClr val="accent1"/>
        </a:solidFill>
        <a:effectLst/>
      </p:bgPr>
    </p:bg>
    <p:spTree>
      <p:nvGrpSpPr>
        <p:cNvPr id="1" name=""/>
        <p:cNvGrpSpPr/>
        <p:nvPr/>
      </p:nvGrpSpPr>
      <p:grpSpPr>
        <a:xfrm>
          <a:off x="0" y="0"/>
          <a:ext cx="0" cy="0"/>
          <a:chOff x="0" y="0"/>
          <a:chExt cx="0" cy="0"/>
        </a:xfrm>
      </p:grpSpPr>
      <p:sp>
        <p:nvSpPr>
          <p:cNvPr id="497" name="Picture Placeholder 2"/>
          <p:cNvSpPr>
            <a:spLocks noGrp="1"/>
          </p:cNvSpPr>
          <p:nvPr>
            <p:ph type="pic" idx="13"/>
          </p:nvPr>
        </p:nvSpPr>
        <p:spPr>
          <a:xfrm>
            <a:off x="268288" y="266700"/>
            <a:ext cx="8605837" cy="4633913"/>
          </a:xfrm>
          <a:prstGeom prst="rect">
            <a:avLst/>
          </a:prstGeom>
        </p:spPr>
        <p:txBody>
          <a:bodyPr lIns="91439" tIns="45719" rIns="91439" bIns="45719"/>
          <a:lstStyle/>
          <a:p>
            <a:endParaRPr/>
          </a:p>
        </p:txBody>
      </p:sp>
      <p:sp>
        <p:nvSpPr>
          <p:cNvPr id="4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Slide Green">
    <p:spTree>
      <p:nvGrpSpPr>
        <p:cNvPr id="1" name=""/>
        <p:cNvGrpSpPr/>
        <p:nvPr/>
      </p:nvGrpSpPr>
      <p:grpSpPr>
        <a:xfrm>
          <a:off x="0" y="0"/>
          <a:ext cx="0" cy="0"/>
          <a:chOff x="0" y="0"/>
          <a:chExt cx="0" cy="0"/>
        </a:xfrm>
      </p:grpSpPr>
      <p:sp>
        <p:nvSpPr>
          <p:cNvPr id="59" name="Title Text"/>
          <p:cNvSpPr txBox="1">
            <a:spLocks noGrp="1"/>
          </p:cNvSpPr>
          <p:nvPr>
            <p:ph type="title"/>
          </p:nvPr>
        </p:nvSpPr>
        <p:spPr>
          <a:xfrm>
            <a:off x="338138" y="319843"/>
            <a:ext cx="3621303" cy="1195280"/>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60" name="Body Level One…"/>
          <p:cNvSpPr txBox="1">
            <a:spLocks noGrp="1"/>
          </p:cNvSpPr>
          <p:nvPr>
            <p:ph type="body" sz="quarter" idx="1"/>
          </p:nvPr>
        </p:nvSpPr>
        <p:spPr>
          <a:xfrm>
            <a:off x="338138" y="1479616"/>
            <a:ext cx="3616215" cy="1250389"/>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61" name="Picture 4" descr="Picture 4"/>
          <p:cNvPicPr>
            <a:picLocks noChangeAspect="1"/>
          </p:cNvPicPr>
          <p:nvPr/>
        </p:nvPicPr>
        <p:blipFill>
          <a:blip r:embed="rId2">
            <a:extLst/>
          </a:blip>
          <a:stretch>
            <a:fillRect/>
          </a:stretch>
        </p:blipFill>
        <p:spPr>
          <a:xfrm>
            <a:off x="319032" y="4261834"/>
            <a:ext cx="990001" cy="573358"/>
          </a:xfrm>
          <a:prstGeom prst="rect">
            <a:avLst/>
          </a:prstGeom>
          <a:ln w="12700">
            <a:miter lim="400000"/>
          </a:ln>
        </p:spPr>
      </p:pic>
      <p:sp>
        <p:nvSpPr>
          <p:cNvPr id="62" name="Rectangle 6"/>
          <p:cNvSpPr/>
          <p:nvPr/>
        </p:nvSpPr>
        <p:spPr>
          <a:xfrm>
            <a:off x="4213185" y="0"/>
            <a:ext cx="4930815" cy="5143500"/>
          </a:xfrm>
          <a:prstGeom prst="rect">
            <a:avLst/>
          </a:prstGeom>
          <a:solidFill>
            <a:schemeClr val="accent4"/>
          </a:solidFill>
          <a:ln w="12700">
            <a:miter lim="400000"/>
          </a:ln>
        </p:spPr>
        <p:txBody>
          <a:bodyPr lIns="45719" rIns="45719" anchor="ctr"/>
          <a:lstStyle/>
          <a:p>
            <a:pPr algn="ctr">
              <a:defRPr>
                <a:solidFill>
                  <a:srgbClr val="FFFFFF"/>
                </a:solidFill>
              </a:defRPr>
            </a:pPr>
            <a:endParaRPr/>
          </a:p>
        </p:txBody>
      </p:sp>
      <p:sp>
        <p:nvSpPr>
          <p:cNvPr id="63"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Framed video / picture Dk Blue Border">
    <p:bg>
      <p:bgPr>
        <a:solidFill>
          <a:schemeClr val="accent2"/>
        </a:solidFill>
        <a:effectLst/>
      </p:bgPr>
    </p:bg>
    <p:spTree>
      <p:nvGrpSpPr>
        <p:cNvPr id="1" name=""/>
        <p:cNvGrpSpPr/>
        <p:nvPr/>
      </p:nvGrpSpPr>
      <p:grpSpPr>
        <a:xfrm>
          <a:off x="0" y="0"/>
          <a:ext cx="0" cy="0"/>
          <a:chOff x="0" y="0"/>
          <a:chExt cx="0" cy="0"/>
        </a:xfrm>
      </p:grpSpPr>
      <p:sp>
        <p:nvSpPr>
          <p:cNvPr id="505" name="Picture Placeholder 2"/>
          <p:cNvSpPr>
            <a:spLocks noGrp="1"/>
          </p:cNvSpPr>
          <p:nvPr>
            <p:ph type="pic" idx="13"/>
          </p:nvPr>
        </p:nvSpPr>
        <p:spPr>
          <a:xfrm>
            <a:off x="268288" y="266700"/>
            <a:ext cx="8605837" cy="4633913"/>
          </a:xfrm>
          <a:prstGeom prst="rect">
            <a:avLst/>
          </a:prstGeom>
        </p:spPr>
        <p:txBody>
          <a:bodyPr lIns="91439" tIns="45719" rIns="91439" bIns="45719"/>
          <a:lstStyle/>
          <a:p>
            <a:endParaRPr/>
          </a:p>
        </p:txBody>
      </p:sp>
      <p:sp>
        <p:nvSpPr>
          <p:cNvPr id="5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Framed video / picture Pink Border">
    <p:bg>
      <p:bgPr>
        <a:solidFill>
          <a:schemeClr val="accent3"/>
        </a:solidFill>
        <a:effectLst/>
      </p:bgPr>
    </p:bg>
    <p:spTree>
      <p:nvGrpSpPr>
        <p:cNvPr id="1" name=""/>
        <p:cNvGrpSpPr/>
        <p:nvPr/>
      </p:nvGrpSpPr>
      <p:grpSpPr>
        <a:xfrm>
          <a:off x="0" y="0"/>
          <a:ext cx="0" cy="0"/>
          <a:chOff x="0" y="0"/>
          <a:chExt cx="0" cy="0"/>
        </a:xfrm>
      </p:grpSpPr>
      <p:sp>
        <p:nvSpPr>
          <p:cNvPr id="513" name="Picture Placeholder 2"/>
          <p:cNvSpPr>
            <a:spLocks noGrp="1"/>
          </p:cNvSpPr>
          <p:nvPr>
            <p:ph type="pic" idx="13"/>
          </p:nvPr>
        </p:nvSpPr>
        <p:spPr>
          <a:xfrm>
            <a:off x="268288" y="266700"/>
            <a:ext cx="8605837" cy="4633913"/>
          </a:xfrm>
          <a:prstGeom prst="rect">
            <a:avLst/>
          </a:prstGeom>
        </p:spPr>
        <p:txBody>
          <a:bodyPr lIns="91439" tIns="45719" rIns="91439" bIns="45719"/>
          <a:lstStyle/>
          <a:p>
            <a:endParaRPr/>
          </a:p>
        </p:txBody>
      </p:sp>
      <p:sp>
        <p:nvSpPr>
          <p:cNvPr id="5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Framed video / picture Green Border">
    <p:bg>
      <p:bgPr>
        <a:solidFill>
          <a:schemeClr val="accent4"/>
        </a:solidFill>
        <a:effectLst/>
      </p:bgPr>
    </p:bg>
    <p:spTree>
      <p:nvGrpSpPr>
        <p:cNvPr id="1" name=""/>
        <p:cNvGrpSpPr/>
        <p:nvPr/>
      </p:nvGrpSpPr>
      <p:grpSpPr>
        <a:xfrm>
          <a:off x="0" y="0"/>
          <a:ext cx="0" cy="0"/>
          <a:chOff x="0" y="0"/>
          <a:chExt cx="0" cy="0"/>
        </a:xfrm>
      </p:grpSpPr>
      <p:sp>
        <p:nvSpPr>
          <p:cNvPr id="521" name="Picture Placeholder 2"/>
          <p:cNvSpPr>
            <a:spLocks noGrp="1"/>
          </p:cNvSpPr>
          <p:nvPr>
            <p:ph type="pic" idx="13"/>
          </p:nvPr>
        </p:nvSpPr>
        <p:spPr>
          <a:xfrm>
            <a:off x="268288" y="266700"/>
            <a:ext cx="8605837" cy="4633913"/>
          </a:xfrm>
          <a:prstGeom prst="rect">
            <a:avLst/>
          </a:prstGeom>
        </p:spPr>
        <p:txBody>
          <a:bodyPr lIns="91439" tIns="45719" rIns="91439" bIns="45719"/>
          <a:lstStyle/>
          <a:p>
            <a:endParaRPr/>
          </a:p>
        </p:txBody>
      </p:sp>
      <p:sp>
        <p:nvSpPr>
          <p:cNvPr id="5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Framed video / picture Blue Border">
    <p:bg>
      <p:bgPr>
        <a:solidFill>
          <a:schemeClr val="accent5"/>
        </a:solidFill>
        <a:effectLst/>
      </p:bgPr>
    </p:bg>
    <p:spTree>
      <p:nvGrpSpPr>
        <p:cNvPr id="1" name=""/>
        <p:cNvGrpSpPr/>
        <p:nvPr/>
      </p:nvGrpSpPr>
      <p:grpSpPr>
        <a:xfrm>
          <a:off x="0" y="0"/>
          <a:ext cx="0" cy="0"/>
          <a:chOff x="0" y="0"/>
          <a:chExt cx="0" cy="0"/>
        </a:xfrm>
      </p:grpSpPr>
      <p:sp>
        <p:nvSpPr>
          <p:cNvPr id="529" name="Picture Placeholder 2"/>
          <p:cNvSpPr>
            <a:spLocks noGrp="1"/>
          </p:cNvSpPr>
          <p:nvPr>
            <p:ph type="pic" idx="13"/>
          </p:nvPr>
        </p:nvSpPr>
        <p:spPr>
          <a:xfrm>
            <a:off x="268288" y="266700"/>
            <a:ext cx="8605837" cy="4633913"/>
          </a:xfrm>
          <a:prstGeom prst="rect">
            <a:avLst/>
          </a:prstGeom>
        </p:spPr>
        <p:txBody>
          <a:bodyPr lIns="91439" tIns="45719" rIns="91439" bIns="45719"/>
          <a:lstStyle/>
          <a:p>
            <a:endParaRPr/>
          </a:p>
        </p:txBody>
      </p:sp>
      <p:sp>
        <p:nvSpPr>
          <p:cNvPr id="5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Framed video / picture Orange Border">
    <p:bg>
      <p:bgPr>
        <a:solidFill>
          <a:schemeClr val="accent6"/>
        </a:solidFill>
        <a:effectLst/>
      </p:bgPr>
    </p:bg>
    <p:spTree>
      <p:nvGrpSpPr>
        <p:cNvPr id="1" name=""/>
        <p:cNvGrpSpPr/>
        <p:nvPr/>
      </p:nvGrpSpPr>
      <p:grpSpPr>
        <a:xfrm>
          <a:off x="0" y="0"/>
          <a:ext cx="0" cy="0"/>
          <a:chOff x="0" y="0"/>
          <a:chExt cx="0" cy="0"/>
        </a:xfrm>
      </p:grpSpPr>
      <p:sp>
        <p:nvSpPr>
          <p:cNvPr id="537" name="Picture Placeholder 2"/>
          <p:cNvSpPr>
            <a:spLocks noGrp="1"/>
          </p:cNvSpPr>
          <p:nvPr>
            <p:ph type="pic" idx="13"/>
          </p:nvPr>
        </p:nvSpPr>
        <p:spPr>
          <a:xfrm>
            <a:off x="268288" y="266700"/>
            <a:ext cx="8605837" cy="4633913"/>
          </a:xfrm>
          <a:prstGeom prst="rect">
            <a:avLst/>
          </a:prstGeom>
        </p:spPr>
        <p:txBody>
          <a:bodyPr lIns="91439" tIns="45719" rIns="91439" bIns="45719"/>
          <a:lstStyle/>
          <a:p>
            <a:endParaRPr/>
          </a:p>
        </p:txBody>
      </p:sp>
      <p:sp>
        <p:nvSpPr>
          <p:cNvPr id="5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Images x3">
    <p:spTree>
      <p:nvGrpSpPr>
        <p:cNvPr id="1" name=""/>
        <p:cNvGrpSpPr/>
        <p:nvPr/>
      </p:nvGrpSpPr>
      <p:grpSpPr>
        <a:xfrm>
          <a:off x="0" y="0"/>
          <a:ext cx="0" cy="0"/>
          <a:chOff x="0" y="0"/>
          <a:chExt cx="0" cy="0"/>
        </a:xfrm>
      </p:grpSpPr>
      <p:sp>
        <p:nvSpPr>
          <p:cNvPr id="545" name="Picture Placeholder 8"/>
          <p:cNvSpPr>
            <a:spLocks noGrp="1"/>
          </p:cNvSpPr>
          <p:nvPr>
            <p:ph type="pic" sz="half" idx="13"/>
          </p:nvPr>
        </p:nvSpPr>
        <p:spPr>
          <a:xfrm>
            <a:off x="317945" y="327025"/>
            <a:ext cx="3037189" cy="4502150"/>
          </a:xfrm>
          <a:prstGeom prst="rect">
            <a:avLst/>
          </a:prstGeom>
        </p:spPr>
        <p:txBody>
          <a:bodyPr lIns="91439" tIns="45719" rIns="91439" bIns="45719"/>
          <a:lstStyle/>
          <a:p>
            <a:endParaRPr/>
          </a:p>
        </p:txBody>
      </p:sp>
      <p:sp>
        <p:nvSpPr>
          <p:cNvPr id="546" name="Picture Placeholder 8"/>
          <p:cNvSpPr>
            <a:spLocks noGrp="1"/>
          </p:cNvSpPr>
          <p:nvPr>
            <p:ph type="pic" sz="half" idx="14"/>
          </p:nvPr>
        </p:nvSpPr>
        <p:spPr>
          <a:xfrm>
            <a:off x="3679242" y="327025"/>
            <a:ext cx="5139855" cy="2019343"/>
          </a:xfrm>
          <a:prstGeom prst="rect">
            <a:avLst/>
          </a:prstGeom>
        </p:spPr>
        <p:txBody>
          <a:bodyPr lIns="91439" tIns="45719" rIns="91439" bIns="45719"/>
          <a:lstStyle/>
          <a:p>
            <a:endParaRPr/>
          </a:p>
        </p:txBody>
      </p:sp>
      <p:sp>
        <p:nvSpPr>
          <p:cNvPr id="547" name="Picture Placeholder 8"/>
          <p:cNvSpPr>
            <a:spLocks noGrp="1"/>
          </p:cNvSpPr>
          <p:nvPr>
            <p:ph type="pic" sz="half" idx="15"/>
          </p:nvPr>
        </p:nvSpPr>
        <p:spPr>
          <a:xfrm>
            <a:off x="3679242" y="2662623"/>
            <a:ext cx="5139855" cy="2172902"/>
          </a:xfrm>
          <a:prstGeom prst="rect">
            <a:avLst/>
          </a:prstGeom>
        </p:spPr>
        <p:txBody>
          <a:bodyPr lIns="91439" tIns="45719" rIns="91439" bIns="45719"/>
          <a:lstStyle/>
          <a:p>
            <a:endParaRPr/>
          </a:p>
        </p:txBody>
      </p:sp>
      <p:sp>
        <p:nvSpPr>
          <p:cNvPr id="548" name="Body Level One…"/>
          <p:cNvSpPr txBox="1">
            <a:spLocks noGrp="1"/>
          </p:cNvSpPr>
          <p:nvPr>
            <p:ph type="body" sz="quarter" idx="1"/>
          </p:nvPr>
        </p:nvSpPr>
        <p:spPr>
          <a:xfrm>
            <a:off x="3747594" y="459054"/>
            <a:ext cx="1330538" cy="406107"/>
          </a:xfrm>
          <a:prstGeom prst="rect">
            <a:avLst/>
          </a:prstGeom>
        </p:spPr>
        <p:txBody>
          <a:bodyPr>
            <a:normAutofit/>
          </a:bodyPr>
          <a:lstStyle>
            <a:lvl1pPr>
              <a:lnSpc>
                <a:spcPts val="900"/>
              </a:lnSpc>
              <a:defRPr sz="800"/>
            </a:lvl1pPr>
            <a:lvl2pPr marL="57150" indent="-57150">
              <a:lnSpc>
                <a:spcPts val="900"/>
              </a:lnSpc>
              <a:defRPr sz="800"/>
            </a:lvl2pPr>
            <a:lvl3pPr marL="241980" indent="-107042">
              <a:lnSpc>
                <a:spcPts val="900"/>
              </a:lnSpc>
              <a:defRPr sz="800"/>
            </a:lvl3pPr>
            <a:lvl4pPr>
              <a:lnSpc>
                <a:spcPts val="900"/>
              </a:lnSpc>
              <a:defRPr sz="800"/>
            </a:lvl4pPr>
            <a:lvl5pPr>
              <a:lnSpc>
                <a:spcPts val="900"/>
              </a:lnSpc>
              <a:defRPr sz="800"/>
            </a:lvl5pPr>
          </a:lstStyle>
          <a:p>
            <a:r>
              <a:t>Body Level One</a:t>
            </a:r>
          </a:p>
          <a:p>
            <a:pPr lvl="1"/>
            <a:r>
              <a:t>Body Level Two</a:t>
            </a:r>
          </a:p>
          <a:p>
            <a:pPr lvl="2"/>
            <a:r>
              <a:t>Body Level Three</a:t>
            </a:r>
          </a:p>
          <a:p>
            <a:pPr lvl="3"/>
            <a:r>
              <a:t>Body Level Four</a:t>
            </a:r>
          </a:p>
          <a:p>
            <a:pPr lvl="4"/>
            <a:r>
              <a:t>Body Level Five</a:t>
            </a:r>
          </a:p>
        </p:txBody>
      </p:sp>
      <p:sp>
        <p:nvSpPr>
          <p:cNvPr id="549" name="Text Placeholder 8"/>
          <p:cNvSpPr>
            <a:spLocks noGrp="1"/>
          </p:cNvSpPr>
          <p:nvPr>
            <p:ph type="body" sz="quarter" idx="16"/>
          </p:nvPr>
        </p:nvSpPr>
        <p:spPr>
          <a:xfrm>
            <a:off x="3747594" y="2827604"/>
            <a:ext cx="1330538" cy="406108"/>
          </a:xfrm>
          <a:prstGeom prst="rect">
            <a:avLst/>
          </a:prstGeom>
        </p:spPr>
        <p:txBody>
          <a:bodyPr>
            <a:normAutofit/>
          </a:bodyPr>
          <a:lstStyle/>
          <a:p>
            <a:pPr>
              <a:lnSpc>
                <a:spcPts val="900"/>
              </a:lnSpc>
              <a:defRPr sz="800" spc="0">
                <a:solidFill>
                  <a:srgbClr val="FFFFFF"/>
                </a:solidFill>
              </a:defRPr>
            </a:pPr>
            <a:endParaRPr/>
          </a:p>
        </p:txBody>
      </p:sp>
      <p:sp>
        <p:nvSpPr>
          <p:cNvPr id="550" name="Text Placeholder 8"/>
          <p:cNvSpPr>
            <a:spLocks noGrp="1"/>
          </p:cNvSpPr>
          <p:nvPr>
            <p:ph type="body" sz="quarter" idx="17"/>
          </p:nvPr>
        </p:nvSpPr>
        <p:spPr>
          <a:xfrm>
            <a:off x="411748" y="462863"/>
            <a:ext cx="1330538" cy="406108"/>
          </a:xfrm>
          <a:prstGeom prst="rect">
            <a:avLst/>
          </a:prstGeom>
        </p:spPr>
        <p:txBody>
          <a:bodyPr>
            <a:normAutofit/>
          </a:bodyPr>
          <a:lstStyle/>
          <a:p>
            <a:pPr>
              <a:lnSpc>
                <a:spcPts val="900"/>
              </a:lnSpc>
              <a:defRPr sz="800" spc="0">
                <a:solidFill>
                  <a:srgbClr val="FFFFFF"/>
                </a:solidFill>
              </a:defRPr>
            </a:pPr>
            <a:endParaRPr/>
          </a:p>
        </p:txBody>
      </p:sp>
      <p:sp>
        <p:nvSpPr>
          <p:cNvPr id="5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Images x5">
    <p:spTree>
      <p:nvGrpSpPr>
        <p:cNvPr id="1" name=""/>
        <p:cNvGrpSpPr/>
        <p:nvPr/>
      </p:nvGrpSpPr>
      <p:grpSpPr>
        <a:xfrm>
          <a:off x="0" y="0"/>
          <a:ext cx="0" cy="0"/>
          <a:chOff x="0" y="0"/>
          <a:chExt cx="0" cy="0"/>
        </a:xfrm>
      </p:grpSpPr>
      <p:sp>
        <p:nvSpPr>
          <p:cNvPr id="558" name="Picture Placeholder 8"/>
          <p:cNvSpPr>
            <a:spLocks noGrp="1"/>
          </p:cNvSpPr>
          <p:nvPr>
            <p:ph type="pic" sz="quarter" idx="13"/>
          </p:nvPr>
        </p:nvSpPr>
        <p:spPr>
          <a:xfrm>
            <a:off x="317943" y="315022"/>
            <a:ext cx="2809876" cy="2201863"/>
          </a:xfrm>
          <a:prstGeom prst="rect">
            <a:avLst/>
          </a:prstGeom>
        </p:spPr>
        <p:txBody>
          <a:bodyPr lIns="91439" tIns="45719" rIns="91439" bIns="45719"/>
          <a:lstStyle/>
          <a:p>
            <a:endParaRPr/>
          </a:p>
        </p:txBody>
      </p:sp>
      <p:sp>
        <p:nvSpPr>
          <p:cNvPr id="559" name="Picture Placeholder 8"/>
          <p:cNvSpPr>
            <a:spLocks noGrp="1"/>
          </p:cNvSpPr>
          <p:nvPr>
            <p:ph type="pic" sz="quarter" idx="14"/>
          </p:nvPr>
        </p:nvSpPr>
        <p:spPr>
          <a:xfrm>
            <a:off x="311504" y="2837649"/>
            <a:ext cx="2809876" cy="1985964"/>
          </a:xfrm>
          <a:prstGeom prst="rect">
            <a:avLst/>
          </a:prstGeom>
        </p:spPr>
        <p:txBody>
          <a:bodyPr lIns="91439" tIns="45719" rIns="91439" bIns="45719"/>
          <a:lstStyle/>
          <a:p>
            <a:endParaRPr/>
          </a:p>
        </p:txBody>
      </p:sp>
      <p:sp>
        <p:nvSpPr>
          <p:cNvPr id="560" name="Picture Placeholder 8"/>
          <p:cNvSpPr>
            <a:spLocks noGrp="1"/>
          </p:cNvSpPr>
          <p:nvPr>
            <p:ph type="pic" sz="quarter" idx="15"/>
          </p:nvPr>
        </p:nvSpPr>
        <p:spPr>
          <a:xfrm>
            <a:off x="3432619" y="315022"/>
            <a:ext cx="2809876" cy="2201863"/>
          </a:xfrm>
          <a:prstGeom prst="rect">
            <a:avLst/>
          </a:prstGeom>
        </p:spPr>
        <p:txBody>
          <a:bodyPr lIns="91439" tIns="45719" rIns="91439" bIns="45719"/>
          <a:lstStyle/>
          <a:p>
            <a:endParaRPr/>
          </a:p>
        </p:txBody>
      </p:sp>
      <p:sp>
        <p:nvSpPr>
          <p:cNvPr id="561" name="Picture Placeholder 8"/>
          <p:cNvSpPr>
            <a:spLocks noGrp="1"/>
          </p:cNvSpPr>
          <p:nvPr>
            <p:ph type="pic" sz="quarter" idx="16"/>
          </p:nvPr>
        </p:nvSpPr>
        <p:spPr>
          <a:xfrm>
            <a:off x="3432619" y="2837649"/>
            <a:ext cx="2809876" cy="1985964"/>
          </a:xfrm>
          <a:prstGeom prst="rect">
            <a:avLst/>
          </a:prstGeom>
        </p:spPr>
        <p:txBody>
          <a:bodyPr lIns="91439" tIns="45719" rIns="91439" bIns="45719"/>
          <a:lstStyle/>
          <a:p>
            <a:endParaRPr/>
          </a:p>
        </p:txBody>
      </p:sp>
      <p:sp>
        <p:nvSpPr>
          <p:cNvPr id="562" name="Picture Placeholder 8"/>
          <p:cNvSpPr>
            <a:spLocks noGrp="1"/>
          </p:cNvSpPr>
          <p:nvPr>
            <p:ph type="pic" sz="half" idx="17"/>
          </p:nvPr>
        </p:nvSpPr>
        <p:spPr>
          <a:xfrm>
            <a:off x="6582309" y="327900"/>
            <a:ext cx="2236789" cy="4502151"/>
          </a:xfrm>
          <a:prstGeom prst="rect">
            <a:avLst/>
          </a:prstGeom>
        </p:spPr>
        <p:txBody>
          <a:bodyPr lIns="91439" tIns="45719" rIns="91439" bIns="45719"/>
          <a:lstStyle/>
          <a:p>
            <a:endParaRPr/>
          </a:p>
        </p:txBody>
      </p:sp>
      <p:sp>
        <p:nvSpPr>
          <p:cNvPr id="563" name="Body Level One…"/>
          <p:cNvSpPr txBox="1">
            <a:spLocks noGrp="1"/>
          </p:cNvSpPr>
          <p:nvPr>
            <p:ph type="body" sz="quarter" idx="1"/>
          </p:nvPr>
        </p:nvSpPr>
        <p:spPr>
          <a:xfrm>
            <a:off x="372580" y="2025059"/>
            <a:ext cx="1330538" cy="405906"/>
          </a:xfrm>
          <a:prstGeom prst="rect">
            <a:avLst/>
          </a:prstGeom>
        </p:spPr>
        <p:txBody>
          <a:bodyPr anchor="b">
            <a:normAutofit/>
          </a:bodyPr>
          <a:lstStyle>
            <a:lvl1pPr>
              <a:lnSpc>
                <a:spcPts val="900"/>
              </a:lnSpc>
              <a:defRPr sz="800">
                <a:solidFill>
                  <a:srgbClr val="FFFFFF"/>
                </a:solidFill>
              </a:defRPr>
            </a:lvl1pPr>
            <a:lvl2pPr marL="57150" indent="-57150">
              <a:lnSpc>
                <a:spcPts val="900"/>
              </a:lnSpc>
              <a:defRPr sz="800">
                <a:solidFill>
                  <a:srgbClr val="FFFFFF"/>
                </a:solidFill>
              </a:defRPr>
            </a:lvl2pPr>
            <a:lvl3pPr marL="241980" indent="-107042">
              <a:lnSpc>
                <a:spcPts val="900"/>
              </a:lnSpc>
              <a:defRPr sz="800">
                <a:solidFill>
                  <a:srgbClr val="FFFFFF"/>
                </a:solidFill>
              </a:defRPr>
            </a:lvl3pPr>
            <a:lvl4pPr>
              <a:lnSpc>
                <a:spcPts val="900"/>
              </a:lnSpc>
              <a:defRPr sz="800">
                <a:solidFill>
                  <a:srgbClr val="FFFFFF"/>
                </a:solidFill>
              </a:defRPr>
            </a:lvl4pPr>
            <a:lvl5pPr>
              <a:lnSpc>
                <a:spcPts val="900"/>
              </a:lnSpc>
              <a:defRPr sz="8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564" name="Text Placeholder 8"/>
          <p:cNvSpPr>
            <a:spLocks noGrp="1"/>
          </p:cNvSpPr>
          <p:nvPr>
            <p:ph type="body" sz="quarter" idx="18"/>
          </p:nvPr>
        </p:nvSpPr>
        <p:spPr>
          <a:xfrm>
            <a:off x="3494921" y="2025059"/>
            <a:ext cx="1330538" cy="405906"/>
          </a:xfrm>
          <a:prstGeom prst="rect">
            <a:avLst/>
          </a:prstGeom>
        </p:spPr>
        <p:txBody>
          <a:bodyPr anchor="b">
            <a:normAutofit/>
          </a:bodyPr>
          <a:lstStyle/>
          <a:p>
            <a:pPr>
              <a:lnSpc>
                <a:spcPts val="900"/>
              </a:lnSpc>
              <a:defRPr sz="800" spc="0">
                <a:solidFill>
                  <a:srgbClr val="FFFFFF"/>
                </a:solidFill>
              </a:defRPr>
            </a:pPr>
            <a:endParaRPr/>
          </a:p>
        </p:txBody>
      </p:sp>
      <p:sp>
        <p:nvSpPr>
          <p:cNvPr id="565" name="Text Placeholder 8"/>
          <p:cNvSpPr>
            <a:spLocks noGrp="1"/>
          </p:cNvSpPr>
          <p:nvPr>
            <p:ph type="body" sz="quarter" idx="19"/>
          </p:nvPr>
        </p:nvSpPr>
        <p:spPr>
          <a:xfrm>
            <a:off x="372580" y="4340056"/>
            <a:ext cx="1330538" cy="405906"/>
          </a:xfrm>
          <a:prstGeom prst="rect">
            <a:avLst/>
          </a:prstGeom>
        </p:spPr>
        <p:txBody>
          <a:bodyPr anchor="b">
            <a:normAutofit/>
          </a:bodyPr>
          <a:lstStyle/>
          <a:p>
            <a:pPr>
              <a:lnSpc>
                <a:spcPts val="900"/>
              </a:lnSpc>
              <a:defRPr sz="800" spc="0">
                <a:solidFill>
                  <a:srgbClr val="FFFFFF"/>
                </a:solidFill>
              </a:defRPr>
            </a:pPr>
            <a:endParaRPr/>
          </a:p>
        </p:txBody>
      </p:sp>
      <p:sp>
        <p:nvSpPr>
          <p:cNvPr id="566" name="Text Placeholder 8"/>
          <p:cNvSpPr>
            <a:spLocks noGrp="1"/>
          </p:cNvSpPr>
          <p:nvPr>
            <p:ph type="body" sz="quarter" idx="20"/>
          </p:nvPr>
        </p:nvSpPr>
        <p:spPr>
          <a:xfrm>
            <a:off x="3494921" y="4322214"/>
            <a:ext cx="1330538" cy="405906"/>
          </a:xfrm>
          <a:prstGeom prst="rect">
            <a:avLst/>
          </a:prstGeom>
        </p:spPr>
        <p:txBody>
          <a:bodyPr anchor="b">
            <a:normAutofit/>
          </a:bodyPr>
          <a:lstStyle/>
          <a:p>
            <a:pPr>
              <a:lnSpc>
                <a:spcPts val="900"/>
              </a:lnSpc>
              <a:defRPr sz="800" spc="0"/>
            </a:pPr>
            <a:endParaRPr/>
          </a:p>
        </p:txBody>
      </p:sp>
      <p:sp>
        <p:nvSpPr>
          <p:cNvPr id="567" name="Text Placeholder 8"/>
          <p:cNvSpPr>
            <a:spLocks noGrp="1"/>
          </p:cNvSpPr>
          <p:nvPr>
            <p:ph type="body" sz="quarter" idx="21"/>
          </p:nvPr>
        </p:nvSpPr>
        <p:spPr>
          <a:xfrm>
            <a:off x="6644023" y="397958"/>
            <a:ext cx="1496367" cy="428206"/>
          </a:xfrm>
          <a:prstGeom prst="rect">
            <a:avLst/>
          </a:prstGeom>
        </p:spPr>
        <p:txBody>
          <a:bodyPr>
            <a:normAutofit/>
          </a:bodyPr>
          <a:lstStyle/>
          <a:p>
            <a:pPr>
              <a:lnSpc>
                <a:spcPts val="900"/>
              </a:lnSpc>
              <a:defRPr sz="800" spc="0">
                <a:solidFill>
                  <a:srgbClr val="FFFFFF"/>
                </a:solidFill>
              </a:defRPr>
            </a:pPr>
            <a:endParaRPr/>
          </a:p>
        </p:txBody>
      </p:sp>
      <p:sp>
        <p:nvSpPr>
          <p:cNvPr id="5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575" name="Body Level One…"/>
          <p:cNvSpPr txBox="1">
            <a:spLocks noGrp="1"/>
          </p:cNvSpPr>
          <p:nvPr>
            <p:ph type="body" sz="quarter" idx="1"/>
          </p:nvPr>
        </p:nvSpPr>
        <p:spPr>
          <a:xfrm>
            <a:off x="268286" y="252107"/>
            <a:ext cx="7316790" cy="936626"/>
          </a:xfrm>
          <a:prstGeom prst="rect">
            <a:avLst/>
          </a:prstGeom>
        </p:spPr>
        <p:txBody>
          <a:bodyPr>
            <a:normAutofit/>
          </a:bodyPr>
          <a:lstStyle>
            <a:lvl1pPr marL="266700" indent="-266700">
              <a:lnSpc>
                <a:spcPts val="3300"/>
              </a:lnSpc>
              <a:defRPr sz="2800" b="1"/>
            </a:lvl1pPr>
            <a:lvl2pPr marL="200025" indent="-200025">
              <a:lnSpc>
                <a:spcPts val="3300"/>
              </a:lnSpc>
              <a:defRPr sz="2800" b="1"/>
            </a:lvl2pPr>
            <a:lvl3pPr marL="509587" indent="-374649">
              <a:lnSpc>
                <a:spcPts val="3300"/>
              </a:lnSpc>
              <a:defRPr sz="2800" b="1"/>
            </a:lvl3pPr>
            <a:lvl4pPr marL="266700" indent="-266700">
              <a:lnSpc>
                <a:spcPts val="3300"/>
              </a:lnSpc>
              <a:defRPr sz="2800" b="1"/>
            </a:lvl4pPr>
            <a:lvl5pPr marL="266700" indent="-266700">
              <a:lnSpc>
                <a:spcPts val="3300"/>
              </a:lnSpc>
              <a:defRPr sz="2800" b="1"/>
            </a:lvl5pPr>
          </a:lstStyle>
          <a:p>
            <a:r>
              <a:t>Body Level One</a:t>
            </a:r>
          </a:p>
          <a:p>
            <a:pPr lvl="1"/>
            <a:r>
              <a:t>Body Level Two</a:t>
            </a:r>
          </a:p>
          <a:p>
            <a:pPr lvl="2"/>
            <a:r>
              <a:t>Body Level Three</a:t>
            </a:r>
          </a:p>
          <a:p>
            <a:pPr lvl="3"/>
            <a:r>
              <a:t>Body Level Four</a:t>
            </a:r>
          </a:p>
          <a:p>
            <a:pPr lvl="4"/>
            <a:r>
              <a:t>Body Level Five</a:t>
            </a:r>
          </a:p>
        </p:txBody>
      </p:sp>
      <p:sp>
        <p:nvSpPr>
          <p:cNvPr id="576" name="Text Placeholder 6"/>
          <p:cNvSpPr>
            <a:spLocks noGrp="1"/>
          </p:cNvSpPr>
          <p:nvPr>
            <p:ph type="body" sz="quarter" idx="13"/>
          </p:nvPr>
        </p:nvSpPr>
        <p:spPr>
          <a:xfrm>
            <a:off x="519112" y="1264055"/>
            <a:ext cx="7028352" cy="428626"/>
          </a:xfrm>
          <a:prstGeom prst="rect">
            <a:avLst/>
          </a:prstGeom>
        </p:spPr>
        <p:txBody>
          <a:bodyPr>
            <a:normAutofit/>
          </a:bodyPr>
          <a:lstStyle/>
          <a:p>
            <a:pPr>
              <a:defRPr sz="1900" spc="0"/>
            </a:pPr>
            <a:endParaRPr/>
          </a:p>
        </p:txBody>
      </p:sp>
      <p:sp>
        <p:nvSpPr>
          <p:cNvPr id="577"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584" name="Body Level One…"/>
          <p:cNvSpPr txBox="1">
            <a:spLocks noGrp="1"/>
          </p:cNvSpPr>
          <p:nvPr>
            <p:ph type="body" sz="half" idx="1"/>
          </p:nvPr>
        </p:nvSpPr>
        <p:spPr>
          <a:xfrm>
            <a:off x="271463" y="889754"/>
            <a:ext cx="2829292" cy="339447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85" name="Title Text"/>
          <p:cNvSpPr txBox="1">
            <a:spLocks noGrp="1"/>
          </p:cNvSpPr>
          <p:nvPr>
            <p:ph type="title"/>
          </p:nvPr>
        </p:nvSpPr>
        <p:spPr>
          <a:xfrm>
            <a:off x="269999" y="215999"/>
            <a:ext cx="8128801" cy="248476"/>
          </a:xfrm>
          <a:prstGeom prst="rect">
            <a:avLst/>
          </a:prstGeom>
        </p:spPr>
        <p:txBody>
          <a:bodyPr>
            <a:normAutofit/>
          </a:bodyPr>
          <a:lstStyle/>
          <a:p>
            <a:r>
              <a:t>Title Text</a:t>
            </a:r>
          </a:p>
        </p:txBody>
      </p:sp>
      <p:sp>
        <p:nvSpPr>
          <p:cNvPr id="586"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Title and Number Content">
    <p:spTree>
      <p:nvGrpSpPr>
        <p:cNvPr id="1" name=""/>
        <p:cNvGrpSpPr/>
        <p:nvPr/>
      </p:nvGrpSpPr>
      <p:grpSpPr>
        <a:xfrm>
          <a:off x="0" y="0"/>
          <a:ext cx="0" cy="0"/>
          <a:chOff x="0" y="0"/>
          <a:chExt cx="0" cy="0"/>
        </a:xfrm>
      </p:grpSpPr>
      <p:sp>
        <p:nvSpPr>
          <p:cNvPr id="593" name="Body Level One…"/>
          <p:cNvSpPr txBox="1">
            <a:spLocks noGrp="1"/>
          </p:cNvSpPr>
          <p:nvPr>
            <p:ph type="body" sz="half" idx="1"/>
          </p:nvPr>
        </p:nvSpPr>
        <p:spPr>
          <a:xfrm>
            <a:off x="271463" y="889754"/>
            <a:ext cx="2829292" cy="339447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94" name="Text Placeholder 6"/>
          <p:cNvSpPr>
            <a:spLocks noGrp="1"/>
          </p:cNvSpPr>
          <p:nvPr>
            <p:ph type="body" sz="half" idx="13"/>
          </p:nvPr>
        </p:nvSpPr>
        <p:spPr>
          <a:xfrm>
            <a:off x="3432507" y="221623"/>
            <a:ext cx="4333876" cy="3714751"/>
          </a:xfrm>
          <a:prstGeom prst="rect">
            <a:avLst/>
          </a:prstGeom>
        </p:spPr>
        <p:txBody>
          <a:bodyPr>
            <a:normAutofit/>
          </a:bodyPr>
          <a:lstStyle/>
          <a:p>
            <a:pPr>
              <a:lnSpc>
                <a:spcPts val="1800"/>
              </a:lnSpc>
              <a:spcBef>
                <a:spcPts val="2200"/>
              </a:spcBef>
              <a:defRPr b="1" spc="0"/>
            </a:pPr>
            <a:endParaRPr/>
          </a:p>
        </p:txBody>
      </p:sp>
      <p:sp>
        <p:nvSpPr>
          <p:cNvPr id="595" name="Title Text"/>
          <p:cNvSpPr txBox="1">
            <a:spLocks noGrp="1"/>
          </p:cNvSpPr>
          <p:nvPr>
            <p:ph type="title"/>
          </p:nvPr>
        </p:nvSpPr>
        <p:spPr>
          <a:xfrm>
            <a:off x="269999" y="215999"/>
            <a:ext cx="8128801" cy="248476"/>
          </a:xfrm>
          <a:prstGeom prst="rect">
            <a:avLst/>
          </a:prstGeom>
        </p:spPr>
        <p:txBody>
          <a:bodyPr>
            <a:normAutofit/>
          </a:bodyPr>
          <a:lstStyle/>
          <a:p>
            <a:r>
              <a:t>Title Text</a:t>
            </a:r>
          </a:p>
        </p:txBody>
      </p:sp>
      <p:sp>
        <p:nvSpPr>
          <p:cNvPr id="596"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Slide Blue">
    <p:spTree>
      <p:nvGrpSpPr>
        <p:cNvPr id="1" name=""/>
        <p:cNvGrpSpPr/>
        <p:nvPr/>
      </p:nvGrpSpPr>
      <p:grpSpPr>
        <a:xfrm>
          <a:off x="0" y="0"/>
          <a:ext cx="0" cy="0"/>
          <a:chOff x="0" y="0"/>
          <a:chExt cx="0" cy="0"/>
        </a:xfrm>
      </p:grpSpPr>
      <p:sp>
        <p:nvSpPr>
          <p:cNvPr id="71" name="Title Text"/>
          <p:cNvSpPr txBox="1">
            <a:spLocks noGrp="1"/>
          </p:cNvSpPr>
          <p:nvPr>
            <p:ph type="title"/>
          </p:nvPr>
        </p:nvSpPr>
        <p:spPr>
          <a:xfrm>
            <a:off x="338138" y="319843"/>
            <a:ext cx="3621303" cy="1195280"/>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72" name="Body Level One…"/>
          <p:cNvSpPr txBox="1">
            <a:spLocks noGrp="1"/>
          </p:cNvSpPr>
          <p:nvPr>
            <p:ph type="body" sz="quarter" idx="1"/>
          </p:nvPr>
        </p:nvSpPr>
        <p:spPr>
          <a:xfrm>
            <a:off x="338138" y="1479616"/>
            <a:ext cx="3616215" cy="1250389"/>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73" name="Picture 4" descr="Picture 4"/>
          <p:cNvPicPr>
            <a:picLocks noChangeAspect="1"/>
          </p:cNvPicPr>
          <p:nvPr/>
        </p:nvPicPr>
        <p:blipFill>
          <a:blip r:embed="rId2">
            <a:extLst/>
          </a:blip>
          <a:stretch>
            <a:fillRect/>
          </a:stretch>
        </p:blipFill>
        <p:spPr>
          <a:xfrm>
            <a:off x="319032" y="4261834"/>
            <a:ext cx="990001" cy="573358"/>
          </a:xfrm>
          <a:prstGeom prst="rect">
            <a:avLst/>
          </a:prstGeom>
          <a:ln w="12700">
            <a:miter lim="400000"/>
          </a:ln>
        </p:spPr>
      </p:pic>
      <p:sp>
        <p:nvSpPr>
          <p:cNvPr id="74" name="Rectangle 6"/>
          <p:cNvSpPr/>
          <p:nvPr/>
        </p:nvSpPr>
        <p:spPr>
          <a:xfrm>
            <a:off x="4213185" y="0"/>
            <a:ext cx="4930815" cy="5143500"/>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75"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Title and Bullet Content">
    <p:spTree>
      <p:nvGrpSpPr>
        <p:cNvPr id="1" name=""/>
        <p:cNvGrpSpPr/>
        <p:nvPr/>
      </p:nvGrpSpPr>
      <p:grpSpPr>
        <a:xfrm>
          <a:off x="0" y="0"/>
          <a:ext cx="0" cy="0"/>
          <a:chOff x="0" y="0"/>
          <a:chExt cx="0" cy="0"/>
        </a:xfrm>
      </p:grpSpPr>
      <p:sp>
        <p:nvSpPr>
          <p:cNvPr id="603" name="Body Level One…"/>
          <p:cNvSpPr txBox="1">
            <a:spLocks noGrp="1"/>
          </p:cNvSpPr>
          <p:nvPr>
            <p:ph type="body" sz="half" idx="1"/>
          </p:nvPr>
        </p:nvSpPr>
        <p:spPr>
          <a:xfrm>
            <a:off x="284163" y="1196975"/>
            <a:ext cx="6076951" cy="2514600"/>
          </a:xfrm>
          <a:prstGeom prst="rect">
            <a:avLst/>
          </a:prstGeom>
        </p:spPr>
        <p:txBody>
          <a:bodyPr>
            <a:normAutofit/>
          </a:bodyPr>
          <a:lstStyle>
            <a:lvl1pPr marL="174625" indent="-174625">
              <a:buSzPct val="100000"/>
              <a:buFont typeface="Arial"/>
              <a:buChar char="•"/>
              <a:tabLst>
                <a:tab pos="5905500" algn="r"/>
              </a:tabLst>
            </a:lvl1pPr>
            <a:lvl2pPr marL="363538" indent="-163512">
              <a:buFont typeface="Arial"/>
              <a:buChar char="‒"/>
              <a:tabLst>
                <a:tab pos="5905500" algn="r"/>
              </a:tabLst>
            </a:lvl2pPr>
            <a:lvl3pPr>
              <a:buFont typeface="Arial"/>
              <a:tabLst>
                <a:tab pos="5905500" algn="r"/>
              </a:tabLst>
            </a:lvl3pPr>
            <a:lvl4pPr>
              <a:buFont typeface="Arial"/>
              <a:tabLst>
                <a:tab pos="5905500" algn="r"/>
              </a:tabLst>
            </a:lvl4pPr>
            <a:lvl5pPr>
              <a:buFont typeface="Arial"/>
              <a:tabLst>
                <a:tab pos="5905500" algn="r"/>
              </a:tabLst>
            </a:lvl5pPr>
          </a:lstStyle>
          <a:p>
            <a:r>
              <a:t>Body Level One</a:t>
            </a:r>
          </a:p>
          <a:p>
            <a:pPr lvl="1"/>
            <a:r>
              <a:t>Body Level Two</a:t>
            </a:r>
          </a:p>
          <a:p>
            <a:pPr lvl="2"/>
            <a:r>
              <a:t>Body Level Three</a:t>
            </a:r>
          </a:p>
          <a:p>
            <a:pPr lvl="3"/>
            <a:r>
              <a:t>Body Level Four</a:t>
            </a:r>
          </a:p>
          <a:p>
            <a:pPr lvl="4"/>
            <a:r>
              <a:t>Body Level Five</a:t>
            </a:r>
          </a:p>
        </p:txBody>
      </p:sp>
      <p:sp>
        <p:nvSpPr>
          <p:cNvPr id="604" name="Title Text"/>
          <p:cNvSpPr txBox="1">
            <a:spLocks noGrp="1"/>
          </p:cNvSpPr>
          <p:nvPr>
            <p:ph type="title"/>
          </p:nvPr>
        </p:nvSpPr>
        <p:spPr>
          <a:xfrm>
            <a:off x="269999" y="215999"/>
            <a:ext cx="8128801" cy="248476"/>
          </a:xfrm>
          <a:prstGeom prst="rect">
            <a:avLst/>
          </a:prstGeom>
        </p:spPr>
        <p:txBody>
          <a:bodyPr>
            <a:normAutofit/>
          </a:bodyPr>
          <a:lstStyle/>
          <a:p>
            <a:r>
              <a:t>Title Text</a:t>
            </a:r>
          </a:p>
        </p:txBody>
      </p:sp>
      <p:sp>
        <p:nvSpPr>
          <p:cNvPr id="605"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Text with image &amp; Yellow Border">
    <p:spTree>
      <p:nvGrpSpPr>
        <p:cNvPr id="1" name=""/>
        <p:cNvGrpSpPr/>
        <p:nvPr/>
      </p:nvGrpSpPr>
      <p:grpSpPr>
        <a:xfrm>
          <a:off x="0" y="0"/>
          <a:ext cx="0" cy="0"/>
          <a:chOff x="0" y="0"/>
          <a:chExt cx="0" cy="0"/>
        </a:xfrm>
      </p:grpSpPr>
      <p:sp>
        <p:nvSpPr>
          <p:cNvPr id="612" name="Rectangle 4"/>
          <p:cNvSpPr/>
          <p:nvPr/>
        </p:nvSpPr>
        <p:spPr>
          <a:xfrm>
            <a:off x="3438525" y="0"/>
            <a:ext cx="5705475" cy="5143500"/>
          </a:xfrm>
          <a:prstGeom prst="rect">
            <a:avLst/>
          </a:prstGeom>
          <a:solidFill>
            <a:srgbClr val="FFA600"/>
          </a:solidFill>
          <a:ln w="12700">
            <a:miter lim="400000"/>
          </a:ln>
        </p:spPr>
        <p:txBody>
          <a:bodyPr lIns="45719" rIns="45719" anchor="ctr"/>
          <a:lstStyle/>
          <a:p>
            <a:pPr algn="ctr">
              <a:defRPr>
                <a:solidFill>
                  <a:srgbClr val="FFFFFF"/>
                </a:solidFill>
              </a:defRPr>
            </a:pPr>
            <a:endParaRPr/>
          </a:p>
        </p:txBody>
      </p:sp>
      <p:sp>
        <p:nvSpPr>
          <p:cNvPr id="613"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614" name="Body Level One…"/>
          <p:cNvSpPr txBox="1">
            <a:spLocks noGrp="1"/>
          </p:cNvSpPr>
          <p:nvPr>
            <p:ph type="body" sz="quarter" idx="1"/>
          </p:nvPr>
        </p:nvSpPr>
        <p:spPr>
          <a:xfrm>
            <a:off x="268289" y="287770"/>
            <a:ext cx="2722562" cy="342900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15" name="Text Placeholder 8"/>
          <p:cNvSpPr>
            <a:spLocks noGrp="1"/>
          </p:cNvSpPr>
          <p:nvPr>
            <p:ph type="body" sz="quarter" idx="14"/>
          </p:nvPr>
        </p:nvSpPr>
        <p:spPr>
          <a:xfrm>
            <a:off x="271464" y="4108075"/>
            <a:ext cx="1658936" cy="406108"/>
          </a:xfrm>
          <a:prstGeom prst="rect">
            <a:avLst/>
          </a:prstGeom>
        </p:spPr>
        <p:txBody>
          <a:bodyPr>
            <a:normAutofit/>
          </a:bodyPr>
          <a:lstStyle/>
          <a:p>
            <a:pPr>
              <a:lnSpc>
                <a:spcPts val="1000"/>
              </a:lnSpc>
              <a:defRPr sz="800" spc="0"/>
            </a:pPr>
            <a:endParaRPr/>
          </a:p>
        </p:txBody>
      </p:sp>
      <p:sp>
        <p:nvSpPr>
          <p:cNvPr id="616"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Text with image &amp; Turquoise Border">
    <p:spTree>
      <p:nvGrpSpPr>
        <p:cNvPr id="1" name=""/>
        <p:cNvGrpSpPr/>
        <p:nvPr/>
      </p:nvGrpSpPr>
      <p:grpSpPr>
        <a:xfrm>
          <a:off x="0" y="0"/>
          <a:ext cx="0" cy="0"/>
          <a:chOff x="0" y="0"/>
          <a:chExt cx="0" cy="0"/>
        </a:xfrm>
      </p:grpSpPr>
      <p:sp>
        <p:nvSpPr>
          <p:cNvPr id="623" name="Rectangle 4"/>
          <p:cNvSpPr/>
          <p:nvPr/>
        </p:nvSpPr>
        <p:spPr>
          <a:xfrm>
            <a:off x="3438525" y="0"/>
            <a:ext cx="5705475" cy="51435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624"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625" name="Body Level One…"/>
          <p:cNvSpPr txBox="1">
            <a:spLocks noGrp="1"/>
          </p:cNvSpPr>
          <p:nvPr>
            <p:ph type="body" sz="quarter" idx="1"/>
          </p:nvPr>
        </p:nvSpPr>
        <p:spPr>
          <a:xfrm>
            <a:off x="268289" y="287770"/>
            <a:ext cx="2722562" cy="342900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26" name="Text Placeholder 8"/>
          <p:cNvSpPr>
            <a:spLocks noGrp="1"/>
          </p:cNvSpPr>
          <p:nvPr>
            <p:ph type="body" sz="quarter" idx="14"/>
          </p:nvPr>
        </p:nvSpPr>
        <p:spPr>
          <a:xfrm>
            <a:off x="271462" y="4108075"/>
            <a:ext cx="1610933" cy="406108"/>
          </a:xfrm>
          <a:prstGeom prst="rect">
            <a:avLst/>
          </a:prstGeom>
        </p:spPr>
        <p:txBody>
          <a:bodyPr>
            <a:normAutofit/>
          </a:bodyPr>
          <a:lstStyle/>
          <a:p>
            <a:pPr>
              <a:lnSpc>
                <a:spcPts val="1000"/>
              </a:lnSpc>
              <a:defRPr sz="800" spc="0"/>
            </a:pPr>
            <a:endParaRPr/>
          </a:p>
        </p:txBody>
      </p:sp>
      <p:sp>
        <p:nvSpPr>
          <p:cNvPr id="627"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Text with image &amp; Dk Blue Border">
    <p:spTree>
      <p:nvGrpSpPr>
        <p:cNvPr id="1" name=""/>
        <p:cNvGrpSpPr/>
        <p:nvPr/>
      </p:nvGrpSpPr>
      <p:grpSpPr>
        <a:xfrm>
          <a:off x="0" y="0"/>
          <a:ext cx="0" cy="0"/>
          <a:chOff x="0" y="0"/>
          <a:chExt cx="0" cy="0"/>
        </a:xfrm>
      </p:grpSpPr>
      <p:sp>
        <p:nvSpPr>
          <p:cNvPr id="634" name="Rectangle 4"/>
          <p:cNvSpPr/>
          <p:nvPr/>
        </p:nvSpPr>
        <p:spPr>
          <a:xfrm>
            <a:off x="3438525" y="0"/>
            <a:ext cx="5705475" cy="514350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635"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636" name="Body Level One…"/>
          <p:cNvSpPr txBox="1">
            <a:spLocks noGrp="1"/>
          </p:cNvSpPr>
          <p:nvPr>
            <p:ph type="body" sz="quarter" idx="1"/>
          </p:nvPr>
        </p:nvSpPr>
        <p:spPr>
          <a:xfrm>
            <a:off x="268289" y="287770"/>
            <a:ext cx="2722562" cy="342900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37" name="Text Placeholder 8"/>
          <p:cNvSpPr>
            <a:spLocks noGrp="1"/>
          </p:cNvSpPr>
          <p:nvPr>
            <p:ph type="body" sz="quarter" idx="14"/>
          </p:nvPr>
        </p:nvSpPr>
        <p:spPr>
          <a:xfrm>
            <a:off x="271462" y="4108075"/>
            <a:ext cx="1610933" cy="406108"/>
          </a:xfrm>
          <a:prstGeom prst="rect">
            <a:avLst/>
          </a:prstGeom>
        </p:spPr>
        <p:txBody>
          <a:bodyPr>
            <a:normAutofit/>
          </a:bodyPr>
          <a:lstStyle/>
          <a:p>
            <a:pPr>
              <a:lnSpc>
                <a:spcPts val="1000"/>
              </a:lnSpc>
              <a:defRPr sz="800" spc="0"/>
            </a:pPr>
            <a:endParaRPr/>
          </a:p>
        </p:txBody>
      </p:sp>
      <p:sp>
        <p:nvSpPr>
          <p:cNvPr id="638"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name="Text with image &amp; Pink Border">
    <p:spTree>
      <p:nvGrpSpPr>
        <p:cNvPr id="1" name=""/>
        <p:cNvGrpSpPr/>
        <p:nvPr/>
      </p:nvGrpSpPr>
      <p:grpSpPr>
        <a:xfrm>
          <a:off x="0" y="0"/>
          <a:ext cx="0" cy="0"/>
          <a:chOff x="0" y="0"/>
          <a:chExt cx="0" cy="0"/>
        </a:xfrm>
      </p:grpSpPr>
      <p:sp>
        <p:nvSpPr>
          <p:cNvPr id="645" name="Rectangle 4"/>
          <p:cNvSpPr/>
          <p:nvPr/>
        </p:nvSpPr>
        <p:spPr>
          <a:xfrm>
            <a:off x="3438525" y="0"/>
            <a:ext cx="5705475" cy="5143500"/>
          </a:xfrm>
          <a:prstGeom prst="rect">
            <a:avLst/>
          </a:prstGeom>
          <a:solidFill>
            <a:schemeClr val="accent3"/>
          </a:solidFill>
          <a:ln w="12700">
            <a:miter lim="400000"/>
          </a:ln>
        </p:spPr>
        <p:txBody>
          <a:bodyPr lIns="45719" rIns="45719" anchor="ctr"/>
          <a:lstStyle/>
          <a:p>
            <a:pPr algn="ctr">
              <a:defRPr>
                <a:solidFill>
                  <a:srgbClr val="FFFFFF"/>
                </a:solidFill>
              </a:defRPr>
            </a:pPr>
            <a:endParaRPr/>
          </a:p>
        </p:txBody>
      </p:sp>
      <p:sp>
        <p:nvSpPr>
          <p:cNvPr id="646"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647" name="Body Level One…"/>
          <p:cNvSpPr txBox="1">
            <a:spLocks noGrp="1"/>
          </p:cNvSpPr>
          <p:nvPr>
            <p:ph type="body" sz="quarter" idx="1"/>
          </p:nvPr>
        </p:nvSpPr>
        <p:spPr>
          <a:xfrm>
            <a:off x="271463" y="287770"/>
            <a:ext cx="2719387" cy="342900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48" name="Text Placeholder 8"/>
          <p:cNvSpPr>
            <a:spLocks noGrp="1"/>
          </p:cNvSpPr>
          <p:nvPr>
            <p:ph type="body" sz="quarter" idx="14"/>
          </p:nvPr>
        </p:nvSpPr>
        <p:spPr>
          <a:xfrm>
            <a:off x="271464" y="4108075"/>
            <a:ext cx="1658936" cy="406108"/>
          </a:xfrm>
          <a:prstGeom prst="rect">
            <a:avLst/>
          </a:prstGeom>
        </p:spPr>
        <p:txBody>
          <a:bodyPr>
            <a:normAutofit/>
          </a:bodyPr>
          <a:lstStyle/>
          <a:p>
            <a:pPr>
              <a:lnSpc>
                <a:spcPts val="1000"/>
              </a:lnSpc>
              <a:defRPr sz="800" spc="0"/>
            </a:pPr>
            <a:endParaRPr/>
          </a:p>
        </p:txBody>
      </p:sp>
      <p:sp>
        <p:nvSpPr>
          <p:cNvPr id="649"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x">
  <p:cSld name="Text with image &amp; Green Border">
    <p:spTree>
      <p:nvGrpSpPr>
        <p:cNvPr id="1" name=""/>
        <p:cNvGrpSpPr/>
        <p:nvPr/>
      </p:nvGrpSpPr>
      <p:grpSpPr>
        <a:xfrm>
          <a:off x="0" y="0"/>
          <a:ext cx="0" cy="0"/>
          <a:chOff x="0" y="0"/>
          <a:chExt cx="0" cy="0"/>
        </a:xfrm>
      </p:grpSpPr>
      <p:sp>
        <p:nvSpPr>
          <p:cNvPr id="656" name="Rectangle 4"/>
          <p:cNvSpPr/>
          <p:nvPr/>
        </p:nvSpPr>
        <p:spPr>
          <a:xfrm>
            <a:off x="3438525" y="0"/>
            <a:ext cx="5705475" cy="5143500"/>
          </a:xfrm>
          <a:prstGeom prst="rect">
            <a:avLst/>
          </a:prstGeom>
          <a:solidFill>
            <a:schemeClr val="accent4"/>
          </a:solidFill>
          <a:ln w="12700">
            <a:miter lim="400000"/>
          </a:ln>
        </p:spPr>
        <p:txBody>
          <a:bodyPr lIns="45719" rIns="45719" anchor="ctr"/>
          <a:lstStyle/>
          <a:p>
            <a:pPr algn="ctr">
              <a:defRPr>
                <a:solidFill>
                  <a:srgbClr val="FFFFFF"/>
                </a:solidFill>
              </a:defRPr>
            </a:pPr>
            <a:endParaRPr/>
          </a:p>
        </p:txBody>
      </p:sp>
      <p:sp>
        <p:nvSpPr>
          <p:cNvPr id="657"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658" name="Body Level One…"/>
          <p:cNvSpPr txBox="1">
            <a:spLocks noGrp="1"/>
          </p:cNvSpPr>
          <p:nvPr>
            <p:ph type="body" sz="quarter" idx="1"/>
          </p:nvPr>
        </p:nvSpPr>
        <p:spPr>
          <a:xfrm>
            <a:off x="271463" y="287770"/>
            <a:ext cx="2719387" cy="342900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59" name="Text Placeholder 8"/>
          <p:cNvSpPr>
            <a:spLocks noGrp="1"/>
          </p:cNvSpPr>
          <p:nvPr>
            <p:ph type="body" sz="quarter" idx="14"/>
          </p:nvPr>
        </p:nvSpPr>
        <p:spPr>
          <a:xfrm>
            <a:off x="271462" y="4108075"/>
            <a:ext cx="1610933" cy="406108"/>
          </a:xfrm>
          <a:prstGeom prst="rect">
            <a:avLst/>
          </a:prstGeom>
        </p:spPr>
        <p:txBody>
          <a:bodyPr>
            <a:normAutofit/>
          </a:bodyPr>
          <a:lstStyle/>
          <a:p>
            <a:pPr>
              <a:lnSpc>
                <a:spcPts val="1000"/>
              </a:lnSpc>
              <a:defRPr sz="800" spc="0"/>
            </a:pPr>
            <a:endParaRPr/>
          </a:p>
        </p:txBody>
      </p:sp>
      <p:sp>
        <p:nvSpPr>
          <p:cNvPr id="660"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tx">
  <p:cSld name="Text with image &amp; Blue Border">
    <p:spTree>
      <p:nvGrpSpPr>
        <p:cNvPr id="1" name=""/>
        <p:cNvGrpSpPr/>
        <p:nvPr/>
      </p:nvGrpSpPr>
      <p:grpSpPr>
        <a:xfrm>
          <a:off x="0" y="0"/>
          <a:ext cx="0" cy="0"/>
          <a:chOff x="0" y="0"/>
          <a:chExt cx="0" cy="0"/>
        </a:xfrm>
      </p:grpSpPr>
      <p:sp>
        <p:nvSpPr>
          <p:cNvPr id="667" name="Rectangle 4"/>
          <p:cNvSpPr/>
          <p:nvPr/>
        </p:nvSpPr>
        <p:spPr>
          <a:xfrm>
            <a:off x="3438525" y="0"/>
            <a:ext cx="5705475" cy="5143500"/>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668"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669" name="Body Level One…"/>
          <p:cNvSpPr txBox="1">
            <a:spLocks noGrp="1"/>
          </p:cNvSpPr>
          <p:nvPr>
            <p:ph type="body" sz="quarter" idx="1"/>
          </p:nvPr>
        </p:nvSpPr>
        <p:spPr>
          <a:xfrm>
            <a:off x="271463" y="287770"/>
            <a:ext cx="2719387" cy="342900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70" name="Text Placeholder 8"/>
          <p:cNvSpPr>
            <a:spLocks noGrp="1"/>
          </p:cNvSpPr>
          <p:nvPr>
            <p:ph type="body" sz="quarter" idx="14"/>
          </p:nvPr>
        </p:nvSpPr>
        <p:spPr>
          <a:xfrm>
            <a:off x="271462" y="4108075"/>
            <a:ext cx="1610933" cy="406108"/>
          </a:xfrm>
          <a:prstGeom prst="rect">
            <a:avLst/>
          </a:prstGeom>
        </p:spPr>
        <p:txBody>
          <a:bodyPr>
            <a:normAutofit/>
          </a:bodyPr>
          <a:lstStyle/>
          <a:p>
            <a:pPr>
              <a:lnSpc>
                <a:spcPts val="1000"/>
              </a:lnSpc>
              <a:defRPr sz="800" spc="0"/>
            </a:pPr>
            <a:endParaRPr/>
          </a:p>
        </p:txBody>
      </p:sp>
      <p:sp>
        <p:nvSpPr>
          <p:cNvPr id="671"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tx">
  <p:cSld name="Text with image &amp; Orange">
    <p:spTree>
      <p:nvGrpSpPr>
        <p:cNvPr id="1" name=""/>
        <p:cNvGrpSpPr/>
        <p:nvPr/>
      </p:nvGrpSpPr>
      <p:grpSpPr>
        <a:xfrm>
          <a:off x="0" y="0"/>
          <a:ext cx="0" cy="0"/>
          <a:chOff x="0" y="0"/>
          <a:chExt cx="0" cy="0"/>
        </a:xfrm>
      </p:grpSpPr>
      <p:sp>
        <p:nvSpPr>
          <p:cNvPr id="678" name="Rectangle 4"/>
          <p:cNvSpPr/>
          <p:nvPr/>
        </p:nvSpPr>
        <p:spPr>
          <a:xfrm>
            <a:off x="3438525" y="0"/>
            <a:ext cx="5705475" cy="5143500"/>
          </a:xfrm>
          <a:prstGeom prst="rect">
            <a:avLst/>
          </a:prstGeom>
          <a:solidFill>
            <a:srgbClr val="50B46E"/>
          </a:solidFill>
          <a:ln w="12700">
            <a:miter lim="400000"/>
          </a:ln>
        </p:spPr>
        <p:txBody>
          <a:bodyPr lIns="45719" rIns="45719" anchor="ctr"/>
          <a:lstStyle/>
          <a:p>
            <a:pPr algn="ctr">
              <a:defRPr>
                <a:solidFill>
                  <a:srgbClr val="FFFFFF"/>
                </a:solidFill>
              </a:defRPr>
            </a:pPr>
            <a:endParaRPr/>
          </a:p>
        </p:txBody>
      </p:sp>
      <p:sp>
        <p:nvSpPr>
          <p:cNvPr id="679"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680" name="Body Level One…"/>
          <p:cNvSpPr txBox="1">
            <a:spLocks noGrp="1"/>
          </p:cNvSpPr>
          <p:nvPr>
            <p:ph type="body" sz="quarter" idx="1"/>
          </p:nvPr>
        </p:nvSpPr>
        <p:spPr>
          <a:xfrm>
            <a:off x="271463" y="287770"/>
            <a:ext cx="2719387" cy="342900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81" name="Text Placeholder 8"/>
          <p:cNvSpPr>
            <a:spLocks noGrp="1"/>
          </p:cNvSpPr>
          <p:nvPr>
            <p:ph type="body" sz="quarter" idx="14"/>
          </p:nvPr>
        </p:nvSpPr>
        <p:spPr>
          <a:xfrm>
            <a:off x="271462" y="4108075"/>
            <a:ext cx="1610933" cy="406108"/>
          </a:xfrm>
          <a:prstGeom prst="rect">
            <a:avLst/>
          </a:prstGeom>
        </p:spPr>
        <p:txBody>
          <a:bodyPr>
            <a:normAutofit/>
          </a:bodyPr>
          <a:lstStyle/>
          <a:p>
            <a:pPr>
              <a:lnSpc>
                <a:spcPts val="1000"/>
              </a:lnSpc>
              <a:defRPr sz="800" spc="0"/>
            </a:pPr>
            <a:endParaRPr/>
          </a:p>
        </p:txBody>
      </p:sp>
      <p:sp>
        <p:nvSpPr>
          <p:cNvPr id="682"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tx">
  <p:cSld name="Quote with image &amp; Yellow Border">
    <p:spTree>
      <p:nvGrpSpPr>
        <p:cNvPr id="1" name=""/>
        <p:cNvGrpSpPr/>
        <p:nvPr/>
      </p:nvGrpSpPr>
      <p:grpSpPr>
        <a:xfrm>
          <a:off x="0" y="0"/>
          <a:ext cx="0" cy="0"/>
          <a:chOff x="0" y="0"/>
          <a:chExt cx="0" cy="0"/>
        </a:xfrm>
      </p:grpSpPr>
      <p:sp>
        <p:nvSpPr>
          <p:cNvPr id="689" name="Rectangle 4"/>
          <p:cNvSpPr/>
          <p:nvPr/>
        </p:nvSpPr>
        <p:spPr>
          <a:xfrm>
            <a:off x="0" y="0"/>
            <a:ext cx="5705475" cy="5143500"/>
          </a:xfrm>
          <a:prstGeom prst="rect">
            <a:avLst/>
          </a:prstGeom>
          <a:solidFill>
            <a:srgbClr val="FFA600"/>
          </a:solidFill>
          <a:ln w="12700">
            <a:miter lim="400000"/>
          </a:ln>
        </p:spPr>
        <p:txBody>
          <a:bodyPr lIns="45719" rIns="45719" anchor="ctr"/>
          <a:lstStyle/>
          <a:p>
            <a:pPr algn="ctr">
              <a:defRPr>
                <a:solidFill>
                  <a:srgbClr val="FFFFFF"/>
                </a:solidFill>
              </a:defRPr>
            </a:pPr>
            <a:endParaRPr/>
          </a:p>
        </p:txBody>
      </p:sp>
      <p:sp>
        <p:nvSpPr>
          <p:cNvPr id="690" name="Picture Placeholder 8"/>
          <p:cNvSpPr>
            <a:spLocks noGrp="1"/>
          </p:cNvSpPr>
          <p:nvPr>
            <p:ph type="pic" idx="13"/>
          </p:nvPr>
        </p:nvSpPr>
        <p:spPr>
          <a:xfrm>
            <a:off x="271463" y="266700"/>
            <a:ext cx="5164138" cy="4613275"/>
          </a:xfrm>
          <a:prstGeom prst="rect">
            <a:avLst/>
          </a:prstGeom>
        </p:spPr>
        <p:txBody>
          <a:bodyPr lIns="91439" tIns="45719" rIns="91439" bIns="45719"/>
          <a:lstStyle/>
          <a:p>
            <a:endParaRPr/>
          </a:p>
        </p:txBody>
      </p:sp>
      <p:sp>
        <p:nvSpPr>
          <p:cNvPr id="691" name="Body Level One…"/>
          <p:cNvSpPr txBox="1">
            <a:spLocks noGrp="1"/>
          </p:cNvSpPr>
          <p:nvPr>
            <p:ph type="body" sz="quarter" idx="1"/>
          </p:nvPr>
        </p:nvSpPr>
        <p:spPr>
          <a:xfrm>
            <a:off x="5986257" y="266700"/>
            <a:ext cx="2887868" cy="1843454"/>
          </a:xfrm>
          <a:prstGeom prst="rect">
            <a:avLst/>
          </a:prstGeom>
        </p:spPr>
        <p:txBody>
          <a:bodyPr>
            <a:normAutofit/>
          </a:bodyPr>
          <a:lstStyle>
            <a:lvl1pPr marL="182562" indent="-182562">
              <a:defRPr sz="2400" b="1" spc="20"/>
            </a:lvl1pPr>
            <a:lvl2pPr marL="171450" indent="-171450">
              <a:defRPr sz="2400" b="1" spc="20"/>
            </a:lvl2pPr>
            <a:lvl3pPr marL="456066" indent="-321128">
              <a:defRPr sz="2400" b="1" spc="20"/>
            </a:lvl3pPr>
            <a:lvl4pPr marL="182562" indent="-182562">
              <a:defRPr sz="2400" b="1" spc="20"/>
            </a:lvl4pPr>
            <a:lvl5pPr marL="182562" indent="-182562">
              <a:defRPr sz="2400" b="1" spc="20"/>
            </a:lvl5pPr>
          </a:lstStyle>
          <a:p>
            <a:r>
              <a:t>Body Level One</a:t>
            </a:r>
          </a:p>
          <a:p>
            <a:pPr lvl="1"/>
            <a:r>
              <a:t>Body Level Two</a:t>
            </a:r>
          </a:p>
          <a:p>
            <a:pPr lvl="2"/>
            <a:r>
              <a:t>Body Level Three</a:t>
            </a:r>
          </a:p>
          <a:p>
            <a:pPr lvl="3"/>
            <a:r>
              <a:t>Body Level Four</a:t>
            </a:r>
          </a:p>
          <a:p>
            <a:pPr lvl="4"/>
            <a:r>
              <a:t>Body Level Five</a:t>
            </a:r>
          </a:p>
        </p:txBody>
      </p:sp>
      <p:sp>
        <p:nvSpPr>
          <p:cNvPr id="692" name="Text Placeholder 8"/>
          <p:cNvSpPr>
            <a:spLocks noGrp="1"/>
          </p:cNvSpPr>
          <p:nvPr>
            <p:ph type="body" sz="quarter" idx="14"/>
          </p:nvPr>
        </p:nvSpPr>
        <p:spPr>
          <a:xfrm>
            <a:off x="6178550" y="2315647"/>
            <a:ext cx="2723710" cy="792582"/>
          </a:xfrm>
          <a:prstGeom prst="rect">
            <a:avLst/>
          </a:prstGeom>
        </p:spPr>
        <p:txBody>
          <a:bodyPr>
            <a:normAutofit/>
          </a:bodyPr>
          <a:lstStyle/>
          <a:p>
            <a:pPr>
              <a:defRPr sz="1900" spc="0"/>
            </a:pPr>
            <a:endParaRPr/>
          </a:p>
        </p:txBody>
      </p:sp>
      <p:sp>
        <p:nvSpPr>
          <p:cNvPr id="693" name="Text Placeholder 8"/>
          <p:cNvSpPr>
            <a:spLocks noGrp="1"/>
          </p:cNvSpPr>
          <p:nvPr>
            <p:ph type="body" sz="quarter" idx="15"/>
          </p:nvPr>
        </p:nvSpPr>
        <p:spPr>
          <a:xfrm>
            <a:off x="6178548" y="4473868"/>
            <a:ext cx="1956922" cy="406107"/>
          </a:xfrm>
          <a:prstGeom prst="rect">
            <a:avLst/>
          </a:prstGeom>
        </p:spPr>
        <p:txBody>
          <a:bodyPr>
            <a:normAutofit/>
          </a:bodyPr>
          <a:lstStyle/>
          <a:p>
            <a:pPr>
              <a:lnSpc>
                <a:spcPts val="1000"/>
              </a:lnSpc>
              <a:defRPr sz="800" spc="0"/>
            </a:pPr>
            <a:endParaRPr/>
          </a:p>
        </p:txBody>
      </p:sp>
      <p:sp>
        <p:nvSpPr>
          <p:cNvPr id="6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type="tx">
  <p:cSld name="Quote with image &amp; Turquoise Border">
    <p:spTree>
      <p:nvGrpSpPr>
        <p:cNvPr id="1" name=""/>
        <p:cNvGrpSpPr/>
        <p:nvPr/>
      </p:nvGrpSpPr>
      <p:grpSpPr>
        <a:xfrm>
          <a:off x="0" y="0"/>
          <a:ext cx="0" cy="0"/>
          <a:chOff x="0" y="0"/>
          <a:chExt cx="0" cy="0"/>
        </a:xfrm>
      </p:grpSpPr>
      <p:sp>
        <p:nvSpPr>
          <p:cNvPr id="701" name="Rectangle 4"/>
          <p:cNvSpPr/>
          <p:nvPr/>
        </p:nvSpPr>
        <p:spPr>
          <a:xfrm>
            <a:off x="0" y="0"/>
            <a:ext cx="5705475" cy="51435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702" name="Picture Placeholder 8"/>
          <p:cNvSpPr>
            <a:spLocks noGrp="1"/>
          </p:cNvSpPr>
          <p:nvPr>
            <p:ph type="pic" idx="13"/>
          </p:nvPr>
        </p:nvSpPr>
        <p:spPr>
          <a:xfrm>
            <a:off x="271463" y="266700"/>
            <a:ext cx="5164138" cy="4613275"/>
          </a:xfrm>
          <a:prstGeom prst="rect">
            <a:avLst/>
          </a:prstGeom>
        </p:spPr>
        <p:txBody>
          <a:bodyPr lIns="91439" tIns="45719" rIns="91439" bIns="45719"/>
          <a:lstStyle/>
          <a:p>
            <a:endParaRPr/>
          </a:p>
        </p:txBody>
      </p:sp>
      <p:sp>
        <p:nvSpPr>
          <p:cNvPr id="703" name="Body Level One…"/>
          <p:cNvSpPr txBox="1">
            <a:spLocks noGrp="1"/>
          </p:cNvSpPr>
          <p:nvPr>
            <p:ph type="body" sz="quarter" idx="1"/>
          </p:nvPr>
        </p:nvSpPr>
        <p:spPr>
          <a:xfrm>
            <a:off x="5986257" y="266700"/>
            <a:ext cx="2887868" cy="1843454"/>
          </a:xfrm>
          <a:prstGeom prst="rect">
            <a:avLst/>
          </a:prstGeom>
        </p:spPr>
        <p:txBody>
          <a:bodyPr>
            <a:normAutofit/>
          </a:bodyPr>
          <a:lstStyle>
            <a:lvl1pPr marL="182562" indent="-182562">
              <a:defRPr sz="2400" b="1" spc="20"/>
            </a:lvl1pPr>
            <a:lvl2pPr marL="171450" indent="-171450">
              <a:defRPr sz="2400" b="1" spc="20"/>
            </a:lvl2pPr>
            <a:lvl3pPr marL="456066" indent="-321128">
              <a:defRPr sz="2400" b="1" spc="20"/>
            </a:lvl3pPr>
            <a:lvl4pPr marL="182562" indent="-182562">
              <a:defRPr sz="2400" b="1" spc="20"/>
            </a:lvl4pPr>
            <a:lvl5pPr marL="182562" indent="-182562">
              <a:defRPr sz="2400" b="1" spc="20"/>
            </a:lvl5pPr>
          </a:lstStyle>
          <a:p>
            <a:r>
              <a:t>Body Level One</a:t>
            </a:r>
          </a:p>
          <a:p>
            <a:pPr lvl="1"/>
            <a:r>
              <a:t>Body Level Two</a:t>
            </a:r>
          </a:p>
          <a:p>
            <a:pPr lvl="2"/>
            <a:r>
              <a:t>Body Level Three</a:t>
            </a:r>
          </a:p>
          <a:p>
            <a:pPr lvl="3"/>
            <a:r>
              <a:t>Body Level Four</a:t>
            </a:r>
          </a:p>
          <a:p>
            <a:pPr lvl="4"/>
            <a:r>
              <a:t>Body Level Five</a:t>
            </a:r>
          </a:p>
        </p:txBody>
      </p:sp>
      <p:sp>
        <p:nvSpPr>
          <p:cNvPr id="704" name="Text Placeholder 8"/>
          <p:cNvSpPr>
            <a:spLocks noGrp="1"/>
          </p:cNvSpPr>
          <p:nvPr>
            <p:ph type="body" sz="quarter" idx="14"/>
          </p:nvPr>
        </p:nvSpPr>
        <p:spPr>
          <a:xfrm>
            <a:off x="6178550" y="2315647"/>
            <a:ext cx="2723710" cy="792582"/>
          </a:xfrm>
          <a:prstGeom prst="rect">
            <a:avLst/>
          </a:prstGeom>
        </p:spPr>
        <p:txBody>
          <a:bodyPr>
            <a:normAutofit/>
          </a:bodyPr>
          <a:lstStyle/>
          <a:p>
            <a:pPr>
              <a:defRPr sz="1900" spc="0"/>
            </a:pPr>
            <a:endParaRPr/>
          </a:p>
        </p:txBody>
      </p:sp>
      <p:sp>
        <p:nvSpPr>
          <p:cNvPr id="705" name="Text Placeholder 8"/>
          <p:cNvSpPr>
            <a:spLocks noGrp="1"/>
          </p:cNvSpPr>
          <p:nvPr>
            <p:ph type="body" sz="quarter" idx="15"/>
          </p:nvPr>
        </p:nvSpPr>
        <p:spPr>
          <a:xfrm>
            <a:off x="6178548" y="4473868"/>
            <a:ext cx="1956922" cy="406107"/>
          </a:xfrm>
          <a:prstGeom prst="rect">
            <a:avLst/>
          </a:prstGeom>
        </p:spPr>
        <p:txBody>
          <a:bodyPr>
            <a:normAutofit/>
          </a:bodyPr>
          <a:lstStyle/>
          <a:p>
            <a:pPr>
              <a:lnSpc>
                <a:spcPts val="1000"/>
              </a:lnSpc>
              <a:defRPr sz="800" spc="0"/>
            </a:pPr>
            <a:endParaRPr/>
          </a:p>
        </p:txBody>
      </p:sp>
      <p:sp>
        <p:nvSpPr>
          <p:cNvPr id="7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Slide Orange">
    <p:spTree>
      <p:nvGrpSpPr>
        <p:cNvPr id="1" name=""/>
        <p:cNvGrpSpPr/>
        <p:nvPr/>
      </p:nvGrpSpPr>
      <p:grpSpPr>
        <a:xfrm>
          <a:off x="0" y="0"/>
          <a:ext cx="0" cy="0"/>
          <a:chOff x="0" y="0"/>
          <a:chExt cx="0" cy="0"/>
        </a:xfrm>
      </p:grpSpPr>
      <p:sp>
        <p:nvSpPr>
          <p:cNvPr id="83" name="Title Text"/>
          <p:cNvSpPr txBox="1">
            <a:spLocks noGrp="1"/>
          </p:cNvSpPr>
          <p:nvPr>
            <p:ph type="title"/>
          </p:nvPr>
        </p:nvSpPr>
        <p:spPr>
          <a:xfrm>
            <a:off x="338138" y="319843"/>
            <a:ext cx="3621303" cy="1195280"/>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84" name="Body Level One…"/>
          <p:cNvSpPr txBox="1">
            <a:spLocks noGrp="1"/>
          </p:cNvSpPr>
          <p:nvPr>
            <p:ph type="body" sz="quarter" idx="1"/>
          </p:nvPr>
        </p:nvSpPr>
        <p:spPr>
          <a:xfrm>
            <a:off x="338138" y="1479616"/>
            <a:ext cx="3616215" cy="1250389"/>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85" name="Picture 4" descr="Picture 4"/>
          <p:cNvPicPr>
            <a:picLocks noChangeAspect="1"/>
          </p:cNvPicPr>
          <p:nvPr/>
        </p:nvPicPr>
        <p:blipFill>
          <a:blip r:embed="rId2">
            <a:extLst/>
          </a:blip>
          <a:stretch>
            <a:fillRect/>
          </a:stretch>
        </p:blipFill>
        <p:spPr>
          <a:xfrm>
            <a:off x="319032" y="4261834"/>
            <a:ext cx="990001" cy="573358"/>
          </a:xfrm>
          <a:prstGeom prst="rect">
            <a:avLst/>
          </a:prstGeom>
          <a:ln w="12700">
            <a:miter lim="400000"/>
          </a:ln>
        </p:spPr>
      </p:pic>
      <p:sp>
        <p:nvSpPr>
          <p:cNvPr id="86" name="Rectangle 6"/>
          <p:cNvSpPr/>
          <p:nvPr/>
        </p:nvSpPr>
        <p:spPr>
          <a:xfrm>
            <a:off x="4213185" y="0"/>
            <a:ext cx="4930815" cy="5143500"/>
          </a:xfrm>
          <a:prstGeom prst="rect">
            <a:avLst/>
          </a:prstGeom>
          <a:solidFill>
            <a:schemeClr val="accent6"/>
          </a:solidFill>
          <a:ln w="12700">
            <a:miter lim="400000"/>
          </a:ln>
        </p:spPr>
        <p:txBody>
          <a:bodyPr lIns="45719" rIns="45719" anchor="ctr"/>
          <a:lstStyle/>
          <a:p>
            <a:pPr algn="ctr">
              <a:defRPr>
                <a:solidFill>
                  <a:srgbClr val="FFFFFF"/>
                </a:solidFill>
              </a:defRPr>
            </a:pPr>
            <a:endParaRPr/>
          </a:p>
        </p:txBody>
      </p:sp>
      <p:sp>
        <p:nvSpPr>
          <p:cNvPr id="87"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tx">
  <p:cSld name="Quote with image &amp; Dk Blue Border">
    <p:spTree>
      <p:nvGrpSpPr>
        <p:cNvPr id="1" name=""/>
        <p:cNvGrpSpPr/>
        <p:nvPr/>
      </p:nvGrpSpPr>
      <p:grpSpPr>
        <a:xfrm>
          <a:off x="0" y="0"/>
          <a:ext cx="0" cy="0"/>
          <a:chOff x="0" y="0"/>
          <a:chExt cx="0" cy="0"/>
        </a:xfrm>
      </p:grpSpPr>
      <p:sp>
        <p:nvSpPr>
          <p:cNvPr id="713" name="Rectangle 4"/>
          <p:cNvSpPr/>
          <p:nvPr/>
        </p:nvSpPr>
        <p:spPr>
          <a:xfrm>
            <a:off x="0" y="0"/>
            <a:ext cx="5705475" cy="514350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714" name="Picture Placeholder 8"/>
          <p:cNvSpPr>
            <a:spLocks noGrp="1"/>
          </p:cNvSpPr>
          <p:nvPr>
            <p:ph type="pic" idx="13"/>
          </p:nvPr>
        </p:nvSpPr>
        <p:spPr>
          <a:xfrm>
            <a:off x="271463" y="266700"/>
            <a:ext cx="5164138" cy="4613275"/>
          </a:xfrm>
          <a:prstGeom prst="rect">
            <a:avLst/>
          </a:prstGeom>
        </p:spPr>
        <p:txBody>
          <a:bodyPr lIns="91439" tIns="45719" rIns="91439" bIns="45719"/>
          <a:lstStyle/>
          <a:p>
            <a:endParaRPr/>
          </a:p>
        </p:txBody>
      </p:sp>
      <p:sp>
        <p:nvSpPr>
          <p:cNvPr id="715" name="Body Level One…"/>
          <p:cNvSpPr txBox="1">
            <a:spLocks noGrp="1"/>
          </p:cNvSpPr>
          <p:nvPr>
            <p:ph type="body" sz="quarter" idx="1"/>
          </p:nvPr>
        </p:nvSpPr>
        <p:spPr>
          <a:xfrm>
            <a:off x="5986257" y="266700"/>
            <a:ext cx="2887868" cy="1843454"/>
          </a:xfrm>
          <a:prstGeom prst="rect">
            <a:avLst/>
          </a:prstGeom>
        </p:spPr>
        <p:txBody>
          <a:bodyPr>
            <a:normAutofit/>
          </a:bodyPr>
          <a:lstStyle>
            <a:lvl1pPr marL="182562" indent="-182562">
              <a:defRPr sz="2400" b="1" spc="20"/>
            </a:lvl1pPr>
            <a:lvl2pPr marL="171450" indent="-171450">
              <a:defRPr sz="2400" b="1" spc="20"/>
            </a:lvl2pPr>
            <a:lvl3pPr marL="456066" indent="-321128">
              <a:defRPr sz="2400" b="1" spc="20"/>
            </a:lvl3pPr>
            <a:lvl4pPr marL="182562" indent="-182562">
              <a:defRPr sz="2400" b="1" spc="20"/>
            </a:lvl4pPr>
            <a:lvl5pPr marL="182562" indent="-182562">
              <a:defRPr sz="2400" b="1" spc="20"/>
            </a:lvl5pPr>
          </a:lstStyle>
          <a:p>
            <a:r>
              <a:t>Body Level One</a:t>
            </a:r>
          </a:p>
          <a:p>
            <a:pPr lvl="1"/>
            <a:r>
              <a:t>Body Level Two</a:t>
            </a:r>
          </a:p>
          <a:p>
            <a:pPr lvl="2"/>
            <a:r>
              <a:t>Body Level Three</a:t>
            </a:r>
          </a:p>
          <a:p>
            <a:pPr lvl="3"/>
            <a:r>
              <a:t>Body Level Four</a:t>
            </a:r>
          </a:p>
          <a:p>
            <a:pPr lvl="4"/>
            <a:r>
              <a:t>Body Level Five</a:t>
            </a:r>
          </a:p>
        </p:txBody>
      </p:sp>
      <p:sp>
        <p:nvSpPr>
          <p:cNvPr id="716" name="Text Placeholder 8"/>
          <p:cNvSpPr>
            <a:spLocks noGrp="1"/>
          </p:cNvSpPr>
          <p:nvPr>
            <p:ph type="body" sz="quarter" idx="14"/>
          </p:nvPr>
        </p:nvSpPr>
        <p:spPr>
          <a:xfrm>
            <a:off x="6178550" y="2315647"/>
            <a:ext cx="2723710" cy="792582"/>
          </a:xfrm>
          <a:prstGeom prst="rect">
            <a:avLst/>
          </a:prstGeom>
        </p:spPr>
        <p:txBody>
          <a:bodyPr>
            <a:normAutofit/>
          </a:bodyPr>
          <a:lstStyle/>
          <a:p>
            <a:pPr>
              <a:defRPr sz="1900" spc="0"/>
            </a:pPr>
            <a:endParaRPr/>
          </a:p>
        </p:txBody>
      </p:sp>
      <p:sp>
        <p:nvSpPr>
          <p:cNvPr id="717" name="Text Placeholder 8"/>
          <p:cNvSpPr>
            <a:spLocks noGrp="1"/>
          </p:cNvSpPr>
          <p:nvPr>
            <p:ph type="body" sz="quarter" idx="15"/>
          </p:nvPr>
        </p:nvSpPr>
        <p:spPr>
          <a:xfrm>
            <a:off x="6178548" y="4473868"/>
            <a:ext cx="1956922" cy="406107"/>
          </a:xfrm>
          <a:prstGeom prst="rect">
            <a:avLst/>
          </a:prstGeom>
        </p:spPr>
        <p:txBody>
          <a:bodyPr>
            <a:normAutofit/>
          </a:bodyPr>
          <a:lstStyle/>
          <a:p>
            <a:pPr>
              <a:lnSpc>
                <a:spcPts val="1000"/>
              </a:lnSpc>
              <a:defRPr sz="800" spc="0"/>
            </a:pPr>
            <a:endParaRPr/>
          </a:p>
        </p:txBody>
      </p:sp>
      <p:sp>
        <p:nvSpPr>
          <p:cNvPr id="7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type="tx">
  <p:cSld name="Quote with image &amp; Pink">
    <p:spTree>
      <p:nvGrpSpPr>
        <p:cNvPr id="1" name=""/>
        <p:cNvGrpSpPr/>
        <p:nvPr/>
      </p:nvGrpSpPr>
      <p:grpSpPr>
        <a:xfrm>
          <a:off x="0" y="0"/>
          <a:ext cx="0" cy="0"/>
          <a:chOff x="0" y="0"/>
          <a:chExt cx="0" cy="0"/>
        </a:xfrm>
      </p:grpSpPr>
      <p:sp>
        <p:nvSpPr>
          <p:cNvPr id="725" name="Rectangle 4"/>
          <p:cNvSpPr/>
          <p:nvPr/>
        </p:nvSpPr>
        <p:spPr>
          <a:xfrm>
            <a:off x="0" y="0"/>
            <a:ext cx="5705475" cy="5143500"/>
          </a:xfrm>
          <a:prstGeom prst="rect">
            <a:avLst/>
          </a:prstGeom>
          <a:solidFill>
            <a:schemeClr val="accent3"/>
          </a:solidFill>
          <a:ln w="12700">
            <a:miter lim="400000"/>
          </a:ln>
        </p:spPr>
        <p:txBody>
          <a:bodyPr lIns="45719" rIns="45719" anchor="ctr"/>
          <a:lstStyle/>
          <a:p>
            <a:pPr algn="ctr">
              <a:defRPr>
                <a:solidFill>
                  <a:srgbClr val="FFFFFF"/>
                </a:solidFill>
              </a:defRPr>
            </a:pPr>
            <a:endParaRPr/>
          </a:p>
        </p:txBody>
      </p:sp>
      <p:sp>
        <p:nvSpPr>
          <p:cNvPr id="726" name="Picture Placeholder 8"/>
          <p:cNvSpPr>
            <a:spLocks noGrp="1"/>
          </p:cNvSpPr>
          <p:nvPr>
            <p:ph type="pic" idx="13"/>
          </p:nvPr>
        </p:nvSpPr>
        <p:spPr>
          <a:xfrm>
            <a:off x="271463" y="266700"/>
            <a:ext cx="5164138" cy="4613275"/>
          </a:xfrm>
          <a:prstGeom prst="rect">
            <a:avLst/>
          </a:prstGeom>
        </p:spPr>
        <p:txBody>
          <a:bodyPr lIns="91439" tIns="45719" rIns="91439" bIns="45719"/>
          <a:lstStyle/>
          <a:p>
            <a:endParaRPr/>
          </a:p>
        </p:txBody>
      </p:sp>
      <p:sp>
        <p:nvSpPr>
          <p:cNvPr id="727" name="Body Level One…"/>
          <p:cNvSpPr txBox="1">
            <a:spLocks noGrp="1"/>
          </p:cNvSpPr>
          <p:nvPr>
            <p:ph type="body" sz="quarter" idx="1"/>
          </p:nvPr>
        </p:nvSpPr>
        <p:spPr>
          <a:xfrm>
            <a:off x="5986257" y="266700"/>
            <a:ext cx="2887868" cy="1843454"/>
          </a:xfrm>
          <a:prstGeom prst="rect">
            <a:avLst/>
          </a:prstGeom>
        </p:spPr>
        <p:txBody>
          <a:bodyPr>
            <a:normAutofit/>
          </a:bodyPr>
          <a:lstStyle>
            <a:lvl1pPr marL="182562" indent="-182562">
              <a:defRPr sz="2400" b="1" spc="20"/>
            </a:lvl1pPr>
            <a:lvl2pPr marL="171450" indent="-171450">
              <a:defRPr sz="2400" b="1" spc="20"/>
            </a:lvl2pPr>
            <a:lvl3pPr marL="456066" indent="-321128">
              <a:defRPr sz="2400" b="1" spc="20"/>
            </a:lvl3pPr>
            <a:lvl4pPr marL="182562" indent="-182562">
              <a:defRPr sz="2400" b="1" spc="20"/>
            </a:lvl4pPr>
            <a:lvl5pPr marL="182562" indent="-182562">
              <a:defRPr sz="2400" b="1" spc="20"/>
            </a:lvl5pPr>
          </a:lstStyle>
          <a:p>
            <a:r>
              <a:t>Body Level One</a:t>
            </a:r>
          </a:p>
          <a:p>
            <a:pPr lvl="1"/>
            <a:r>
              <a:t>Body Level Two</a:t>
            </a:r>
          </a:p>
          <a:p>
            <a:pPr lvl="2"/>
            <a:r>
              <a:t>Body Level Three</a:t>
            </a:r>
          </a:p>
          <a:p>
            <a:pPr lvl="3"/>
            <a:r>
              <a:t>Body Level Four</a:t>
            </a:r>
          </a:p>
          <a:p>
            <a:pPr lvl="4"/>
            <a:r>
              <a:t>Body Level Five</a:t>
            </a:r>
          </a:p>
        </p:txBody>
      </p:sp>
      <p:sp>
        <p:nvSpPr>
          <p:cNvPr id="728" name="Text Placeholder 8"/>
          <p:cNvSpPr>
            <a:spLocks noGrp="1"/>
          </p:cNvSpPr>
          <p:nvPr>
            <p:ph type="body" sz="quarter" idx="14"/>
          </p:nvPr>
        </p:nvSpPr>
        <p:spPr>
          <a:xfrm>
            <a:off x="6178550" y="2315647"/>
            <a:ext cx="2723710" cy="792582"/>
          </a:xfrm>
          <a:prstGeom prst="rect">
            <a:avLst/>
          </a:prstGeom>
        </p:spPr>
        <p:txBody>
          <a:bodyPr>
            <a:normAutofit/>
          </a:bodyPr>
          <a:lstStyle/>
          <a:p>
            <a:pPr>
              <a:defRPr sz="1900" spc="0"/>
            </a:pPr>
            <a:endParaRPr/>
          </a:p>
        </p:txBody>
      </p:sp>
      <p:sp>
        <p:nvSpPr>
          <p:cNvPr id="729" name="Text Placeholder 8"/>
          <p:cNvSpPr>
            <a:spLocks noGrp="1"/>
          </p:cNvSpPr>
          <p:nvPr>
            <p:ph type="body" sz="quarter" idx="15"/>
          </p:nvPr>
        </p:nvSpPr>
        <p:spPr>
          <a:xfrm>
            <a:off x="6178548" y="4473868"/>
            <a:ext cx="1956922" cy="406107"/>
          </a:xfrm>
          <a:prstGeom prst="rect">
            <a:avLst/>
          </a:prstGeom>
        </p:spPr>
        <p:txBody>
          <a:bodyPr>
            <a:normAutofit/>
          </a:bodyPr>
          <a:lstStyle/>
          <a:p>
            <a:pPr>
              <a:lnSpc>
                <a:spcPts val="1000"/>
              </a:lnSpc>
              <a:defRPr sz="800" spc="0"/>
            </a:pPr>
            <a:endParaRPr/>
          </a:p>
        </p:txBody>
      </p:sp>
      <p:sp>
        <p:nvSpPr>
          <p:cNvPr id="7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type="tx">
  <p:cSld name="Quote with image &amp; Green Border">
    <p:spTree>
      <p:nvGrpSpPr>
        <p:cNvPr id="1" name=""/>
        <p:cNvGrpSpPr/>
        <p:nvPr/>
      </p:nvGrpSpPr>
      <p:grpSpPr>
        <a:xfrm>
          <a:off x="0" y="0"/>
          <a:ext cx="0" cy="0"/>
          <a:chOff x="0" y="0"/>
          <a:chExt cx="0" cy="0"/>
        </a:xfrm>
      </p:grpSpPr>
      <p:sp>
        <p:nvSpPr>
          <p:cNvPr id="737" name="Rectangle 4"/>
          <p:cNvSpPr/>
          <p:nvPr/>
        </p:nvSpPr>
        <p:spPr>
          <a:xfrm>
            <a:off x="0" y="0"/>
            <a:ext cx="5705475" cy="5143500"/>
          </a:xfrm>
          <a:prstGeom prst="rect">
            <a:avLst/>
          </a:prstGeom>
          <a:solidFill>
            <a:schemeClr val="accent4"/>
          </a:solidFill>
          <a:ln w="12700">
            <a:miter lim="400000"/>
          </a:ln>
        </p:spPr>
        <p:txBody>
          <a:bodyPr lIns="45719" rIns="45719" anchor="ctr"/>
          <a:lstStyle/>
          <a:p>
            <a:pPr algn="ctr">
              <a:defRPr>
                <a:solidFill>
                  <a:srgbClr val="FFFFFF"/>
                </a:solidFill>
              </a:defRPr>
            </a:pPr>
            <a:endParaRPr/>
          </a:p>
        </p:txBody>
      </p:sp>
      <p:sp>
        <p:nvSpPr>
          <p:cNvPr id="738" name="Picture Placeholder 8"/>
          <p:cNvSpPr>
            <a:spLocks noGrp="1"/>
          </p:cNvSpPr>
          <p:nvPr>
            <p:ph type="pic" idx="13"/>
          </p:nvPr>
        </p:nvSpPr>
        <p:spPr>
          <a:xfrm>
            <a:off x="271463" y="266700"/>
            <a:ext cx="5164138" cy="4613275"/>
          </a:xfrm>
          <a:prstGeom prst="rect">
            <a:avLst/>
          </a:prstGeom>
        </p:spPr>
        <p:txBody>
          <a:bodyPr lIns="91439" tIns="45719" rIns="91439" bIns="45719"/>
          <a:lstStyle/>
          <a:p>
            <a:endParaRPr/>
          </a:p>
        </p:txBody>
      </p:sp>
      <p:sp>
        <p:nvSpPr>
          <p:cNvPr id="739" name="Body Level One…"/>
          <p:cNvSpPr txBox="1">
            <a:spLocks noGrp="1"/>
          </p:cNvSpPr>
          <p:nvPr>
            <p:ph type="body" sz="quarter" idx="1"/>
          </p:nvPr>
        </p:nvSpPr>
        <p:spPr>
          <a:xfrm>
            <a:off x="5986257" y="266700"/>
            <a:ext cx="2887868" cy="1843454"/>
          </a:xfrm>
          <a:prstGeom prst="rect">
            <a:avLst/>
          </a:prstGeom>
        </p:spPr>
        <p:txBody>
          <a:bodyPr>
            <a:normAutofit/>
          </a:bodyPr>
          <a:lstStyle>
            <a:lvl1pPr marL="182562" indent="-182562">
              <a:defRPr sz="2400" b="1" spc="20"/>
            </a:lvl1pPr>
            <a:lvl2pPr marL="171450" indent="-171450">
              <a:defRPr sz="2400" b="1" spc="20"/>
            </a:lvl2pPr>
            <a:lvl3pPr marL="456066" indent="-321128">
              <a:defRPr sz="2400" b="1" spc="20"/>
            </a:lvl3pPr>
            <a:lvl4pPr marL="182562" indent="-182562">
              <a:defRPr sz="2400" b="1" spc="20"/>
            </a:lvl4pPr>
            <a:lvl5pPr marL="182562" indent="-182562">
              <a:defRPr sz="2400" b="1" spc="20"/>
            </a:lvl5pPr>
          </a:lstStyle>
          <a:p>
            <a:r>
              <a:t>Body Level One</a:t>
            </a:r>
          </a:p>
          <a:p>
            <a:pPr lvl="1"/>
            <a:r>
              <a:t>Body Level Two</a:t>
            </a:r>
          </a:p>
          <a:p>
            <a:pPr lvl="2"/>
            <a:r>
              <a:t>Body Level Three</a:t>
            </a:r>
          </a:p>
          <a:p>
            <a:pPr lvl="3"/>
            <a:r>
              <a:t>Body Level Four</a:t>
            </a:r>
          </a:p>
          <a:p>
            <a:pPr lvl="4"/>
            <a:r>
              <a:t>Body Level Five</a:t>
            </a:r>
          </a:p>
        </p:txBody>
      </p:sp>
      <p:sp>
        <p:nvSpPr>
          <p:cNvPr id="740" name="Text Placeholder 8"/>
          <p:cNvSpPr>
            <a:spLocks noGrp="1"/>
          </p:cNvSpPr>
          <p:nvPr>
            <p:ph type="body" sz="quarter" idx="14"/>
          </p:nvPr>
        </p:nvSpPr>
        <p:spPr>
          <a:xfrm>
            <a:off x="6178550" y="2315647"/>
            <a:ext cx="2723710" cy="792582"/>
          </a:xfrm>
          <a:prstGeom prst="rect">
            <a:avLst/>
          </a:prstGeom>
        </p:spPr>
        <p:txBody>
          <a:bodyPr>
            <a:normAutofit/>
          </a:bodyPr>
          <a:lstStyle/>
          <a:p>
            <a:pPr>
              <a:defRPr sz="1900" spc="0"/>
            </a:pPr>
            <a:endParaRPr/>
          </a:p>
        </p:txBody>
      </p:sp>
      <p:sp>
        <p:nvSpPr>
          <p:cNvPr id="741" name="Text Placeholder 8"/>
          <p:cNvSpPr>
            <a:spLocks noGrp="1"/>
          </p:cNvSpPr>
          <p:nvPr>
            <p:ph type="body" sz="quarter" idx="15"/>
          </p:nvPr>
        </p:nvSpPr>
        <p:spPr>
          <a:xfrm>
            <a:off x="6178548" y="4473868"/>
            <a:ext cx="1956922" cy="406107"/>
          </a:xfrm>
          <a:prstGeom prst="rect">
            <a:avLst/>
          </a:prstGeom>
        </p:spPr>
        <p:txBody>
          <a:bodyPr>
            <a:normAutofit/>
          </a:bodyPr>
          <a:lstStyle/>
          <a:p>
            <a:pPr>
              <a:lnSpc>
                <a:spcPts val="1000"/>
              </a:lnSpc>
              <a:defRPr sz="800" spc="0"/>
            </a:pPr>
            <a:endParaRPr/>
          </a:p>
        </p:txBody>
      </p:sp>
      <p:sp>
        <p:nvSpPr>
          <p:cNvPr id="7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type="tx">
  <p:cSld name="Quote with image &amp; Blue Border">
    <p:spTree>
      <p:nvGrpSpPr>
        <p:cNvPr id="1" name=""/>
        <p:cNvGrpSpPr/>
        <p:nvPr/>
      </p:nvGrpSpPr>
      <p:grpSpPr>
        <a:xfrm>
          <a:off x="0" y="0"/>
          <a:ext cx="0" cy="0"/>
          <a:chOff x="0" y="0"/>
          <a:chExt cx="0" cy="0"/>
        </a:xfrm>
      </p:grpSpPr>
      <p:sp>
        <p:nvSpPr>
          <p:cNvPr id="749" name="Rectangle 4"/>
          <p:cNvSpPr/>
          <p:nvPr/>
        </p:nvSpPr>
        <p:spPr>
          <a:xfrm>
            <a:off x="0" y="0"/>
            <a:ext cx="5705475" cy="5143500"/>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750" name="Picture Placeholder 8"/>
          <p:cNvSpPr>
            <a:spLocks noGrp="1"/>
          </p:cNvSpPr>
          <p:nvPr>
            <p:ph type="pic" idx="13"/>
          </p:nvPr>
        </p:nvSpPr>
        <p:spPr>
          <a:xfrm>
            <a:off x="271463" y="266700"/>
            <a:ext cx="5164138" cy="4613275"/>
          </a:xfrm>
          <a:prstGeom prst="rect">
            <a:avLst/>
          </a:prstGeom>
        </p:spPr>
        <p:txBody>
          <a:bodyPr lIns="91439" tIns="45719" rIns="91439" bIns="45719"/>
          <a:lstStyle/>
          <a:p>
            <a:endParaRPr/>
          </a:p>
        </p:txBody>
      </p:sp>
      <p:sp>
        <p:nvSpPr>
          <p:cNvPr id="751" name="Body Level One…"/>
          <p:cNvSpPr txBox="1">
            <a:spLocks noGrp="1"/>
          </p:cNvSpPr>
          <p:nvPr>
            <p:ph type="body" sz="quarter" idx="1"/>
          </p:nvPr>
        </p:nvSpPr>
        <p:spPr>
          <a:xfrm>
            <a:off x="5986257" y="266700"/>
            <a:ext cx="2887868" cy="1843454"/>
          </a:xfrm>
          <a:prstGeom prst="rect">
            <a:avLst/>
          </a:prstGeom>
        </p:spPr>
        <p:txBody>
          <a:bodyPr>
            <a:normAutofit/>
          </a:bodyPr>
          <a:lstStyle>
            <a:lvl1pPr marL="182562" indent="-182562">
              <a:defRPr sz="2400" b="1" spc="20"/>
            </a:lvl1pPr>
            <a:lvl2pPr marL="171450" indent="-171450">
              <a:defRPr sz="2400" b="1" spc="20"/>
            </a:lvl2pPr>
            <a:lvl3pPr marL="456066" indent="-321128">
              <a:defRPr sz="2400" b="1" spc="20"/>
            </a:lvl3pPr>
            <a:lvl4pPr marL="182562" indent="-182562">
              <a:defRPr sz="2400" b="1" spc="20"/>
            </a:lvl4pPr>
            <a:lvl5pPr marL="182562" indent="-182562">
              <a:defRPr sz="2400" b="1" spc="20"/>
            </a:lvl5pPr>
          </a:lstStyle>
          <a:p>
            <a:r>
              <a:t>Body Level One</a:t>
            </a:r>
          </a:p>
          <a:p>
            <a:pPr lvl="1"/>
            <a:r>
              <a:t>Body Level Two</a:t>
            </a:r>
          </a:p>
          <a:p>
            <a:pPr lvl="2"/>
            <a:r>
              <a:t>Body Level Three</a:t>
            </a:r>
          </a:p>
          <a:p>
            <a:pPr lvl="3"/>
            <a:r>
              <a:t>Body Level Four</a:t>
            </a:r>
          </a:p>
          <a:p>
            <a:pPr lvl="4"/>
            <a:r>
              <a:t>Body Level Five</a:t>
            </a:r>
          </a:p>
        </p:txBody>
      </p:sp>
      <p:sp>
        <p:nvSpPr>
          <p:cNvPr id="752" name="Text Placeholder 8"/>
          <p:cNvSpPr>
            <a:spLocks noGrp="1"/>
          </p:cNvSpPr>
          <p:nvPr>
            <p:ph type="body" sz="quarter" idx="14"/>
          </p:nvPr>
        </p:nvSpPr>
        <p:spPr>
          <a:xfrm>
            <a:off x="6178550" y="2315647"/>
            <a:ext cx="2723710" cy="792582"/>
          </a:xfrm>
          <a:prstGeom prst="rect">
            <a:avLst/>
          </a:prstGeom>
        </p:spPr>
        <p:txBody>
          <a:bodyPr>
            <a:normAutofit/>
          </a:bodyPr>
          <a:lstStyle/>
          <a:p>
            <a:pPr>
              <a:defRPr sz="1900" spc="0"/>
            </a:pPr>
            <a:endParaRPr/>
          </a:p>
        </p:txBody>
      </p:sp>
      <p:sp>
        <p:nvSpPr>
          <p:cNvPr id="753" name="Text Placeholder 8"/>
          <p:cNvSpPr>
            <a:spLocks noGrp="1"/>
          </p:cNvSpPr>
          <p:nvPr>
            <p:ph type="body" sz="quarter" idx="15"/>
          </p:nvPr>
        </p:nvSpPr>
        <p:spPr>
          <a:xfrm>
            <a:off x="6178548" y="4473868"/>
            <a:ext cx="1956922" cy="406107"/>
          </a:xfrm>
          <a:prstGeom prst="rect">
            <a:avLst/>
          </a:prstGeom>
        </p:spPr>
        <p:txBody>
          <a:bodyPr>
            <a:normAutofit/>
          </a:bodyPr>
          <a:lstStyle/>
          <a:p>
            <a:pPr>
              <a:lnSpc>
                <a:spcPts val="1000"/>
              </a:lnSpc>
              <a:defRPr sz="800" spc="0"/>
            </a:pPr>
            <a:endParaRPr/>
          </a:p>
        </p:txBody>
      </p:sp>
      <p:sp>
        <p:nvSpPr>
          <p:cNvPr id="75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type="tx">
  <p:cSld name="Quote with image &amp; Orange Border">
    <p:spTree>
      <p:nvGrpSpPr>
        <p:cNvPr id="1" name=""/>
        <p:cNvGrpSpPr/>
        <p:nvPr/>
      </p:nvGrpSpPr>
      <p:grpSpPr>
        <a:xfrm>
          <a:off x="0" y="0"/>
          <a:ext cx="0" cy="0"/>
          <a:chOff x="0" y="0"/>
          <a:chExt cx="0" cy="0"/>
        </a:xfrm>
      </p:grpSpPr>
      <p:sp>
        <p:nvSpPr>
          <p:cNvPr id="761" name="Rectangle 4"/>
          <p:cNvSpPr/>
          <p:nvPr/>
        </p:nvSpPr>
        <p:spPr>
          <a:xfrm>
            <a:off x="0" y="0"/>
            <a:ext cx="5705475" cy="5143500"/>
          </a:xfrm>
          <a:prstGeom prst="rect">
            <a:avLst/>
          </a:prstGeom>
          <a:solidFill>
            <a:srgbClr val="2ECD72"/>
          </a:solidFill>
          <a:ln w="12700">
            <a:miter lim="400000"/>
          </a:ln>
        </p:spPr>
        <p:txBody>
          <a:bodyPr lIns="45719" rIns="45719" anchor="ctr"/>
          <a:lstStyle/>
          <a:p>
            <a:pPr algn="ctr">
              <a:defRPr>
                <a:solidFill>
                  <a:srgbClr val="FFFFFF"/>
                </a:solidFill>
              </a:defRPr>
            </a:pPr>
            <a:endParaRPr/>
          </a:p>
        </p:txBody>
      </p:sp>
      <p:sp>
        <p:nvSpPr>
          <p:cNvPr id="762" name="Picture Placeholder 8"/>
          <p:cNvSpPr>
            <a:spLocks noGrp="1"/>
          </p:cNvSpPr>
          <p:nvPr>
            <p:ph type="pic" idx="13"/>
          </p:nvPr>
        </p:nvSpPr>
        <p:spPr>
          <a:xfrm>
            <a:off x="271463" y="266700"/>
            <a:ext cx="5164138" cy="4613275"/>
          </a:xfrm>
          <a:prstGeom prst="rect">
            <a:avLst/>
          </a:prstGeom>
        </p:spPr>
        <p:txBody>
          <a:bodyPr lIns="91439" tIns="45719" rIns="91439" bIns="45719"/>
          <a:lstStyle/>
          <a:p>
            <a:endParaRPr/>
          </a:p>
        </p:txBody>
      </p:sp>
      <p:sp>
        <p:nvSpPr>
          <p:cNvPr id="763" name="Body Level One…"/>
          <p:cNvSpPr txBox="1">
            <a:spLocks noGrp="1"/>
          </p:cNvSpPr>
          <p:nvPr>
            <p:ph type="body" sz="quarter" idx="1"/>
          </p:nvPr>
        </p:nvSpPr>
        <p:spPr>
          <a:xfrm>
            <a:off x="5986257" y="266700"/>
            <a:ext cx="2887868" cy="1843454"/>
          </a:xfrm>
          <a:prstGeom prst="rect">
            <a:avLst/>
          </a:prstGeom>
        </p:spPr>
        <p:txBody>
          <a:bodyPr>
            <a:normAutofit/>
          </a:bodyPr>
          <a:lstStyle>
            <a:lvl1pPr marL="182562" indent="-182562">
              <a:defRPr sz="2400" b="1" spc="20"/>
            </a:lvl1pPr>
            <a:lvl2pPr marL="171450" indent="-171450">
              <a:defRPr sz="2400" b="1" spc="20"/>
            </a:lvl2pPr>
            <a:lvl3pPr marL="456066" indent="-321128">
              <a:defRPr sz="2400" b="1" spc="20"/>
            </a:lvl3pPr>
            <a:lvl4pPr marL="182562" indent="-182562">
              <a:defRPr sz="2400" b="1" spc="20"/>
            </a:lvl4pPr>
            <a:lvl5pPr marL="182562" indent="-182562">
              <a:defRPr sz="2400" b="1" spc="20"/>
            </a:lvl5pPr>
          </a:lstStyle>
          <a:p>
            <a:r>
              <a:t>Body Level One</a:t>
            </a:r>
          </a:p>
          <a:p>
            <a:pPr lvl="1"/>
            <a:r>
              <a:t>Body Level Two</a:t>
            </a:r>
          </a:p>
          <a:p>
            <a:pPr lvl="2"/>
            <a:r>
              <a:t>Body Level Three</a:t>
            </a:r>
          </a:p>
          <a:p>
            <a:pPr lvl="3"/>
            <a:r>
              <a:t>Body Level Four</a:t>
            </a:r>
          </a:p>
          <a:p>
            <a:pPr lvl="4"/>
            <a:r>
              <a:t>Body Level Five</a:t>
            </a:r>
          </a:p>
        </p:txBody>
      </p:sp>
      <p:sp>
        <p:nvSpPr>
          <p:cNvPr id="764" name="Text Placeholder 8"/>
          <p:cNvSpPr>
            <a:spLocks noGrp="1"/>
          </p:cNvSpPr>
          <p:nvPr>
            <p:ph type="body" sz="quarter" idx="14"/>
          </p:nvPr>
        </p:nvSpPr>
        <p:spPr>
          <a:xfrm>
            <a:off x="6178550" y="2315647"/>
            <a:ext cx="2723710" cy="792582"/>
          </a:xfrm>
          <a:prstGeom prst="rect">
            <a:avLst/>
          </a:prstGeom>
        </p:spPr>
        <p:txBody>
          <a:bodyPr>
            <a:normAutofit/>
          </a:bodyPr>
          <a:lstStyle/>
          <a:p>
            <a:pPr>
              <a:defRPr sz="1900" spc="0"/>
            </a:pPr>
            <a:endParaRPr/>
          </a:p>
        </p:txBody>
      </p:sp>
      <p:sp>
        <p:nvSpPr>
          <p:cNvPr id="765" name="Text Placeholder 8"/>
          <p:cNvSpPr>
            <a:spLocks noGrp="1"/>
          </p:cNvSpPr>
          <p:nvPr>
            <p:ph type="body" sz="quarter" idx="15"/>
          </p:nvPr>
        </p:nvSpPr>
        <p:spPr>
          <a:xfrm>
            <a:off x="6178548" y="4473868"/>
            <a:ext cx="1956922" cy="406107"/>
          </a:xfrm>
          <a:prstGeom prst="rect">
            <a:avLst/>
          </a:prstGeom>
        </p:spPr>
        <p:txBody>
          <a:bodyPr>
            <a:normAutofit/>
          </a:bodyPr>
          <a:lstStyle/>
          <a:p>
            <a:pPr>
              <a:lnSpc>
                <a:spcPts val="1000"/>
              </a:lnSpc>
              <a:defRPr sz="800" spc="0"/>
            </a:pPr>
            <a:endParaRPr/>
          </a:p>
        </p:txBody>
      </p:sp>
      <p:sp>
        <p:nvSpPr>
          <p:cNvPr id="7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type="tx">
  <p:cSld name="Title, Content, Image &amp; Yellow Border">
    <p:spTree>
      <p:nvGrpSpPr>
        <p:cNvPr id="1" name=""/>
        <p:cNvGrpSpPr/>
        <p:nvPr/>
      </p:nvGrpSpPr>
      <p:grpSpPr>
        <a:xfrm>
          <a:off x="0" y="0"/>
          <a:ext cx="0" cy="0"/>
          <a:chOff x="0" y="0"/>
          <a:chExt cx="0" cy="0"/>
        </a:xfrm>
      </p:grpSpPr>
      <p:sp>
        <p:nvSpPr>
          <p:cNvPr id="773" name="Body Level One…"/>
          <p:cNvSpPr txBox="1">
            <a:spLocks noGrp="1"/>
          </p:cNvSpPr>
          <p:nvPr>
            <p:ph type="body" sz="half" idx="1"/>
          </p:nvPr>
        </p:nvSpPr>
        <p:spPr>
          <a:xfrm>
            <a:off x="271463" y="707617"/>
            <a:ext cx="2829292" cy="339447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74" name="Rectangle 6"/>
          <p:cNvSpPr/>
          <p:nvPr/>
        </p:nvSpPr>
        <p:spPr>
          <a:xfrm>
            <a:off x="3438525" y="0"/>
            <a:ext cx="5705475" cy="5143500"/>
          </a:xfrm>
          <a:prstGeom prst="rect">
            <a:avLst/>
          </a:prstGeom>
          <a:solidFill>
            <a:srgbClr val="2ECD72"/>
          </a:solidFill>
          <a:ln w="12700">
            <a:miter lim="400000"/>
          </a:ln>
        </p:spPr>
        <p:txBody>
          <a:bodyPr lIns="45719" rIns="45719" anchor="ctr"/>
          <a:lstStyle/>
          <a:p>
            <a:pPr algn="ctr">
              <a:defRPr>
                <a:solidFill>
                  <a:srgbClr val="FFFFFF"/>
                </a:solidFill>
              </a:defRPr>
            </a:pPr>
            <a:endParaRPr/>
          </a:p>
        </p:txBody>
      </p:sp>
      <p:sp>
        <p:nvSpPr>
          <p:cNvPr id="775"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776" name="Title Text"/>
          <p:cNvSpPr txBox="1">
            <a:spLocks noGrp="1"/>
          </p:cNvSpPr>
          <p:nvPr>
            <p:ph type="title"/>
          </p:nvPr>
        </p:nvSpPr>
        <p:spPr>
          <a:xfrm>
            <a:off x="269999" y="215999"/>
            <a:ext cx="3078509" cy="248476"/>
          </a:xfrm>
          <a:prstGeom prst="rect">
            <a:avLst/>
          </a:prstGeom>
        </p:spPr>
        <p:txBody>
          <a:bodyPr>
            <a:normAutofit/>
          </a:bodyPr>
          <a:lstStyle/>
          <a:p>
            <a:r>
              <a:t>Title Text</a:t>
            </a:r>
          </a:p>
        </p:txBody>
      </p:sp>
      <p:sp>
        <p:nvSpPr>
          <p:cNvPr id="777"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type="tx">
  <p:cSld name="Title, Content, Image &amp; Turquoise Border">
    <p:spTree>
      <p:nvGrpSpPr>
        <p:cNvPr id="1" name=""/>
        <p:cNvGrpSpPr/>
        <p:nvPr/>
      </p:nvGrpSpPr>
      <p:grpSpPr>
        <a:xfrm>
          <a:off x="0" y="0"/>
          <a:ext cx="0" cy="0"/>
          <a:chOff x="0" y="0"/>
          <a:chExt cx="0" cy="0"/>
        </a:xfrm>
      </p:grpSpPr>
      <p:sp>
        <p:nvSpPr>
          <p:cNvPr id="784" name="Body Level One…"/>
          <p:cNvSpPr txBox="1">
            <a:spLocks noGrp="1"/>
          </p:cNvSpPr>
          <p:nvPr>
            <p:ph type="body" sz="half" idx="1"/>
          </p:nvPr>
        </p:nvSpPr>
        <p:spPr>
          <a:xfrm>
            <a:off x="271463" y="707617"/>
            <a:ext cx="2829292" cy="339447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85" name="Rectangle 6"/>
          <p:cNvSpPr/>
          <p:nvPr/>
        </p:nvSpPr>
        <p:spPr>
          <a:xfrm>
            <a:off x="3438525" y="0"/>
            <a:ext cx="5705475" cy="51435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786"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787" name="Title Text"/>
          <p:cNvSpPr txBox="1">
            <a:spLocks noGrp="1"/>
          </p:cNvSpPr>
          <p:nvPr>
            <p:ph type="title"/>
          </p:nvPr>
        </p:nvSpPr>
        <p:spPr>
          <a:xfrm>
            <a:off x="269999" y="215999"/>
            <a:ext cx="3091387" cy="248476"/>
          </a:xfrm>
          <a:prstGeom prst="rect">
            <a:avLst/>
          </a:prstGeom>
        </p:spPr>
        <p:txBody>
          <a:bodyPr>
            <a:normAutofit/>
          </a:bodyPr>
          <a:lstStyle/>
          <a:p>
            <a:r>
              <a:t>Title Text</a:t>
            </a:r>
          </a:p>
        </p:txBody>
      </p:sp>
      <p:sp>
        <p:nvSpPr>
          <p:cNvPr id="788"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type="tx">
  <p:cSld name="Title, Content, Image &amp; Dk Blue Border">
    <p:spTree>
      <p:nvGrpSpPr>
        <p:cNvPr id="1" name=""/>
        <p:cNvGrpSpPr/>
        <p:nvPr/>
      </p:nvGrpSpPr>
      <p:grpSpPr>
        <a:xfrm>
          <a:off x="0" y="0"/>
          <a:ext cx="0" cy="0"/>
          <a:chOff x="0" y="0"/>
          <a:chExt cx="0" cy="0"/>
        </a:xfrm>
      </p:grpSpPr>
      <p:sp>
        <p:nvSpPr>
          <p:cNvPr id="795" name="Body Level One…"/>
          <p:cNvSpPr txBox="1">
            <a:spLocks noGrp="1"/>
          </p:cNvSpPr>
          <p:nvPr>
            <p:ph type="body" sz="half" idx="1"/>
          </p:nvPr>
        </p:nvSpPr>
        <p:spPr>
          <a:xfrm>
            <a:off x="271463" y="707617"/>
            <a:ext cx="2829292" cy="339447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96" name="Rectangle 6"/>
          <p:cNvSpPr/>
          <p:nvPr/>
        </p:nvSpPr>
        <p:spPr>
          <a:xfrm>
            <a:off x="3438525" y="0"/>
            <a:ext cx="5705475" cy="514350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797"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798" name="Title Text"/>
          <p:cNvSpPr txBox="1">
            <a:spLocks noGrp="1"/>
          </p:cNvSpPr>
          <p:nvPr>
            <p:ph type="title"/>
          </p:nvPr>
        </p:nvSpPr>
        <p:spPr>
          <a:xfrm>
            <a:off x="269999" y="215999"/>
            <a:ext cx="3097827" cy="248476"/>
          </a:xfrm>
          <a:prstGeom prst="rect">
            <a:avLst/>
          </a:prstGeom>
        </p:spPr>
        <p:txBody>
          <a:bodyPr>
            <a:normAutofit/>
          </a:bodyPr>
          <a:lstStyle/>
          <a:p>
            <a:r>
              <a:t>Title Text</a:t>
            </a:r>
          </a:p>
        </p:txBody>
      </p:sp>
      <p:sp>
        <p:nvSpPr>
          <p:cNvPr id="799"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type="tx">
  <p:cSld name="Title, Content, Image &amp; Pink Border">
    <p:spTree>
      <p:nvGrpSpPr>
        <p:cNvPr id="1" name=""/>
        <p:cNvGrpSpPr/>
        <p:nvPr/>
      </p:nvGrpSpPr>
      <p:grpSpPr>
        <a:xfrm>
          <a:off x="0" y="0"/>
          <a:ext cx="0" cy="0"/>
          <a:chOff x="0" y="0"/>
          <a:chExt cx="0" cy="0"/>
        </a:xfrm>
      </p:grpSpPr>
      <p:sp>
        <p:nvSpPr>
          <p:cNvPr id="806" name="Body Level One…"/>
          <p:cNvSpPr txBox="1">
            <a:spLocks noGrp="1"/>
          </p:cNvSpPr>
          <p:nvPr>
            <p:ph type="body" sz="half" idx="1"/>
          </p:nvPr>
        </p:nvSpPr>
        <p:spPr>
          <a:xfrm>
            <a:off x="271463" y="707617"/>
            <a:ext cx="2829292" cy="339447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07" name="Rectangle 6"/>
          <p:cNvSpPr/>
          <p:nvPr/>
        </p:nvSpPr>
        <p:spPr>
          <a:xfrm>
            <a:off x="3438525" y="0"/>
            <a:ext cx="5705475" cy="5143500"/>
          </a:xfrm>
          <a:prstGeom prst="rect">
            <a:avLst/>
          </a:prstGeom>
          <a:solidFill>
            <a:schemeClr val="accent3"/>
          </a:solidFill>
          <a:ln w="12700">
            <a:miter lim="400000"/>
          </a:ln>
        </p:spPr>
        <p:txBody>
          <a:bodyPr lIns="45719" rIns="45719" anchor="ctr"/>
          <a:lstStyle/>
          <a:p>
            <a:pPr algn="ctr">
              <a:defRPr>
                <a:solidFill>
                  <a:srgbClr val="FFFFFF"/>
                </a:solidFill>
              </a:defRPr>
            </a:pPr>
            <a:endParaRPr/>
          </a:p>
        </p:txBody>
      </p:sp>
      <p:sp>
        <p:nvSpPr>
          <p:cNvPr id="808"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809" name="Title Text"/>
          <p:cNvSpPr txBox="1">
            <a:spLocks noGrp="1"/>
          </p:cNvSpPr>
          <p:nvPr>
            <p:ph type="title"/>
          </p:nvPr>
        </p:nvSpPr>
        <p:spPr>
          <a:xfrm>
            <a:off x="269999" y="215999"/>
            <a:ext cx="3072069" cy="248476"/>
          </a:xfrm>
          <a:prstGeom prst="rect">
            <a:avLst/>
          </a:prstGeom>
        </p:spPr>
        <p:txBody>
          <a:bodyPr>
            <a:normAutofit/>
          </a:bodyPr>
          <a:lstStyle/>
          <a:p>
            <a:r>
              <a:t>Title Text</a:t>
            </a:r>
          </a:p>
        </p:txBody>
      </p:sp>
      <p:sp>
        <p:nvSpPr>
          <p:cNvPr id="810"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type="tx">
  <p:cSld name="Title, Content, Image &amp; Green Border">
    <p:spTree>
      <p:nvGrpSpPr>
        <p:cNvPr id="1" name=""/>
        <p:cNvGrpSpPr/>
        <p:nvPr/>
      </p:nvGrpSpPr>
      <p:grpSpPr>
        <a:xfrm>
          <a:off x="0" y="0"/>
          <a:ext cx="0" cy="0"/>
          <a:chOff x="0" y="0"/>
          <a:chExt cx="0" cy="0"/>
        </a:xfrm>
      </p:grpSpPr>
      <p:sp>
        <p:nvSpPr>
          <p:cNvPr id="817" name="Body Level One…"/>
          <p:cNvSpPr txBox="1">
            <a:spLocks noGrp="1"/>
          </p:cNvSpPr>
          <p:nvPr>
            <p:ph type="body" sz="half" idx="1"/>
          </p:nvPr>
        </p:nvSpPr>
        <p:spPr>
          <a:xfrm>
            <a:off x="271463" y="707617"/>
            <a:ext cx="2829292" cy="339447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18" name="Rectangle 6"/>
          <p:cNvSpPr/>
          <p:nvPr/>
        </p:nvSpPr>
        <p:spPr>
          <a:xfrm>
            <a:off x="3438525" y="0"/>
            <a:ext cx="5705475" cy="5143500"/>
          </a:xfrm>
          <a:prstGeom prst="rect">
            <a:avLst/>
          </a:prstGeom>
          <a:solidFill>
            <a:schemeClr val="accent4"/>
          </a:solidFill>
          <a:ln w="12700">
            <a:miter lim="400000"/>
          </a:ln>
        </p:spPr>
        <p:txBody>
          <a:bodyPr lIns="45719" rIns="45719" anchor="ctr"/>
          <a:lstStyle/>
          <a:p>
            <a:pPr algn="ctr">
              <a:defRPr>
                <a:solidFill>
                  <a:srgbClr val="FFFFFF"/>
                </a:solidFill>
              </a:defRPr>
            </a:pPr>
            <a:endParaRPr/>
          </a:p>
        </p:txBody>
      </p:sp>
      <p:sp>
        <p:nvSpPr>
          <p:cNvPr id="819"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820" name="Title Text"/>
          <p:cNvSpPr txBox="1">
            <a:spLocks noGrp="1"/>
          </p:cNvSpPr>
          <p:nvPr>
            <p:ph type="title"/>
          </p:nvPr>
        </p:nvSpPr>
        <p:spPr>
          <a:xfrm>
            <a:off x="269999" y="215999"/>
            <a:ext cx="3072069" cy="248476"/>
          </a:xfrm>
          <a:prstGeom prst="rect">
            <a:avLst/>
          </a:prstGeom>
        </p:spPr>
        <p:txBody>
          <a:bodyPr>
            <a:normAutofit/>
          </a:bodyPr>
          <a:lstStyle/>
          <a:p>
            <a:r>
              <a:t>Title Text</a:t>
            </a:r>
          </a:p>
        </p:txBody>
      </p:sp>
      <p:sp>
        <p:nvSpPr>
          <p:cNvPr id="821"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Slide No Border">
    <p:spTree>
      <p:nvGrpSpPr>
        <p:cNvPr id="1" name=""/>
        <p:cNvGrpSpPr/>
        <p:nvPr/>
      </p:nvGrpSpPr>
      <p:grpSpPr>
        <a:xfrm>
          <a:off x="0" y="0"/>
          <a:ext cx="0" cy="0"/>
          <a:chOff x="0" y="0"/>
          <a:chExt cx="0" cy="0"/>
        </a:xfrm>
      </p:grpSpPr>
      <p:sp>
        <p:nvSpPr>
          <p:cNvPr id="95" name="Title Text"/>
          <p:cNvSpPr txBox="1">
            <a:spLocks noGrp="1"/>
          </p:cNvSpPr>
          <p:nvPr>
            <p:ph type="title"/>
          </p:nvPr>
        </p:nvSpPr>
        <p:spPr>
          <a:xfrm>
            <a:off x="338138" y="319843"/>
            <a:ext cx="3621303" cy="1195280"/>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96" name="Body Level One…"/>
          <p:cNvSpPr txBox="1">
            <a:spLocks noGrp="1"/>
          </p:cNvSpPr>
          <p:nvPr>
            <p:ph type="body" sz="quarter" idx="1"/>
          </p:nvPr>
        </p:nvSpPr>
        <p:spPr>
          <a:xfrm>
            <a:off x="338138" y="1479616"/>
            <a:ext cx="3616215" cy="1250389"/>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sp>
        <p:nvSpPr>
          <p:cNvPr id="97"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type="tx">
  <p:cSld name="Title, Content, Image &amp; Blue Border">
    <p:spTree>
      <p:nvGrpSpPr>
        <p:cNvPr id="1" name=""/>
        <p:cNvGrpSpPr/>
        <p:nvPr/>
      </p:nvGrpSpPr>
      <p:grpSpPr>
        <a:xfrm>
          <a:off x="0" y="0"/>
          <a:ext cx="0" cy="0"/>
          <a:chOff x="0" y="0"/>
          <a:chExt cx="0" cy="0"/>
        </a:xfrm>
      </p:grpSpPr>
      <p:sp>
        <p:nvSpPr>
          <p:cNvPr id="828" name="Body Level One…"/>
          <p:cNvSpPr txBox="1">
            <a:spLocks noGrp="1"/>
          </p:cNvSpPr>
          <p:nvPr>
            <p:ph type="body" sz="half" idx="1"/>
          </p:nvPr>
        </p:nvSpPr>
        <p:spPr>
          <a:xfrm>
            <a:off x="271463" y="707617"/>
            <a:ext cx="2829292" cy="339447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29" name="Rectangle 6"/>
          <p:cNvSpPr/>
          <p:nvPr/>
        </p:nvSpPr>
        <p:spPr>
          <a:xfrm>
            <a:off x="3438525" y="0"/>
            <a:ext cx="5705475" cy="5143500"/>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830"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831" name="Title Text"/>
          <p:cNvSpPr txBox="1">
            <a:spLocks noGrp="1"/>
          </p:cNvSpPr>
          <p:nvPr>
            <p:ph type="title"/>
          </p:nvPr>
        </p:nvSpPr>
        <p:spPr>
          <a:xfrm>
            <a:off x="269999" y="215999"/>
            <a:ext cx="3059191" cy="248476"/>
          </a:xfrm>
          <a:prstGeom prst="rect">
            <a:avLst/>
          </a:prstGeom>
        </p:spPr>
        <p:txBody>
          <a:bodyPr>
            <a:normAutofit/>
          </a:bodyPr>
          <a:lstStyle/>
          <a:p>
            <a:r>
              <a:t>Title Text</a:t>
            </a:r>
          </a:p>
        </p:txBody>
      </p:sp>
      <p:sp>
        <p:nvSpPr>
          <p:cNvPr id="832"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type="tx">
  <p:cSld name="Title, Content, Image &amp; Orange Border">
    <p:spTree>
      <p:nvGrpSpPr>
        <p:cNvPr id="1" name=""/>
        <p:cNvGrpSpPr/>
        <p:nvPr/>
      </p:nvGrpSpPr>
      <p:grpSpPr>
        <a:xfrm>
          <a:off x="0" y="0"/>
          <a:ext cx="0" cy="0"/>
          <a:chOff x="0" y="0"/>
          <a:chExt cx="0" cy="0"/>
        </a:xfrm>
      </p:grpSpPr>
      <p:sp>
        <p:nvSpPr>
          <p:cNvPr id="839" name="Body Level One…"/>
          <p:cNvSpPr txBox="1">
            <a:spLocks noGrp="1"/>
          </p:cNvSpPr>
          <p:nvPr>
            <p:ph type="body" sz="half" idx="1"/>
          </p:nvPr>
        </p:nvSpPr>
        <p:spPr>
          <a:xfrm>
            <a:off x="271463" y="707617"/>
            <a:ext cx="2829292" cy="339447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40" name="Rectangle 6"/>
          <p:cNvSpPr/>
          <p:nvPr/>
        </p:nvSpPr>
        <p:spPr>
          <a:xfrm>
            <a:off x="3438525" y="0"/>
            <a:ext cx="5705475" cy="5143500"/>
          </a:xfrm>
          <a:prstGeom prst="rect">
            <a:avLst/>
          </a:prstGeom>
          <a:solidFill>
            <a:srgbClr val="2ECD72"/>
          </a:solidFill>
          <a:ln w="12700">
            <a:miter lim="400000"/>
          </a:ln>
        </p:spPr>
        <p:txBody>
          <a:bodyPr lIns="45719" rIns="45719" anchor="ctr"/>
          <a:lstStyle/>
          <a:p>
            <a:pPr algn="ctr">
              <a:defRPr>
                <a:solidFill>
                  <a:srgbClr val="FFFFFF"/>
                </a:solidFill>
              </a:defRPr>
            </a:pPr>
            <a:endParaRPr/>
          </a:p>
        </p:txBody>
      </p:sp>
      <p:sp>
        <p:nvSpPr>
          <p:cNvPr id="841" name="Picture Placeholder 8"/>
          <p:cNvSpPr>
            <a:spLocks noGrp="1"/>
          </p:cNvSpPr>
          <p:nvPr>
            <p:ph type="pic" idx="13"/>
          </p:nvPr>
        </p:nvSpPr>
        <p:spPr>
          <a:xfrm>
            <a:off x="3743325" y="266700"/>
            <a:ext cx="5130800" cy="4613275"/>
          </a:xfrm>
          <a:prstGeom prst="rect">
            <a:avLst/>
          </a:prstGeom>
        </p:spPr>
        <p:txBody>
          <a:bodyPr lIns="91439" tIns="45719" rIns="91439" bIns="45719"/>
          <a:lstStyle/>
          <a:p>
            <a:endParaRPr/>
          </a:p>
        </p:txBody>
      </p:sp>
      <p:sp>
        <p:nvSpPr>
          <p:cNvPr id="842" name="Title Text"/>
          <p:cNvSpPr txBox="1">
            <a:spLocks noGrp="1"/>
          </p:cNvSpPr>
          <p:nvPr>
            <p:ph type="title"/>
          </p:nvPr>
        </p:nvSpPr>
        <p:spPr>
          <a:xfrm>
            <a:off x="269999" y="215999"/>
            <a:ext cx="3091387" cy="248476"/>
          </a:xfrm>
          <a:prstGeom prst="rect">
            <a:avLst/>
          </a:prstGeom>
        </p:spPr>
        <p:txBody>
          <a:bodyPr>
            <a:normAutofit/>
          </a:bodyPr>
          <a:lstStyle/>
          <a:p>
            <a:r>
              <a:t>Title Text</a:t>
            </a:r>
          </a:p>
        </p:txBody>
      </p:sp>
      <p:sp>
        <p:nvSpPr>
          <p:cNvPr id="843"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type="tx">
  <p:cSld name="Chart">
    <p:spTree>
      <p:nvGrpSpPr>
        <p:cNvPr id="1" name=""/>
        <p:cNvGrpSpPr/>
        <p:nvPr/>
      </p:nvGrpSpPr>
      <p:grpSpPr>
        <a:xfrm>
          <a:off x="0" y="0"/>
          <a:ext cx="0" cy="0"/>
          <a:chOff x="0" y="0"/>
          <a:chExt cx="0" cy="0"/>
        </a:xfrm>
      </p:grpSpPr>
      <p:sp>
        <p:nvSpPr>
          <p:cNvPr id="850" name="Body Level One…"/>
          <p:cNvSpPr txBox="1">
            <a:spLocks noGrp="1"/>
          </p:cNvSpPr>
          <p:nvPr>
            <p:ph type="body" sz="half" idx="1"/>
          </p:nvPr>
        </p:nvSpPr>
        <p:spPr>
          <a:xfrm>
            <a:off x="271463" y="889754"/>
            <a:ext cx="2829292" cy="339447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51" name="Title Text"/>
          <p:cNvSpPr txBox="1">
            <a:spLocks noGrp="1"/>
          </p:cNvSpPr>
          <p:nvPr>
            <p:ph type="title"/>
          </p:nvPr>
        </p:nvSpPr>
        <p:spPr>
          <a:xfrm>
            <a:off x="269999" y="215999"/>
            <a:ext cx="8128801" cy="248476"/>
          </a:xfrm>
          <a:prstGeom prst="rect">
            <a:avLst/>
          </a:prstGeom>
        </p:spPr>
        <p:txBody>
          <a:bodyPr>
            <a:normAutofit/>
          </a:bodyPr>
          <a:lstStyle/>
          <a:p>
            <a:r>
              <a:t>Title Text</a:t>
            </a:r>
          </a:p>
        </p:txBody>
      </p:sp>
      <p:sp>
        <p:nvSpPr>
          <p:cNvPr id="852"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type="tx">
  <p:cSld name="The Team with intro text">
    <p:spTree>
      <p:nvGrpSpPr>
        <p:cNvPr id="1" name=""/>
        <p:cNvGrpSpPr/>
        <p:nvPr/>
      </p:nvGrpSpPr>
      <p:grpSpPr>
        <a:xfrm>
          <a:off x="0" y="0"/>
          <a:ext cx="0" cy="0"/>
          <a:chOff x="0" y="0"/>
          <a:chExt cx="0" cy="0"/>
        </a:xfrm>
      </p:grpSpPr>
      <p:sp>
        <p:nvSpPr>
          <p:cNvPr id="859" name="Body Level One…"/>
          <p:cNvSpPr txBox="1">
            <a:spLocks noGrp="1"/>
          </p:cNvSpPr>
          <p:nvPr>
            <p:ph type="body" sz="half" idx="1"/>
          </p:nvPr>
        </p:nvSpPr>
        <p:spPr>
          <a:xfrm>
            <a:off x="271463" y="889754"/>
            <a:ext cx="2861881" cy="339447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60" name="Rectangle 6"/>
          <p:cNvSpPr/>
          <p:nvPr/>
        </p:nvSpPr>
        <p:spPr>
          <a:xfrm>
            <a:off x="4226423" y="318745"/>
            <a:ext cx="1168592" cy="1165609"/>
          </a:xfrm>
          <a:prstGeom prst="rect">
            <a:avLst/>
          </a:prstGeom>
          <a:solidFill>
            <a:srgbClr val="FFA600"/>
          </a:solidFill>
          <a:ln w="12700">
            <a:miter lim="400000"/>
          </a:ln>
        </p:spPr>
        <p:txBody>
          <a:bodyPr lIns="45719" rIns="45719" anchor="ctr"/>
          <a:lstStyle/>
          <a:p>
            <a:pPr algn="ctr">
              <a:defRPr>
                <a:solidFill>
                  <a:srgbClr val="FFFFFF"/>
                </a:solidFill>
              </a:defRPr>
            </a:pPr>
            <a:endParaRPr/>
          </a:p>
        </p:txBody>
      </p:sp>
      <p:sp>
        <p:nvSpPr>
          <p:cNvPr id="861" name="Picture Placeholder 8"/>
          <p:cNvSpPr>
            <a:spLocks noGrp="1"/>
          </p:cNvSpPr>
          <p:nvPr>
            <p:ph type="pic" sz="quarter" idx="13"/>
          </p:nvPr>
        </p:nvSpPr>
        <p:spPr>
          <a:xfrm>
            <a:off x="4333421" y="425518"/>
            <a:ext cx="954595" cy="952062"/>
          </a:xfrm>
          <a:prstGeom prst="rect">
            <a:avLst/>
          </a:prstGeom>
        </p:spPr>
        <p:txBody>
          <a:bodyPr lIns="91439" tIns="45719" rIns="91439" bIns="45719"/>
          <a:lstStyle/>
          <a:p>
            <a:endParaRPr/>
          </a:p>
        </p:txBody>
      </p:sp>
      <p:sp>
        <p:nvSpPr>
          <p:cNvPr id="862" name="Text Placeholder 7"/>
          <p:cNvSpPr>
            <a:spLocks noGrp="1"/>
          </p:cNvSpPr>
          <p:nvPr>
            <p:ph type="body" sz="quarter" idx="14"/>
          </p:nvPr>
        </p:nvSpPr>
        <p:spPr>
          <a:xfrm>
            <a:off x="4230932" y="1587965"/>
            <a:ext cx="1364326" cy="516606"/>
          </a:xfrm>
          <a:prstGeom prst="rect">
            <a:avLst/>
          </a:prstGeom>
        </p:spPr>
        <p:txBody>
          <a:bodyPr>
            <a:normAutofit/>
          </a:bodyPr>
          <a:lstStyle/>
          <a:p>
            <a:pPr>
              <a:lnSpc>
                <a:spcPts val="1100"/>
              </a:lnSpc>
              <a:spcBef>
                <a:spcPts val="300"/>
              </a:spcBef>
              <a:defRPr sz="1100" b="1" spc="0"/>
            </a:pPr>
            <a:endParaRPr/>
          </a:p>
        </p:txBody>
      </p:sp>
      <p:sp>
        <p:nvSpPr>
          <p:cNvPr id="863" name="Rectangle 9"/>
          <p:cNvSpPr/>
          <p:nvPr/>
        </p:nvSpPr>
        <p:spPr>
          <a:xfrm>
            <a:off x="4226423" y="2321716"/>
            <a:ext cx="1168592" cy="116561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864" name="Picture Placeholder 8"/>
          <p:cNvSpPr>
            <a:spLocks noGrp="1"/>
          </p:cNvSpPr>
          <p:nvPr>
            <p:ph type="pic" sz="quarter" idx="15"/>
          </p:nvPr>
        </p:nvSpPr>
        <p:spPr>
          <a:xfrm>
            <a:off x="4333421" y="2428489"/>
            <a:ext cx="954595" cy="952062"/>
          </a:xfrm>
          <a:prstGeom prst="rect">
            <a:avLst/>
          </a:prstGeom>
        </p:spPr>
        <p:txBody>
          <a:bodyPr lIns="91439" tIns="45719" rIns="91439" bIns="45719"/>
          <a:lstStyle/>
          <a:p>
            <a:endParaRPr/>
          </a:p>
        </p:txBody>
      </p:sp>
      <p:sp>
        <p:nvSpPr>
          <p:cNvPr id="865" name="Text Placeholder 7"/>
          <p:cNvSpPr>
            <a:spLocks noGrp="1"/>
          </p:cNvSpPr>
          <p:nvPr>
            <p:ph type="body" sz="quarter" idx="16"/>
          </p:nvPr>
        </p:nvSpPr>
        <p:spPr>
          <a:xfrm>
            <a:off x="4230932" y="3590937"/>
            <a:ext cx="1364326" cy="516606"/>
          </a:xfrm>
          <a:prstGeom prst="rect">
            <a:avLst/>
          </a:prstGeom>
        </p:spPr>
        <p:txBody>
          <a:bodyPr>
            <a:normAutofit/>
          </a:bodyPr>
          <a:lstStyle/>
          <a:p>
            <a:pPr>
              <a:lnSpc>
                <a:spcPts val="1100"/>
              </a:lnSpc>
              <a:spcBef>
                <a:spcPts val="300"/>
              </a:spcBef>
              <a:defRPr sz="1100" b="1" spc="0"/>
            </a:pPr>
            <a:endParaRPr/>
          </a:p>
        </p:txBody>
      </p:sp>
      <p:sp>
        <p:nvSpPr>
          <p:cNvPr id="866" name="Rectangle 12"/>
          <p:cNvSpPr/>
          <p:nvPr/>
        </p:nvSpPr>
        <p:spPr>
          <a:xfrm>
            <a:off x="5910081" y="318745"/>
            <a:ext cx="1168592" cy="1165609"/>
          </a:xfrm>
          <a:prstGeom prst="rect">
            <a:avLst/>
          </a:prstGeom>
          <a:solidFill>
            <a:schemeClr val="accent3"/>
          </a:solidFill>
          <a:ln w="12700">
            <a:miter lim="400000"/>
          </a:ln>
        </p:spPr>
        <p:txBody>
          <a:bodyPr lIns="45719" rIns="45719" anchor="ctr"/>
          <a:lstStyle/>
          <a:p>
            <a:pPr algn="ctr">
              <a:defRPr>
                <a:solidFill>
                  <a:srgbClr val="FFFFFF"/>
                </a:solidFill>
              </a:defRPr>
            </a:pPr>
            <a:endParaRPr/>
          </a:p>
        </p:txBody>
      </p:sp>
      <p:sp>
        <p:nvSpPr>
          <p:cNvPr id="867" name="Picture Placeholder 8"/>
          <p:cNvSpPr>
            <a:spLocks noGrp="1"/>
          </p:cNvSpPr>
          <p:nvPr>
            <p:ph type="pic" sz="quarter" idx="17"/>
          </p:nvPr>
        </p:nvSpPr>
        <p:spPr>
          <a:xfrm>
            <a:off x="6017078" y="425518"/>
            <a:ext cx="954595" cy="952062"/>
          </a:xfrm>
          <a:prstGeom prst="rect">
            <a:avLst/>
          </a:prstGeom>
        </p:spPr>
        <p:txBody>
          <a:bodyPr lIns="91439" tIns="45719" rIns="91439" bIns="45719"/>
          <a:lstStyle/>
          <a:p>
            <a:endParaRPr/>
          </a:p>
        </p:txBody>
      </p:sp>
      <p:sp>
        <p:nvSpPr>
          <p:cNvPr id="868" name="Text Placeholder 7"/>
          <p:cNvSpPr>
            <a:spLocks noGrp="1"/>
          </p:cNvSpPr>
          <p:nvPr>
            <p:ph type="body" sz="quarter" idx="18"/>
          </p:nvPr>
        </p:nvSpPr>
        <p:spPr>
          <a:xfrm>
            <a:off x="5914588" y="1587965"/>
            <a:ext cx="1364327" cy="516606"/>
          </a:xfrm>
          <a:prstGeom prst="rect">
            <a:avLst/>
          </a:prstGeom>
        </p:spPr>
        <p:txBody>
          <a:bodyPr>
            <a:normAutofit/>
          </a:bodyPr>
          <a:lstStyle/>
          <a:p>
            <a:pPr>
              <a:lnSpc>
                <a:spcPts val="1100"/>
              </a:lnSpc>
              <a:spcBef>
                <a:spcPts val="300"/>
              </a:spcBef>
              <a:defRPr sz="1100" b="1" spc="0"/>
            </a:pPr>
            <a:endParaRPr/>
          </a:p>
        </p:txBody>
      </p:sp>
      <p:sp>
        <p:nvSpPr>
          <p:cNvPr id="869" name="Rectangle 15"/>
          <p:cNvSpPr/>
          <p:nvPr/>
        </p:nvSpPr>
        <p:spPr>
          <a:xfrm>
            <a:off x="5910081" y="2321716"/>
            <a:ext cx="1168592" cy="1165610"/>
          </a:xfrm>
          <a:prstGeom prst="rect">
            <a:avLst/>
          </a:prstGeom>
          <a:solidFill>
            <a:schemeClr val="accent6"/>
          </a:solidFill>
          <a:ln w="12700">
            <a:miter lim="400000"/>
          </a:ln>
        </p:spPr>
        <p:txBody>
          <a:bodyPr lIns="45719" rIns="45719" anchor="ctr"/>
          <a:lstStyle/>
          <a:p>
            <a:pPr algn="ctr">
              <a:defRPr>
                <a:solidFill>
                  <a:srgbClr val="FFFFFF"/>
                </a:solidFill>
              </a:defRPr>
            </a:pPr>
            <a:endParaRPr/>
          </a:p>
        </p:txBody>
      </p:sp>
      <p:sp>
        <p:nvSpPr>
          <p:cNvPr id="870" name="Picture Placeholder 8"/>
          <p:cNvSpPr>
            <a:spLocks noGrp="1"/>
          </p:cNvSpPr>
          <p:nvPr>
            <p:ph type="pic" sz="quarter" idx="19"/>
          </p:nvPr>
        </p:nvSpPr>
        <p:spPr>
          <a:xfrm>
            <a:off x="6017078" y="2428489"/>
            <a:ext cx="954595" cy="952062"/>
          </a:xfrm>
          <a:prstGeom prst="rect">
            <a:avLst/>
          </a:prstGeom>
        </p:spPr>
        <p:txBody>
          <a:bodyPr lIns="91439" tIns="45719" rIns="91439" bIns="45719"/>
          <a:lstStyle/>
          <a:p>
            <a:endParaRPr/>
          </a:p>
        </p:txBody>
      </p:sp>
      <p:sp>
        <p:nvSpPr>
          <p:cNvPr id="871" name="Text Placeholder 7"/>
          <p:cNvSpPr>
            <a:spLocks noGrp="1"/>
          </p:cNvSpPr>
          <p:nvPr>
            <p:ph type="body" sz="quarter" idx="20"/>
          </p:nvPr>
        </p:nvSpPr>
        <p:spPr>
          <a:xfrm>
            <a:off x="5914588" y="3590937"/>
            <a:ext cx="1364327" cy="516606"/>
          </a:xfrm>
          <a:prstGeom prst="rect">
            <a:avLst/>
          </a:prstGeom>
        </p:spPr>
        <p:txBody>
          <a:bodyPr>
            <a:normAutofit/>
          </a:bodyPr>
          <a:lstStyle/>
          <a:p>
            <a:pPr>
              <a:lnSpc>
                <a:spcPts val="1100"/>
              </a:lnSpc>
              <a:spcBef>
                <a:spcPts val="300"/>
              </a:spcBef>
              <a:defRPr sz="1100" b="1" spc="0"/>
            </a:pPr>
            <a:endParaRPr/>
          </a:p>
        </p:txBody>
      </p:sp>
      <p:sp>
        <p:nvSpPr>
          <p:cNvPr id="872" name="Rectangle 18"/>
          <p:cNvSpPr/>
          <p:nvPr/>
        </p:nvSpPr>
        <p:spPr>
          <a:xfrm>
            <a:off x="7648167" y="318745"/>
            <a:ext cx="1168592" cy="1165609"/>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873" name="Picture Placeholder 8"/>
          <p:cNvSpPr>
            <a:spLocks noGrp="1"/>
          </p:cNvSpPr>
          <p:nvPr>
            <p:ph type="pic" sz="quarter" idx="21"/>
          </p:nvPr>
        </p:nvSpPr>
        <p:spPr>
          <a:xfrm>
            <a:off x="7755164" y="425518"/>
            <a:ext cx="954595" cy="952062"/>
          </a:xfrm>
          <a:prstGeom prst="rect">
            <a:avLst/>
          </a:prstGeom>
        </p:spPr>
        <p:txBody>
          <a:bodyPr lIns="91439" tIns="45719" rIns="91439" bIns="45719"/>
          <a:lstStyle/>
          <a:p>
            <a:endParaRPr/>
          </a:p>
        </p:txBody>
      </p:sp>
      <p:sp>
        <p:nvSpPr>
          <p:cNvPr id="874" name="Text Placeholder 7"/>
          <p:cNvSpPr>
            <a:spLocks noGrp="1"/>
          </p:cNvSpPr>
          <p:nvPr>
            <p:ph type="body" sz="quarter" idx="22"/>
          </p:nvPr>
        </p:nvSpPr>
        <p:spPr>
          <a:xfrm>
            <a:off x="7652674" y="1587965"/>
            <a:ext cx="1364326" cy="516606"/>
          </a:xfrm>
          <a:prstGeom prst="rect">
            <a:avLst/>
          </a:prstGeom>
        </p:spPr>
        <p:txBody>
          <a:bodyPr>
            <a:normAutofit/>
          </a:bodyPr>
          <a:lstStyle/>
          <a:p>
            <a:pPr>
              <a:lnSpc>
                <a:spcPts val="1100"/>
              </a:lnSpc>
              <a:spcBef>
                <a:spcPts val="300"/>
              </a:spcBef>
              <a:defRPr sz="1100" b="1" spc="0"/>
            </a:pPr>
            <a:endParaRPr/>
          </a:p>
        </p:txBody>
      </p:sp>
      <p:sp>
        <p:nvSpPr>
          <p:cNvPr id="875" name="Rectangle 21"/>
          <p:cNvSpPr/>
          <p:nvPr/>
        </p:nvSpPr>
        <p:spPr>
          <a:xfrm>
            <a:off x="7648167" y="2321716"/>
            <a:ext cx="1168592" cy="1165610"/>
          </a:xfrm>
          <a:prstGeom prst="rect">
            <a:avLst/>
          </a:prstGeom>
          <a:solidFill>
            <a:schemeClr val="accent4"/>
          </a:solidFill>
          <a:ln w="12700">
            <a:miter lim="400000"/>
          </a:ln>
        </p:spPr>
        <p:txBody>
          <a:bodyPr lIns="45719" rIns="45719" anchor="ctr"/>
          <a:lstStyle/>
          <a:p>
            <a:pPr algn="ctr">
              <a:defRPr>
                <a:solidFill>
                  <a:srgbClr val="FFFFFF"/>
                </a:solidFill>
              </a:defRPr>
            </a:pPr>
            <a:endParaRPr/>
          </a:p>
        </p:txBody>
      </p:sp>
      <p:sp>
        <p:nvSpPr>
          <p:cNvPr id="876" name="Picture Placeholder 8"/>
          <p:cNvSpPr>
            <a:spLocks noGrp="1"/>
          </p:cNvSpPr>
          <p:nvPr>
            <p:ph type="pic" sz="quarter" idx="23"/>
          </p:nvPr>
        </p:nvSpPr>
        <p:spPr>
          <a:xfrm>
            <a:off x="7755164" y="2428489"/>
            <a:ext cx="954595" cy="952062"/>
          </a:xfrm>
          <a:prstGeom prst="rect">
            <a:avLst/>
          </a:prstGeom>
        </p:spPr>
        <p:txBody>
          <a:bodyPr lIns="91439" tIns="45719" rIns="91439" bIns="45719"/>
          <a:lstStyle/>
          <a:p>
            <a:endParaRPr/>
          </a:p>
        </p:txBody>
      </p:sp>
      <p:sp>
        <p:nvSpPr>
          <p:cNvPr id="877" name="Text Placeholder 7"/>
          <p:cNvSpPr>
            <a:spLocks noGrp="1"/>
          </p:cNvSpPr>
          <p:nvPr>
            <p:ph type="body" sz="quarter" idx="24"/>
          </p:nvPr>
        </p:nvSpPr>
        <p:spPr>
          <a:xfrm>
            <a:off x="7652674" y="3590937"/>
            <a:ext cx="1364326" cy="516606"/>
          </a:xfrm>
          <a:prstGeom prst="rect">
            <a:avLst/>
          </a:prstGeom>
        </p:spPr>
        <p:txBody>
          <a:bodyPr>
            <a:normAutofit/>
          </a:bodyPr>
          <a:lstStyle/>
          <a:p>
            <a:pPr>
              <a:lnSpc>
                <a:spcPts val="1100"/>
              </a:lnSpc>
              <a:spcBef>
                <a:spcPts val="300"/>
              </a:spcBef>
              <a:defRPr sz="1100" b="1" spc="0"/>
            </a:pPr>
            <a:endParaRPr/>
          </a:p>
        </p:txBody>
      </p:sp>
      <p:sp>
        <p:nvSpPr>
          <p:cNvPr id="878" name="Title Text"/>
          <p:cNvSpPr txBox="1">
            <a:spLocks noGrp="1"/>
          </p:cNvSpPr>
          <p:nvPr>
            <p:ph type="title"/>
          </p:nvPr>
        </p:nvSpPr>
        <p:spPr>
          <a:xfrm>
            <a:off x="269999" y="215999"/>
            <a:ext cx="3658058" cy="248476"/>
          </a:xfrm>
          <a:prstGeom prst="rect">
            <a:avLst/>
          </a:prstGeom>
        </p:spPr>
        <p:txBody>
          <a:bodyPr>
            <a:normAutofit/>
          </a:bodyPr>
          <a:lstStyle/>
          <a:p>
            <a:r>
              <a:t>Title Text</a:t>
            </a:r>
          </a:p>
        </p:txBody>
      </p:sp>
      <p:sp>
        <p:nvSpPr>
          <p:cNvPr id="879"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type="tx">
  <p:cSld name="The Team">
    <p:spTree>
      <p:nvGrpSpPr>
        <p:cNvPr id="1" name=""/>
        <p:cNvGrpSpPr/>
        <p:nvPr/>
      </p:nvGrpSpPr>
      <p:grpSpPr>
        <a:xfrm>
          <a:off x="0" y="0"/>
          <a:ext cx="0" cy="0"/>
          <a:chOff x="0" y="0"/>
          <a:chExt cx="0" cy="0"/>
        </a:xfrm>
      </p:grpSpPr>
      <p:sp>
        <p:nvSpPr>
          <p:cNvPr id="886" name="Rectangle 3"/>
          <p:cNvSpPr/>
          <p:nvPr/>
        </p:nvSpPr>
        <p:spPr>
          <a:xfrm>
            <a:off x="328613" y="939521"/>
            <a:ext cx="1168591" cy="1165610"/>
          </a:xfrm>
          <a:prstGeom prst="rect">
            <a:avLst/>
          </a:prstGeom>
          <a:solidFill>
            <a:srgbClr val="FFA600"/>
          </a:solidFill>
          <a:ln w="12700">
            <a:miter lim="400000"/>
          </a:ln>
        </p:spPr>
        <p:txBody>
          <a:bodyPr lIns="45719" rIns="45719" anchor="ctr"/>
          <a:lstStyle/>
          <a:p>
            <a:pPr algn="ctr">
              <a:defRPr>
                <a:solidFill>
                  <a:srgbClr val="FFFFFF"/>
                </a:solidFill>
              </a:defRPr>
            </a:pPr>
            <a:endParaRPr/>
          </a:p>
        </p:txBody>
      </p:sp>
      <p:sp>
        <p:nvSpPr>
          <p:cNvPr id="887" name="Picture Placeholder 8"/>
          <p:cNvSpPr>
            <a:spLocks noGrp="1"/>
          </p:cNvSpPr>
          <p:nvPr>
            <p:ph type="pic" sz="quarter" idx="13"/>
          </p:nvPr>
        </p:nvSpPr>
        <p:spPr>
          <a:xfrm>
            <a:off x="435611" y="1046294"/>
            <a:ext cx="954594" cy="952062"/>
          </a:xfrm>
          <a:prstGeom prst="rect">
            <a:avLst/>
          </a:prstGeom>
        </p:spPr>
        <p:txBody>
          <a:bodyPr lIns="91439" tIns="45719" rIns="91439" bIns="45719"/>
          <a:lstStyle/>
          <a:p>
            <a:endParaRPr/>
          </a:p>
        </p:txBody>
      </p:sp>
      <p:sp>
        <p:nvSpPr>
          <p:cNvPr id="888" name="Body Level One…"/>
          <p:cNvSpPr txBox="1">
            <a:spLocks noGrp="1"/>
          </p:cNvSpPr>
          <p:nvPr>
            <p:ph type="body" sz="quarter" idx="1"/>
          </p:nvPr>
        </p:nvSpPr>
        <p:spPr>
          <a:xfrm>
            <a:off x="1632149" y="1021292"/>
            <a:ext cx="1467666" cy="1108499"/>
          </a:xfrm>
          <a:prstGeom prst="rect">
            <a:avLst/>
          </a:prstGeom>
        </p:spPr>
        <p:txBody>
          <a:bodyPr>
            <a:normAutofit/>
          </a:bodyPr>
          <a:lstStyle>
            <a:lvl1pPr>
              <a:lnSpc>
                <a:spcPts val="1300"/>
              </a:lnSpc>
              <a:spcBef>
                <a:spcPts val="500"/>
              </a:spcBef>
              <a:defRPr sz="1100" b="1" spc="19"/>
            </a:lvl1pPr>
            <a:lvl2pPr marL="0" indent="0">
              <a:lnSpc>
                <a:spcPts val="1300"/>
              </a:lnSpc>
              <a:spcBef>
                <a:spcPts val="500"/>
              </a:spcBef>
              <a:buSzTx/>
              <a:buNone/>
              <a:defRPr sz="1100" b="1" spc="19"/>
            </a:lvl2pPr>
            <a:lvl3pPr marL="0" indent="0">
              <a:lnSpc>
                <a:spcPts val="1300"/>
              </a:lnSpc>
              <a:spcBef>
                <a:spcPts val="500"/>
              </a:spcBef>
              <a:buSzTx/>
              <a:buNone/>
              <a:defRPr sz="1100" b="1" spc="19"/>
            </a:lvl3pPr>
            <a:lvl4pPr>
              <a:lnSpc>
                <a:spcPts val="1300"/>
              </a:lnSpc>
              <a:spcBef>
                <a:spcPts val="500"/>
              </a:spcBef>
              <a:defRPr sz="1100" b="1" spc="19"/>
            </a:lvl4pPr>
            <a:lvl5pPr>
              <a:lnSpc>
                <a:spcPts val="1300"/>
              </a:lnSpc>
              <a:spcBef>
                <a:spcPts val="500"/>
              </a:spcBef>
              <a:defRPr sz="1100" b="1" spc="19"/>
            </a:lvl5pPr>
          </a:lstStyle>
          <a:p>
            <a:r>
              <a:t>Body Level One</a:t>
            </a:r>
          </a:p>
          <a:p>
            <a:pPr lvl="1"/>
            <a:r>
              <a:t>Body Level Two</a:t>
            </a:r>
          </a:p>
          <a:p>
            <a:pPr lvl="2"/>
            <a:r>
              <a:t>Body Level Three</a:t>
            </a:r>
          </a:p>
          <a:p>
            <a:pPr lvl="3"/>
            <a:r>
              <a:t>Body Level Four</a:t>
            </a:r>
          </a:p>
          <a:p>
            <a:pPr lvl="4"/>
            <a:r>
              <a:t>Body Level Five</a:t>
            </a:r>
          </a:p>
        </p:txBody>
      </p:sp>
      <p:sp>
        <p:nvSpPr>
          <p:cNvPr id="889" name="Rectangle 8"/>
          <p:cNvSpPr/>
          <p:nvPr/>
        </p:nvSpPr>
        <p:spPr>
          <a:xfrm>
            <a:off x="328613" y="2723245"/>
            <a:ext cx="1168591" cy="116561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890" name="Picture Placeholder 8"/>
          <p:cNvSpPr>
            <a:spLocks noGrp="1"/>
          </p:cNvSpPr>
          <p:nvPr>
            <p:ph type="pic" sz="quarter" idx="14"/>
          </p:nvPr>
        </p:nvSpPr>
        <p:spPr>
          <a:xfrm>
            <a:off x="435611" y="2830018"/>
            <a:ext cx="954594" cy="952062"/>
          </a:xfrm>
          <a:prstGeom prst="rect">
            <a:avLst/>
          </a:prstGeom>
        </p:spPr>
        <p:txBody>
          <a:bodyPr lIns="91439" tIns="45719" rIns="91439" bIns="45719"/>
          <a:lstStyle/>
          <a:p>
            <a:endParaRPr/>
          </a:p>
        </p:txBody>
      </p:sp>
      <p:sp>
        <p:nvSpPr>
          <p:cNvPr id="891" name="Rectangle 11"/>
          <p:cNvSpPr/>
          <p:nvPr/>
        </p:nvSpPr>
        <p:spPr>
          <a:xfrm>
            <a:off x="3257550" y="939521"/>
            <a:ext cx="1168591" cy="116561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892" name="Picture Placeholder 8"/>
          <p:cNvSpPr>
            <a:spLocks noGrp="1"/>
          </p:cNvSpPr>
          <p:nvPr>
            <p:ph type="pic" sz="quarter" idx="15"/>
          </p:nvPr>
        </p:nvSpPr>
        <p:spPr>
          <a:xfrm>
            <a:off x="3364548" y="1046294"/>
            <a:ext cx="954595" cy="952062"/>
          </a:xfrm>
          <a:prstGeom prst="rect">
            <a:avLst/>
          </a:prstGeom>
        </p:spPr>
        <p:txBody>
          <a:bodyPr lIns="91439" tIns="45719" rIns="91439" bIns="45719"/>
          <a:lstStyle/>
          <a:p>
            <a:endParaRPr/>
          </a:p>
        </p:txBody>
      </p:sp>
      <p:sp>
        <p:nvSpPr>
          <p:cNvPr id="893" name="Rectangle 14"/>
          <p:cNvSpPr/>
          <p:nvPr/>
        </p:nvSpPr>
        <p:spPr>
          <a:xfrm>
            <a:off x="3257550" y="2723245"/>
            <a:ext cx="1168591" cy="1165610"/>
          </a:xfrm>
          <a:prstGeom prst="rect">
            <a:avLst/>
          </a:prstGeom>
          <a:solidFill>
            <a:srgbClr val="FFA600"/>
          </a:solidFill>
          <a:ln w="12700">
            <a:miter lim="400000"/>
          </a:ln>
        </p:spPr>
        <p:txBody>
          <a:bodyPr lIns="45719" rIns="45719" anchor="ctr"/>
          <a:lstStyle/>
          <a:p>
            <a:pPr algn="ctr">
              <a:defRPr>
                <a:solidFill>
                  <a:srgbClr val="FFFFFF"/>
                </a:solidFill>
              </a:defRPr>
            </a:pPr>
            <a:endParaRPr/>
          </a:p>
        </p:txBody>
      </p:sp>
      <p:sp>
        <p:nvSpPr>
          <p:cNvPr id="894" name="Picture Placeholder 8"/>
          <p:cNvSpPr>
            <a:spLocks noGrp="1"/>
          </p:cNvSpPr>
          <p:nvPr>
            <p:ph type="pic" sz="quarter" idx="16"/>
          </p:nvPr>
        </p:nvSpPr>
        <p:spPr>
          <a:xfrm>
            <a:off x="3364548" y="2830018"/>
            <a:ext cx="954595" cy="952062"/>
          </a:xfrm>
          <a:prstGeom prst="rect">
            <a:avLst/>
          </a:prstGeom>
        </p:spPr>
        <p:txBody>
          <a:bodyPr lIns="91439" tIns="45719" rIns="91439" bIns="45719"/>
          <a:lstStyle/>
          <a:p>
            <a:endParaRPr/>
          </a:p>
        </p:txBody>
      </p:sp>
      <p:sp>
        <p:nvSpPr>
          <p:cNvPr id="895" name="Rectangle 17"/>
          <p:cNvSpPr/>
          <p:nvPr/>
        </p:nvSpPr>
        <p:spPr>
          <a:xfrm>
            <a:off x="6181725" y="939521"/>
            <a:ext cx="1168591" cy="116561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896" name="Picture Placeholder 8"/>
          <p:cNvSpPr>
            <a:spLocks noGrp="1"/>
          </p:cNvSpPr>
          <p:nvPr>
            <p:ph type="pic" sz="quarter" idx="17"/>
          </p:nvPr>
        </p:nvSpPr>
        <p:spPr>
          <a:xfrm>
            <a:off x="6288723" y="1046294"/>
            <a:ext cx="954595" cy="952062"/>
          </a:xfrm>
          <a:prstGeom prst="rect">
            <a:avLst/>
          </a:prstGeom>
        </p:spPr>
        <p:txBody>
          <a:bodyPr lIns="91439" tIns="45719" rIns="91439" bIns="45719"/>
          <a:lstStyle/>
          <a:p>
            <a:endParaRPr/>
          </a:p>
        </p:txBody>
      </p:sp>
      <p:sp>
        <p:nvSpPr>
          <p:cNvPr id="897" name="Rectangle 20"/>
          <p:cNvSpPr/>
          <p:nvPr/>
        </p:nvSpPr>
        <p:spPr>
          <a:xfrm>
            <a:off x="6181725" y="2723245"/>
            <a:ext cx="1168591" cy="116561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898" name="Picture Placeholder 8"/>
          <p:cNvSpPr>
            <a:spLocks noGrp="1"/>
          </p:cNvSpPr>
          <p:nvPr>
            <p:ph type="pic" sz="quarter" idx="18"/>
          </p:nvPr>
        </p:nvSpPr>
        <p:spPr>
          <a:xfrm>
            <a:off x="6288723" y="2830018"/>
            <a:ext cx="954595" cy="952062"/>
          </a:xfrm>
          <a:prstGeom prst="rect">
            <a:avLst/>
          </a:prstGeom>
        </p:spPr>
        <p:txBody>
          <a:bodyPr lIns="91439" tIns="45719" rIns="91439" bIns="45719"/>
          <a:lstStyle/>
          <a:p>
            <a:endParaRPr/>
          </a:p>
        </p:txBody>
      </p:sp>
      <p:sp>
        <p:nvSpPr>
          <p:cNvPr id="899" name="Text Placeholder 7"/>
          <p:cNvSpPr>
            <a:spLocks noGrp="1"/>
          </p:cNvSpPr>
          <p:nvPr>
            <p:ph type="body" sz="quarter" idx="19"/>
          </p:nvPr>
        </p:nvSpPr>
        <p:spPr>
          <a:xfrm>
            <a:off x="1632149" y="2809875"/>
            <a:ext cx="1467667" cy="1108499"/>
          </a:xfrm>
          <a:prstGeom prst="rect">
            <a:avLst/>
          </a:prstGeom>
        </p:spPr>
        <p:txBody>
          <a:bodyPr>
            <a:normAutofit/>
          </a:bodyPr>
          <a:lstStyle/>
          <a:p>
            <a:pPr>
              <a:lnSpc>
                <a:spcPts val="1300"/>
              </a:lnSpc>
              <a:spcBef>
                <a:spcPts val="500"/>
              </a:spcBef>
              <a:defRPr sz="1100" b="1" spc="0"/>
            </a:pPr>
            <a:endParaRPr/>
          </a:p>
        </p:txBody>
      </p:sp>
      <p:sp>
        <p:nvSpPr>
          <p:cNvPr id="900" name="Text Placeholder 7"/>
          <p:cNvSpPr>
            <a:spLocks noGrp="1"/>
          </p:cNvSpPr>
          <p:nvPr>
            <p:ph type="body" sz="quarter" idx="20"/>
          </p:nvPr>
        </p:nvSpPr>
        <p:spPr>
          <a:xfrm>
            <a:off x="4567237" y="1021292"/>
            <a:ext cx="1490663" cy="1108499"/>
          </a:xfrm>
          <a:prstGeom prst="rect">
            <a:avLst/>
          </a:prstGeom>
        </p:spPr>
        <p:txBody>
          <a:bodyPr>
            <a:normAutofit/>
          </a:bodyPr>
          <a:lstStyle/>
          <a:p>
            <a:pPr>
              <a:lnSpc>
                <a:spcPts val="1300"/>
              </a:lnSpc>
              <a:spcBef>
                <a:spcPts val="500"/>
              </a:spcBef>
              <a:defRPr sz="1100" b="1" spc="0"/>
            </a:pPr>
            <a:endParaRPr/>
          </a:p>
        </p:txBody>
      </p:sp>
      <p:sp>
        <p:nvSpPr>
          <p:cNvPr id="901" name="Text Placeholder 7"/>
          <p:cNvSpPr>
            <a:spLocks noGrp="1"/>
          </p:cNvSpPr>
          <p:nvPr>
            <p:ph type="body" sz="quarter" idx="21"/>
          </p:nvPr>
        </p:nvSpPr>
        <p:spPr>
          <a:xfrm>
            <a:off x="4567237" y="2809875"/>
            <a:ext cx="1490663" cy="1108499"/>
          </a:xfrm>
          <a:prstGeom prst="rect">
            <a:avLst/>
          </a:prstGeom>
        </p:spPr>
        <p:txBody>
          <a:bodyPr>
            <a:normAutofit/>
          </a:bodyPr>
          <a:lstStyle/>
          <a:p>
            <a:pPr>
              <a:lnSpc>
                <a:spcPts val="1300"/>
              </a:lnSpc>
              <a:spcBef>
                <a:spcPts val="500"/>
              </a:spcBef>
              <a:defRPr sz="1100" b="1" spc="0"/>
            </a:pPr>
            <a:endParaRPr/>
          </a:p>
        </p:txBody>
      </p:sp>
      <p:sp>
        <p:nvSpPr>
          <p:cNvPr id="902" name="Text Placeholder 7"/>
          <p:cNvSpPr>
            <a:spLocks noGrp="1"/>
          </p:cNvSpPr>
          <p:nvPr>
            <p:ph type="body" sz="quarter" idx="22"/>
          </p:nvPr>
        </p:nvSpPr>
        <p:spPr>
          <a:xfrm>
            <a:off x="7485061" y="1021292"/>
            <a:ext cx="1466914" cy="1108499"/>
          </a:xfrm>
          <a:prstGeom prst="rect">
            <a:avLst/>
          </a:prstGeom>
        </p:spPr>
        <p:txBody>
          <a:bodyPr>
            <a:normAutofit/>
          </a:bodyPr>
          <a:lstStyle/>
          <a:p>
            <a:pPr>
              <a:lnSpc>
                <a:spcPts val="1300"/>
              </a:lnSpc>
              <a:spcBef>
                <a:spcPts val="500"/>
              </a:spcBef>
              <a:defRPr sz="1100" b="1" spc="0"/>
            </a:pPr>
            <a:endParaRPr/>
          </a:p>
        </p:txBody>
      </p:sp>
      <p:sp>
        <p:nvSpPr>
          <p:cNvPr id="903" name="Text Placeholder 7"/>
          <p:cNvSpPr>
            <a:spLocks noGrp="1"/>
          </p:cNvSpPr>
          <p:nvPr>
            <p:ph type="body" sz="quarter" idx="23"/>
          </p:nvPr>
        </p:nvSpPr>
        <p:spPr>
          <a:xfrm>
            <a:off x="7485061" y="2809875"/>
            <a:ext cx="1466914" cy="1108499"/>
          </a:xfrm>
          <a:prstGeom prst="rect">
            <a:avLst/>
          </a:prstGeom>
        </p:spPr>
        <p:txBody>
          <a:bodyPr>
            <a:normAutofit/>
          </a:bodyPr>
          <a:lstStyle/>
          <a:p>
            <a:pPr>
              <a:lnSpc>
                <a:spcPts val="1300"/>
              </a:lnSpc>
              <a:spcBef>
                <a:spcPts val="500"/>
              </a:spcBef>
              <a:defRPr sz="1100" b="1" spc="0"/>
            </a:pPr>
            <a:endParaRPr/>
          </a:p>
        </p:txBody>
      </p:sp>
      <p:sp>
        <p:nvSpPr>
          <p:cNvPr id="904" name="Title Text"/>
          <p:cNvSpPr txBox="1">
            <a:spLocks noGrp="1"/>
          </p:cNvSpPr>
          <p:nvPr>
            <p:ph type="title"/>
          </p:nvPr>
        </p:nvSpPr>
        <p:spPr>
          <a:xfrm>
            <a:off x="269999" y="215999"/>
            <a:ext cx="8128801" cy="248476"/>
          </a:xfrm>
          <a:prstGeom prst="rect">
            <a:avLst/>
          </a:prstGeom>
        </p:spPr>
        <p:txBody>
          <a:bodyPr>
            <a:normAutofit/>
          </a:bodyPr>
          <a:lstStyle/>
          <a:p>
            <a:r>
              <a:t>Title Text</a:t>
            </a:r>
          </a:p>
        </p:txBody>
      </p:sp>
      <p:sp>
        <p:nvSpPr>
          <p:cNvPr id="905"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type="tx">
  <p:cSld name="Where to find us">
    <p:spTree>
      <p:nvGrpSpPr>
        <p:cNvPr id="1" name=""/>
        <p:cNvGrpSpPr/>
        <p:nvPr/>
      </p:nvGrpSpPr>
      <p:grpSpPr>
        <a:xfrm>
          <a:off x="0" y="0"/>
          <a:ext cx="0" cy="0"/>
          <a:chOff x="0" y="0"/>
          <a:chExt cx="0" cy="0"/>
        </a:xfrm>
      </p:grpSpPr>
      <p:sp>
        <p:nvSpPr>
          <p:cNvPr id="912" name="Body Level One…"/>
          <p:cNvSpPr txBox="1">
            <a:spLocks noGrp="1"/>
          </p:cNvSpPr>
          <p:nvPr>
            <p:ph type="body" sz="quarter" idx="1"/>
          </p:nvPr>
        </p:nvSpPr>
        <p:spPr>
          <a:xfrm>
            <a:off x="329417" y="707617"/>
            <a:ext cx="2719388" cy="3394473"/>
          </a:xfrm>
          <a:prstGeom prst="rect">
            <a:avLst/>
          </a:prstGeom>
        </p:spPr>
        <p:txBody>
          <a:bodyPr>
            <a:normAutofit/>
          </a:bodyPr>
          <a:lstStyle>
            <a:lvl1pPr>
              <a:lnSpc>
                <a:spcPts val="1400"/>
              </a:lnSpc>
              <a:spcBef>
                <a:spcPts val="200"/>
              </a:spcBef>
              <a:defRPr sz="1200" spc="20"/>
            </a:lvl1pPr>
            <a:lvl2pPr>
              <a:lnSpc>
                <a:spcPts val="1400"/>
              </a:lnSpc>
              <a:spcBef>
                <a:spcPts val="200"/>
              </a:spcBef>
              <a:defRPr sz="1200" spc="20"/>
            </a:lvl2pPr>
            <a:lvl3pPr marL="295502" indent="-160564">
              <a:lnSpc>
                <a:spcPts val="1400"/>
              </a:lnSpc>
              <a:spcBef>
                <a:spcPts val="200"/>
              </a:spcBef>
              <a:defRPr sz="1200" spc="20"/>
            </a:lvl3pPr>
            <a:lvl4pPr>
              <a:lnSpc>
                <a:spcPts val="1400"/>
              </a:lnSpc>
              <a:spcBef>
                <a:spcPts val="200"/>
              </a:spcBef>
              <a:defRPr sz="1200" spc="20"/>
            </a:lvl4pPr>
            <a:lvl5pPr>
              <a:lnSpc>
                <a:spcPts val="1400"/>
              </a:lnSpc>
              <a:spcBef>
                <a:spcPts val="200"/>
              </a:spcBef>
              <a:defRPr sz="1200" spc="20"/>
            </a:lvl5pPr>
          </a:lstStyle>
          <a:p>
            <a:r>
              <a:t>Body Level One</a:t>
            </a:r>
          </a:p>
          <a:p>
            <a:pPr lvl="1"/>
            <a:r>
              <a:t>Body Level Two</a:t>
            </a:r>
          </a:p>
          <a:p>
            <a:pPr lvl="2"/>
            <a:r>
              <a:t>Body Level Three</a:t>
            </a:r>
          </a:p>
          <a:p>
            <a:pPr lvl="3"/>
            <a:r>
              <a:t>Body Level Four</a:t>
            </a:r>
          </a:p>
          <a:p>
            <a:pPr lvl="4"/>
            <a:r>
              <a:t>Body Level Five</a:t>
            </a:r>
          </a:p>
        </p:txBody>
      </p:sp>
      <p:sp>
        <p:nvSpPr>
          <p:cNvPr id="913" name="Picture Placeholder 8"/>
          <p:cNvSpPr>
            <a:spLocks noGrp="1"/>
          </p:cNvSpPr>
          <p:nvPr>
            <p:ph type="pic" idx="13"/>
          </p:nvPr>
        </p:nvSpPr>
        <p:spPr>
          <a:xfrm>
            <a:off x="3442446" y="0"/>
            <a:ext cx="5701554" cy="5143500"/>
          </a:xfrm>
          <a:prstGeom prst="rect">
            <a:avLst/>
          </a:prstGeom>
        </p:spPr>
        <p:txBody>
          <a:bodyPr lIns="91439" tIns="45719" rIns="91439" bIns="45719"/>
          <a:lstStyle/>
          <a:p>
            <a:endParaRPr/>
          </a:p>
        </p:txBody>
      </p:sp>
      <p:sp>
        <p:nvSpPr>
          <p:cNvPr id="914" name="Title Text"/>
          <p:cNvSpPr txBox="1">
            <a:spLocks noGrp="1"/>
          </p:cNvSpPr>
          <p:nvPr>
            <p:ph type="title"/>
          </p:nvPr>
        </p:nvSpPr>
        <p:spPr>
          <a:xfrm>
            <a:off x="327958" y="273050"/>
            <a:ext cx="3046308" cy="248475"/>
          </a:xfrm>
          <a:prstGeom prst="rect">
            <a:avLst/>
          </a:prstGeom>
        </p:spPr>
        <p:txBody>
          <a:bodyPr>
            <a:normAutofit/>
          </a:bodyPr>
          <a:lstStyle/>
          <a:p>
            <a:r>
              <a:t>Title Text</a:t>
            </a:r>
          </a:p>
        </p:txBody>
      </p:sp>
      <p:sp>
        <p:nvSpPr>
          <p:cNvPr id="915"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type="tx">
  <p:cSld name="Thank YOU Opt1">
    <p:spTree>
      <p:nvGrpSpPr>
        <p:cNvPr id="1" name=""/>
        <p:cNvGrpSpPr/>
        <p:nvPr/>
      </p:nvGrpSpPr>
      <p:grpSpPr>
        <a:xfrm>
          <a:off x="0" y="0"/>
          <a:ext cx="0" cy="0"/>
          <a:chOff x="0" y="0"/>
          <a:chExt cx="0" cy="0"/>
        </a:xfrm>
      </p:grpSpPr>
      <p:sp>
        <p:nvSpPr>
          <p:cNvPr id="922" name="Body Level One…"/>
          <p:cNvSpPr txBox="1">
            <a:spLocks noGrp="1"/>
          </p:cNvSpPr>
          <p:nvPr>
            <p:ph type="body" sz="quarter" idx="1"/>
          </p:nvPr>
        </p:nvSpPr>
        <p:spPr>
          <a:xfrm>
            <a:off x="2647882" y="288620"/>
            <a:ext cx="2271900" cy="642939"/>
          </a:xfrm>
          <a:prstGeom prst="rect">
            <a:avLst/>
          </a:prstGeom>
        </p:spPr>
        <p:txBody>
          <a:bodyPr>
            <a:normAutofit/>
          </a:bodyPr>
          <a:lstStyle>
            <a:lvl1pPr>
              <a:lnSpc>
                <a:spcPts val="1300"/>
              </a:lnSpc>
              <a:spcBef>
                <a:spcPts val="300"/>
              </a:spcBef>
              <a:defRPr sz="1100" b="1" spc="19"/>
            </a:lvl1pPr>
            <a:lvl2pPr marL="0" indent="0">
              <a:lnSpc>
                <a:spcPts val="1300"/>
              </a:lnSpc>
              <a:spcBef>
                <a:spcPts val="300"/>
              </a:spcBef>
              <a:buSzTx/>
              <a:buNone/>
              <a:defRPr sz="1100" b="1" spc="19"/>
            </a:lvl2pPr>
            <a:lvl3pPr marL="282121" indent="-147183">
              <a:lnSpc>
                <a:spcPts val="1300"/>
              </a:lnSpc>
              <a:spcBef>
                <a:spcPts val="300"/>
              </a:spcBef>
              <a:defRPr sz="1100" b="1" spc="19"/>
            </a:lvl3pPr>
            <a:lvl4pPr>
              <a:lnSpc>
                <a:spcPts val="1300"/>
              </a:lnSpc>
              <a:spcBef>
                <a:spcPts val="300"/>
              </a:spcBef>
              <a:defRPr sz="1100" b="1" spc="19"/>
            </a:lvl4pPr>
            <a:lvl5pPr>
              <a:lnSpc>
                <a:spcPts val="1300"/>
              </a:lnSpc>
              <a:spcBef>
                <a:spcPts val="300"/>
              </a:spcBef>
              <a:defRPr sz="1100" b="1" spc="19"/>
            </a:lvl5pPr>
          </a:lstStyle>
          <a:p>
            <a:r>
              <a:t>Body Level One</a:t>
            </a:r>
          </a:p>
          <a:p>
            <a:pPr lvl="1"/>
            <a:r>
              <a:t>Body Level Two</a:t>
            </a:r>
          </a:p>
          <a:p>
            <a:pPr lvl="2"/>
            <a:r>
              <a:t>Body Level Three</a:t>
            </a:r>
          </a:p>
          <a:p>
            <a:pPr lvl="3"/>
            <a:r>
              <a:t>Body Level Four</a:t>
            </a:r>
          </a:p>
          <a:p>
            <a:pPr lvl="4"/>
            <a:r>
              <a:t>Body Level Five</a:t>
            </a:r>
          </a:p>
        </p:txBody>
      </p:sp>
      <p:sp>
        <p:nvSpPr>
          <p:cNvPr id="923" name="Text Placeholder 4"/>
          <p:cNvSpPr>
            <a:spLocks noGrp="1"/>
          </p:cNvSpPr>
          <p:nvPr>
            <p:ph type="body" sz="quarter" idx="13"/>
          </p:nvPr>
        </p:nvSpPr>
        <p:spPr>
          <a:xfrm>
            <a:off x="2647883" y="1198780"/>
            <a:ext cx="2271899" cy="642940"/>
          </a:xfrm>
          <a:prstGeom prst="rect">
            <a:avLst/>
          </a:prstGeom>
        </p:spPr>
        <p:txBody>
          <a:bodyPr>
            <a:normAutofit/>
          </a:bodyPr>
          <a:lstStyle/>
          <a:p>
            <a:pPr>
              <a:lnSpc>
                <a:spcPts val="1300"/>
              </a:lnSpc>
              <a:spcBef>
                <a:spcPts val="300"/>
              </a:spcBef>
              <a:defRPr sz="1100" b="1" spc="0"/>
            </a:pPr>
            <a:endParaRPr/>
          </a:p>
        </p:txBody>
      </p:sp>
      <p:sp>
        <p:nvSpPr>
          <p:cNvPr id="924" name="Text Placeholder 4"/>
          <p:cNvSpPr>
            <a:spLocks noGrp="1"/>
          </p:cNvSpPr>
          <p:nvPr>
            <p:ph type="body" sz="quarter" idx="14"/>
          </p:nvPr>
        </p:nvSpPr>
        <p:spPr>
          <a:xfrm>
            <a:off x="5785651" y="288620"/>
            <a:ext cx="2271900" cy="642940"/>
          </a:xfrm>
          <a:prstGeom prst="rect">
            <a:avLst/>
          </a:prstGeom>
        </p:spPr>
        <p:txBody>
          <a:bodyPr>
            <a:normAutofit/>
          </a:bodyPr>
          <a:lstStyle/>
          <a:p>
            <a:pPr>
              <a:lnSpc>
                <a:spcPts val="1300"/>
              </a:lnSpc>
              <a:spcBef>
                <a:spcPts val="300"/>
              </a:spcBef>
              <a:defRPr sz="1100" b="1" spc="0"/>
            </a:pPr>
            <a:endParaRPr/>
          </a:p>
        </p:txBody>
      </p:sp>
      <p:sp>
        <p:nvSpPr>
          <p:cNvPr id="925" name="Text Placeholder 4"/>
          <p:cNvSpPr>
            <a:spLocks noGrp="1"/>
          </p:cNvSpPr>
          <p:nvPr>
            <p:ph type="body" sz="quarter" idx="15"/>
          </p:nvPr>
        </p:nvSpPr>
        <p:spPr>
          <a:xfrm>
            <a:off x="5785651" y="1198780"/>
            <a:ext cx="2271900" cy="642940"/>
          </a:xfrm>
          <a:prstGeom prst="rect">
            <a:avLst/>
          </a:prstGeom>
        </p:spPr>
        <p:txBody>
          <a:bodyPr>
            <a:normAutofit/>
          </a:bodyPr>
          <a:lstStyle/>
          <a:p>
            <a:pPr>
              <a:lnSpc>
                <a:spcPts val="1300"/>
              </a:lnSpc>
              <a:spcBef>
                <a:spcPts val="300"/>
              </a:spcBef>
              <a:defRPr sz="1100" b="1" spc="0"/>
            </a:pPr>
            <a:endParaRPr/>
          </a:p>
        </p:txBody>
      </p:sp>
      <p:pic>
        <p:nvPicPr>
          <p:cNvPr id="926" name="Picture 10" descr="Picture 10"/>
          <p:cNvPicPr>
            <a:picLocks noChangeAspect="1"/>
          </p:cNvPicPr>
          <p:nvPr/>
        </p:nvPicPr>
        <p:blipFill>
          <a:blip r:embed="rId2">
            <a:extLst/>
          </a:blip>
          <a:stretch>
            <a:fillRect/>
          </a:stretch>
        </p:blipFill>
        <p:spPr>
          <a:xfrm>
            <a:off x="6995831" y="4593044"/>
            <a:ext cx="231649" cy="234697"/>
          </a:xfrm>
          <a:prstGeom prst="rect">
            <a:avLst/>
          </a:prstGeom>
          <a:ln w="12700">
            <a:miter lim="400000"/>
          </a:ln>
        </p:spPr>
      </p:pic>
      <p:pic>
        <p:nvPicPr>
          <p:cNvPr id="927" name="Picture 11" descr="Picture 11"/>
          <p:cNvPicPr>
            <a:picLocks noChangeAspect="1"/>
          </p:cNvPicPr>
          <p:nvPr/>
        </p:nvPicPr>
        <p:blipFill>
          <a:blip r:embed="rId3">
            <a:extLst/>
          </a:blip>
          <a:stretch>
            <a:fillRect/>
          </a:stretch>
        </p:blipFill>
        <p:spPr>
          <a:xfrm>
            <a:off x="7313324" y="4593044"/>
            <a:ext cx="231649" cy="234697"/>
          </a:xfrm>
          <a:prstGeom prst="rect">
            <a:avLst/>
          </a:prstGeom>
          <a:ln w="12700">
            <a:miter lim="400000"/>
          </a:ln>
        </p:spPr>
      </p:pic>
      <p:pic>
        <p:nvPicPr>
          <p:cNvPr id="928" name="Picture 13" descr="Picture 13"/>
          <p:cNvPicPr>
            <a:picLocks noChangeAspect="1"/>
          </p:cNvPicPr>
          <p:nvPr/>
        </p:nvPicPr>
        <p:blipFill>
          <a:blip r:embed="rId4">
            <a:extLst/>
          </a:blip>
          <a:stretch>
            <a:fillRect/>
          </a:stretch>
        </p:blipFill>
        <p:spPr>
          <a:xfrm>
            <a:off x="7953885" y="4593044"/>
            <a:ext cx="231649" cy="234697"/>
          </a:xfrm>
          <a:prstGeom prst="rect">
            <a:avLst/>
          </a:prstGeom>
          <a:ln w="12700">
            <a:miter lim="400000"/>
          </a:ln>
        </p:spPr>
      </p:pic>
      <p:pic>
        <p:nvPicPr>
          <p:cNvPr id="929" name="Picture 15" descr="Picture 15"/>
          <p:cNvPicPr>
            <a:picLocks noChangeAspect="1"/>
          </p:cNvPicPr>
          <p:nvPr/>
        </p:nvPicPr>
        <p:blipFill>
          <a:blip r:embed="rId5">
            <a:extLst/>
          </a:blip>
          <a:stretch>
            <a:fillRect/>
          </a:stretch>
        </p:blipFill>
        <p:spPr>
          <a:xfrm>
            <a:off x="8583293" y="4593044"/>
            <a:ext cx="231649" cy="234697"/>
          </a:xfrm>
          <a:prstGeom prst="rect">
            <a:avLst/>
          </a:prstGeom>
          <a:ln w="12700">
            <a:miter lim="400000"/>
          </a:ln>
        </p:spPr>
      </p:pic>
      <p:pic>
        <p:nvPicPr>
          <p:cNvPr id="930" name="Picture 16" descr="Picture 16"/>
          <p:cNvPicPr>
            <a:picLocks noChangeAspect="1"/>
          </p:cNvPicPr>
          <p:nvPr/>
        </p:nvPicPr>
        <p:blipFill>
          <a:blip r:embed="rId6">
            <a:extLst/>
          </a:blip>
          <a:stretch>
            <a:fillRect/>
          </a:stretch>
        </p:blipFill>
        <p:spPr>
          <a:xfrm>
            <a:off x="7630815" y="4593044"/>
            <a:ext cx="231649" cy="234697"/>
          </a:xfrm>
          <a:prstGeom prst="rect">
            <a:avLst/>
          </a:prstGeom>
          <a:ln w="12700">
            <a:miter lim="400000"/>
          </a:ln>
        </p:spPr>
      </p:pic>
      <p:pic>
        <p:nvPicPr>
          <p:cNvPr id="931" name="Picture 17" descr="Picture 17"/>
          <p:cNvPicPr>
            <a:picLocks noChangeAspect="1"/>
          </p:cNvPicPr>
          <p:nvPr/>
        </p:nvPicPr>
        <p:blipFill>
          <a:blip r:embed="rId4">
            <a:extLst/>
          </a:blip>
          <a:stretch>
            <a:fillRect/>
          </a:stretch>
        </p:blipFill>
        <p:spPr>
          <a:xfrm>
            <a:off x="7948307" y="4593044"/>
            <a:ext cx="231649" cy="234697"/>
          </a:xfrm>
          <a:prstGeom prst="rect">
            <a:avLst/>
          </a:prstGeom>
          <a:ln w="12700">
            <a:miter lim="400000"/>
          </a:ln>
        </p:spPr>
      </p:pic>
      <p:pic>
        <p:nvPicPr>
          <p:cNvPr id="932" name="Picture 18" descr="Picture 18"/>
          <p:cNvPicPr>
            <a:picLocks noChangeAspect="1"/>
          </p:cNvPicPr>
          <p:nvPr/>
        </p:nvPicPr>
        <p:blipFill>
          <a:blip r:embed="rId7">
            <a:extLst/>
          </a:blip>
          <a:stretch>
            <a:fillRect/>
          </a:stretch>
        </p:blipFill>
        <p:spPr>
          <a:xfrm>
            <a:off x="8265800" y="4593044"/>
            <a:ext cx="231649" cy="234697"/>
          </a:xfrm>
          <a:prstGeom prst="rect">
            <a:avLst/>
          </a:prstGeom>
          <a:ln w="12700">
            <a:miter lim="400000"/>
          </a:ln>
        </p:spPr>
      </p:pic>
      <p:grpSp>
        <p:nvGrpSpPr>
          <p:cNvPr id="935" name="Group 19"/>
          <p:cNvGrpSpPr/>
          <p:nvPr/>
        </p:nvGrpSpPr>
        <p:grpSpPr>
          <a:xfrm>
            <a:off x="271462" y="206934"/>
            <a:ext cx="1003123" cy="1041819"/>
            <a:chOff x="0" y="0"/>
            <a:chExt cx="1003121" cy="1041818"/>
          </a:xfrm>
        </p:grpSpPr>
        <p:sp>
          <p:nvSpPr>
            <p:cNvPr id="933" name="TextBox 20"/>
            <p:cNvSpPr txBox="1"/>
            <p:nvPr/>
          </p:nvSpPr>
          <p:spPr>
            <a:xfrm>
              <a:off x="3129" y="0"/>
              <a:ext cx="949326" cy="3429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numCol="1" anchor="t">
              <a:spAutoFit/>
            </a:bodyPr>
            <a:lstStyle>
              <a:lvl1pPr>
                <a:defRPr sz="2400" b="1" spc="-100"/>
              </a:lvl1pPr>
            </a:lstStyle>
            <a:p>
              <a:r>
                <a:t>Thank</a:t>
              </a:r>
            </a:p>
          </p:txBody>
        </p:sp>
        <p:sp>
          <p:nvSpPr>
            <p:cNvPr id="934" name="TextBox 21"/>
            <p:cNvSpPr txBox="1"/>
            <p:nvPr/>
          </p:nvSpPr>
          <p:spPr>
            <a:xfrm>
              <a:off x="0" y="216318"/>
              <a:ext cx="1003122" cy="8255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numCol="1" anchor="t">
              <a:spAutoFit/>
            </a:bodyPr>
            <a:lstStyle>
              <a:lvl1pPr>
                <a:defRPr sz="5400" spc="-220">
                  <a:latin typeface="Impact"/>
                  <a:ea typeface="Impact"/>
                  <a:cs typeface="Impact"/>
                  <a:sym typeface="Impact"/>
                </a:defRPr>
              </a:lvl1pPr>
            </a:lstStyle>
            <a:p>
              <a:r>
                <a:t>YOU</a:t>
              </a:r>
            </a:p>
          </p:txBody>
        </p:sp>
      </p:grpSp>
      <p:sp>
        <p:nvSpPr>
          <p:cNvPr id="936"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type="tx">
  <p:cSld name="Thank YOU Opt3">
    <p:spTree>
      <p:nvGrpSpPr>
        <p:cNvPr id="1" name=""/>
        <p:cNvGrpSpPr/>
        <p:nvPr/>
      </p:nvGrpSpPr>
      <p:grpSpPr>
        <a:xfrm>
          <a:off x="0" y="0"/>
          <a:ext cx="0" cy="0"/>
          <a:chOff x="0" y="0"/>
          <a:chExt cx="0" cy="0"/>
        </a:xfrm>
      </p:grpSpPr>
      <p:sp>
        <p:nvSpPr>
          <p:cNvPr id="943" name="Body Level One…"/>
          <p:cNvSpPr txBox="1">
            <a:spLocks noGrp="1"/>
          </p:cNvSpPr>
          <p:nvPr>
            <p:ph type="body" sz="quarter" idx="1"/>
          </p:nvPr>
        </p:nvSpPr>
        <p:spPr>
          <a:xfrm>
            <a:off x="2647882" y="288620"/>
            <a:ext cx="2271900" cy="3457116"/>
          </a:xfrm>
          <a:prstGeom prst="rect">
            <a:avLst/>
          </a:prstGeom>
        </p:spPr>
        <p:txBody>
          <a:bodyPr>
            <a:normAutofit/>
          </a:bodyPr>
          <a:lstStyle>
            <a:lvl1pPr>
              <a:lnSpc>
                <a:spcPts val="1200"/>
              </a:lnSpc>
              <a:spcBef>
                <a:spcPts val="1100"/>
              </a:spcBef>
              <a:defRPr sz="1100" b="1" spc="19"/>
            </a:lvl1pPr>
            <a:lvl2pPr marL="0" indent="0">
              <a:lnSpc>
                <a:spcPts val="1200"/>
              </a:lnSpc>
              <a:spcBef>
                <a:spcPts val="1100"/>
              </a:spcBef>
              <a:buSzTx/>
              <a:buNone/>
              <a:defRPr sz="1100" b="1" spc="19"/>
            </a:lvl2pPr>
            <a:lvl3pPr marL="282121" indent="-147183">
              <a:lnSpc>
                <a:spcPts val="1200"/>
              </a:lnSpc>
              <a:spcBef>
                <a:spcPts val="1100"/>
              </a:spcBef>
              <a:defRPr sz="1100" b="1" spc="19"/>
            </a:lvl3pPr>
            <a:lvl4pPr>
              <a:lnSpc>
                <a:spcPts val="1200"/>
              </a:lnSpc>
              <a:spcBef>
                <a:spcPts val="1100"/>
              </a:spcBef>
              <a:defRPr sz="1100" b="1" spc="19"/>
            </a:lvl4pPr>
            <a:lvl5pPr>
              <a:lnSpc>
                <a:spcPts val="1200"/>
              </a:lnSpc>
              <a:spcBef>
                <a:spcPts val="1100"/>
              </a:spcBef>
              <a:defRPr sz="1100" b="1" spc="19"/>
            </a:lvl5pPr>
          </a:lstStyle>
          <a:p>
            <a:r>
              <a:t>Body Level One</a:t>
            </a:r>
          </a:p>
          <a:p>
            <a:pPr lvl="1"/>
            <a:r>
              <a:t>Body Level Two</a:t>
            </a:r>
          </a:p>
          <a:p>
            <a:pPr lvl="2"/>
            <a:r>
              <a:t>Body Level Three</a:t>
            </a:r>
          </a:p>
          <a:p>
            <a:pPr lvl="3"/>
            <a:r>
              <a:t>Body Level Four</a:t>
            </a:r>
          </a:p>
          <a:p>
            <a:pPr lvl="4"/>
            <a:r>
              <a:t>Body Level Five</a:t>
            </a:r>
          </a:p>
        </p:txBody>
      </p:sp>
      <p:grpSp>
        <p:nvGrpSpPr>
          <p:cNvPr id="946" name="Group 1"/>
          <p:cNvGrpSpPr/>
          <p:nvPr/>
        </p:nvGrpSpPr>
        <p:grpSpPr>
          <a:xfrm>
            <a:off x="281119" y="206934"/>
            <a:ext cx="1003123" cy="1041819"/>
            <a:chOff x="0" y="0"/>
            <a:chExt cx="1003121" cy="1041818"/>
          </a:xfrm>
        </p:grpSpPr>
        <p:sp>
          <p:nvSpPr>
            <p:cNvPr id="944" name="TextBox 8"/>
            <p:cNvSpPr txBox="1"/>
            <p:nvPr/>
          </p:nvSpPr>
          <p:spPr>
            <a:xfrm>
              <a:off x="3129" y="0"/>
              <a:ext cx="949326" cy="3429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numCol="1" anchor="t">
              <a:spAutoFit/>
            </a:bodyPr>
            <a:lstStyle>
              <a:lvl1pPr>
                <a:defRPr sz="2400" b="1" spc="-100"/>
              </a:lvl1pPr>
            </a:lstStyle>
            <a:p>
              <a:r>
                <a:t>Thank</a:t>
              </a:r>
            </a:p>
          </p:txBody>
        </p:sp>
        <p:sp>
          <p:nvSpPr>
            <p:cNvPr id="945" name="TextBox 9"/>
            <p:cNvSpPr txBox="1"/>
            <p:nvPr/>
          </p:nvSpPr>
          <p:spPr>
            <a:xfrm>
              <a:off x="0" y="216318"/>
              <a:ext cx="1003122" cy="8255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numCol="1" anchor="t">
              <a:spAutoFit/>
            </a:bodyPr>
            <a:lstStyle>
              <a:lvl1pPr>
                <a:defRPr sz="5400" spc="-220">
                  <a:latin typeface="Impact"/>
                  <a:ea typeface="Impact"/>
                  <a:cs typeface="Impact"/>
                  <a:sym typeface="Impact"/>
                </a:defRPr>
              </a:lvl1pPr>
            </a:lstStyle>
            <a:p>
              <a:r>
                <a:t>YOU</a:t>
              </a:r>
            </a:p>
          </p:txBody>
        </p:sp>
      </p:grpSp>
      <p:pic>
        <p:nvPicPr>
          <p:cNvPr id="947" name="Picture 10" descr="Picture 10"/>
          <p:cNvPicPr>
            <a:picLocks noChangeAspect="1"/>
          </p:cNvPicPr>
          <p:nvPr/>
        </p:nvPicPr>
        <p:blipFill>
          <a:blip r:embed="rId2">
            <a:extLst/>
          </a:blip>
          <a:stretch>
            <a:fillRect/>
          </a:stretch>
        </p:blipFill>
        <p:spPr>
          <a:xfrm>
            <a:off x="2644169" y="4594568"/>
            <a:ext cx="231649" cy="231648"/>
          </a:xfrm>
          <a:prstGeom prst="rect">
            <a:avLst/>
          </a:prstGeom>
          <a:ln w="12700">
            <a:miter lim="400000"/>
          </a:ln>
        </p:spPr>
      </p:pic>
      <p:pic>
        <p:nvPicPr>
          <p:cNvPr id="948" name="Picture 11" descr="Picture 11"/>
          <p:cNvPicPr>
            <a:picLocks noChangeAspect="1"/>
          </p:cNvPicPr>
          <p:nvPr/>
        </p:nvPicPr>
        <p:blipFill>
          <a:blip r:embed="rId3">
            <a:extLst/>
          </a:blip>
          <a:stretch>
            <a:fillRect/>
          </a:stretch>
        </p:blipFill>
        <p:spPr>
          <a:xfrm>
            <a:off x="2961661" y="4594568"/>
            <a:ext cx="231649" cy="231648"/>
          </a:xfrm>
          <a:prstGeom prst="rect">
            <a:avLst/>
          </a:prstGeom>
          <a:ln w="12700">
            <a:miter lim="400000"/>
          </a:ln>
        </p:spPr>
      </p:pic>
      <p:pic>
        <p:nvPicPr>
          <p:cNvPr id="949" name="Picture 13" descr="Picture 13"/>
          <p:cNvPicPr>
            <a:picLocks noChangeAspect="1"/>
          </p:cNvPicPr>
          <p:nvPr/>
        </p:nvPicPr>
        <p:blipFill>
          <a:blip r:embed="rId4">
            <a:extLst/>
          </a:blip>
          <a:stretch>
            <a:fillRect/>
          </a:stretch>
        </p:blipFill>
        <p:spPr>
          <a:xfrm>
            <a:off x="3602223" y="4594568"/>
            <a:ext cx="231649" cy="231648"/>
          </a:xfrm>
          <a:prstGeom prst="rect">
            <a:avLst/>
          </a:prstGeom>
          <a:ln w="12700">
            <a:miter lim="400000"/>
          </a:ln>
        </p:spPr>
      </p:pic>
      <p:pic>
        <p:nvPicPr>
          <p:cNvPr id="950" name="Picture 15" descr="Picture 15"/>
          <p:cNvPicPr>
            <a:picLocks noChangeAspect="1"/>
          </p:cNvPicPr>
          <p:nvPr/>
        </p:nvPicPr>
        <p:blipFill>
          <a:blip r:embed="rId5">
            <a:extLst/>
          </a:blip>
          <a:stretch>
            <a:fillRect/>
          </a:stretch>
        </p:blipFill>
        <p:spPr>
          <a:xfrm>
            <a:off x="4231630" y="4594568"/>
            <a:ext cx="231649" cy="231648"/>
          </a:xfrm>
          <a:prstGeom prst="rect">
            <a:avLst/>
          </a:prstGeom>
          <a:ln w="12700">
            <a:miter lim="400000"/>
          </a:ln>
        </p:spPr>
      </p:pic>
      <p:pic>
        <p:nvPicPr>
          <p:cNvPr id="951" name="Picture 16" descr="Picture 16"/>
          <p:cNvPicPr>
            <a:picLocks noChangeAspect="1"/>
          </p:cNvPicPr>
          <p:nvPr/>
        </p:nvPicPr>
        <p:blipFill>
          <a:blip r:embed="rId6">
            <a:extLst/>
          </a:blip>
          <a:stretch>
            <a:fillRect/>
          </a:stretch>
        </p:blipFill>
        <p:spPr>
          <a:xfrm>
            <a:off x="3279152" y="4594568"/>
            <a:ext cx="231649" cy="231648"/>
          </a:xfrm>
          <a:prstGeom prst="rect">
            <a:avLst/>
          </a:prstGeom>
          <a:ln w="12700">
            <a:miter lim="400000"/>
          </a:ln>
        </p:spPr>
      </p:pic>
      <p:pic>
        <p:nvPicPr>
          <p:cNvPr id="952" name="Picture 18" descr="Picture 18"/>
          <p:cNvPicPr>
            <a:picLocks noChangeAspect="1"/>
          </p:cNvPicPr>
          <p:nvPr/>
        </p:nvPicPr>
        <p:blipFill>
          <a:blip r:embed="rId7">
            <a:extLst/>
          </a:blip>
          <a:stretch>
            <a:fillRect/>
          </a:stretch>
        </p:blipFill>
        <p:spPr>
          <a:xfrm>
            <a:off x="3914137" y="4594568"/>
            <a:ext cx="231649" cy="231648"/>
          </a:xfrm>
          <a:prstGeom prst="rect">
            <a:avLst/>
          </a:prstGeom>
          <a:ln w="12700">
            <a:miter lim="400000"/>
          </a:ln>
        </p:spPr>
      </p:pic>
      <p:sp>
        <p:nvSpPr>
          <p:cNvPr id="953"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type="tx">
  <p:cSld name="Thank YOU Yellow">
    <p:spTree>
      <p:nvGrpSpPr>
        <p:cNvPr id="1" name=""/>
        <p:cNvGrpSpPr/>
        <p:nvPr/>
      </p:nvGrpSpPr>
      <p:grpSpPr>
        <a:xfrm>
          <a:off x="0" y="0"/>
          <a:ext cx="0" cy="0"/>
          <a:chOff x="0" y="0"/>
          <a:chExt cx="0" cy="0"/>
        </a:xfrm>
      </p:grpSpPr>
      <p:sp>
        <p:nvSpPr>
          <p:cNvPr id="960" name="Rectangle 12"/>
          <p:cNvSpPr/>
          <p:nvPr/>
        </p:nvSpPr>
        <p:spPr>
          <a:xfrm>
            <a:off x="3800819" y="319489"/>
            <a:ext cx="5023692" cy="4494882"/>
          </a:xfrm>
          <a:prstGeom prst="rect">
            <a:avLst/>
          </a:prstGeom>
          <a:solidFill>
            <a:srgbClr val="FFA600"/>
          </a:solidFill>
          <a:ln w="12700">
            <a:miter lim="400000"/>
          </a:ln>
        </p:spPr>
        <p:txBody>
          <a:bodyPr lIns="45719" rIns="45719" anchor="ctr"/>
          <a:lstStyle/>
          <a:p>
            <a:pPr algn="ctr">
              <a:defRPr>
                <a:solidFill>
                  <a:srgbClr val="FFFFFF"/>
                </a:solidFill>
              </a:defRPr>
            </a:pPr>
            <a:endParaRPr/>
          </a:p>
        </p:txBody>
      </p:sp>
      <p:sp>
        <p:nvSpPr>
          <p:cNvPr id="961" name="Body Level One…"/>
          <p:cNvSpPr txBox="1">
            <a:spLocks noGrp="1"/>
          </p:cNvSpPr>
          <p:nvPr>
            <p:ph type="body" sz="quarter" idx="1"/>
          </p:nvPr>
        </p:nvSpPr>
        <p:spPr>
          <a:xfrm>
            <a:off x="271463" y="1185612"/>
            <a:ext cx="2329049" cy="3191003"/>
          </a:xfrm>
          <a:prstGeom prst="rect">
            <a:avLst/>
          </a:prstGeom>
        </p:spPr>
        <p:txBody>
          <a:bodyPr>
            <a:normAutofit/>
          </a:bodyPr>
          <a:lstStyle>
            <a:lvl1pPr>
              <a:lnSpc>
                <a:spcPts val="1300"/>
              </a:lnSpc>
              <a:spcBef>
                <a:spcPts val="1100"/>
              </a:spcBef>
              <a:defRPr sz="1100" b="1" spc="19"/>
            </a:lvl1pPr>
            <a:lvl2pPr marL="0" indent="0">
              <a:lnSpc>
                <a:spcPts val="1300"/>
              </a:lnSpc>
              <a:spcBef>
                <a:spcPts val="1100"/>
              </a:spcBef>
              <a:buSzTx/>
              <a:buNone/>
              <a:defRPr sz="1100" b="1" spc="19"/>
            </a:lvl2pPr>
            <a:lvl3pPr marL="282121" indent="-147183">
              <a:lnSpc>
                <a:spcPts val="1300"/>
              </a:lnSpc>
              <a:spcBef>
                <a:spcPts val="1100"/>
              </a:spcBef>
              <a:defRPr sz="1100" b="1" spc="19"/>
            </a:lvl3pPr>
            <a:lvl4pPr>
              <a:lnSpc>
                <a:spcPts val="1300"/>
              </a:lnSpc>
              <a:spcBef>
                <a:spcPts val="1100"/>
              </a:spcBef>
              <a:defRPr sz="1100" b="1" spc="19"/>
            </a:lvl4pPr>
            <a:lvl5pPr>
              <a:lnSpc>
                <a:spcPts val="1300"/>
              </a:lnSpc>
              <a:spcBef>
                <a:spcPts val="1100"/>
              </a:spcBef>
              <a:defRPr sz="1100" b="1" spc="19"/>
            </a:lvl5pPr>
          </a:lstStyle>
          <a:p>
            <a:r>
              <a:t>Body Level One</a:t>
            </a:r>
          </a:p>
          <a:p>
            <a:pPr lvl="1"/>
            <a:r>
              <a:t>Body Level Two</a:t>
            </a:r>
          </a:p>
          <a:p>
            <a:pPr lvl="2"/>
            <a:r>
              <a:t>Body Level Three</a:t>
            </a:r>
          </a:p>
          <a:p>
            <a:pPr lvl="3"/>
            <a:r>
              <a:t>Body Level Four</a:t>
            </a:r>
          </a:p>
          <a:p>
            <a:pPr lvl="4"/>
            <a:r>
              <a:t>Body Level Five</a:t>
            </a:r>
          </a:p>
        </p:txBody>
      </p:sp>
      <p:sp>
        <p:nvSpPr>
          <p:cNvPr id="962" name="TextBox 8"/>
          <p:cNvSpPr txBox="1"/>
          <p:nvPr/>
        </p:nvSpPr>
        <p:spPr>
          <a:xfrm>
            <a:off x="5357295" y="1552253"/>
            <a:ext cx="1905001" cy="698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4800" b="1" spc="-170">
                <a:solidFill>
                  <a:srgbClr val="FFFFFF"/>
                </a:solidFill>
              </a:defRPr>
            </a:lvl1pPr>
          </a:lstStyle>
          <a:p>
            <a:r>
              <a:t>Thank</a:t>
            </a:r>
          </a:p>
        </p:txBody>
      </p:sp>
      <p:sp>
        <p:nvSpPr>
          <p:cNvPr id="963" name="TextBox 9"/>
          <p:cNvSpPr txBox="1"/>
          <p:nvPr/>
        </p:nvSpPr>
        <p:spPr>
          <a:xfrm>
            <a:off x="5429084" y="2125588"/>
            <a:ext cx="1808164" cy="148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9600" spc="-300">
                <a:solidFill>
                  <a:srgbClr val="FFFFFF"/>
                </a:solidFill>
                <a:latin typeface="Impact"/>
                <a:ea typeface="Impact"/>
                <a:cs typeface="Impact"/>
                <a:sym typeface="Impact"/>
              </a:defRPr>
            </a:lvl1pPr>
          </a:lstStyle>
          <a:p>
            <a:r>
              <a:t>YOU</a:t>
            </a:r>
          </a:p>
        </p:txBody>
      </p:sp>
      <p:pic>
        <p:nvPicPr>
          <p:cNvPr id="964" name="Picture 10" descr="Picture 10"/>
          <p:cNvPicPr>
            <a:picLocks noChangeAspect="1"/>
          </p:cNvPicPr>
          <p:nvPr/>
        </p:nvPicPr>
        <p:blipFill>
          <a:blip r:embed="rId2">
            <a:extLst/>
          </a:blip>
          <a:stretch>
            <a:fillRect/>
          </a:stretch>
        </p:blipFill>
        <p:spPr>
          <a:xfrm>
            <a:off x="328613" y="4593044"/>
            <a:ext cx="231649" cy="234697"/>
          </a:xfrm>
          <a:prstGeom prst="rect">
            <a:avLst/>
          </a:prstGeom>
          <a:ln w="12700">
            <a:miter lim="400000"/>
          </a:ln>
        </p:spPr>
      </p:pic>
      <p:pic>
        <p:nvPicPr>
          <p:cNvPr id="965" name="Picture 11" descr="Picture 11"/>
          <p:cNvPicPr>
            <a:picLocks noChangeAspect="1"/>
          </p:cNvPicPr>
          <p:nvPr/>
        </p:nvPicPr>
        <p:blipFill>
          <a:blip r:embed="rId3">
            <a:extLst/>
          </a:blip>
          <a:stretch>
            <a:fillRect/>
          </a:stretch>
        </p:blipFill>
        <p:spPr>
          <a:xfrm>
            <a:off x="646104" y="4593044"/>
            <a:ext cx="231649" cy="234697"/>
          </a:xfrm>
          <a:prstGeom prst="rect">
            <a:avLst/>
          </a:prstGeom>
          <a:ln w="12700">
            <a:miter lim="400000"/>
          </a:ln>
        </p:spPr>
      </p:pic>
      <p:pic>
        <p:nvPicPr>
          <p:cNvPr id="966" name="Picture 13" descr="Picture 13"/>
          <p:cNvPicPr>
            <a:picLocks noChangeAspect="1"/>
          </p:cNvPicPr>
          <p:nvPr/>
        </p:nvPicPr>
        <p:blipFill>
          <a:blip r:embed="rId4">
            <a:extLst/>
          </a:blip>
          <a:stretch>
            <a:fillRect/>
          </a:stretch>
        </p:blipFill>
        <p:spPr>
          <a:xfrm>
            <a:off x="1286667" y="4593044"/>
            <a:ext cx="231649" cy="234697"/>
          </a:xfrm>
          <a:prstGeom prst="rect">
            <a:avLst/>
          </a:prstGeom>
          <a:ln w="12700">
            <a:miter lim="400000"/>
          </a:ln>
        </p:spPr>
      </p:pic>
      <p:pic>
        <p:nvPicPr>
          <p:cNvPr id="967" name="Picture 15" descr="Picture 15"/>
          <p:cNvPicPr>
            <a:picLocks noChangeAspect="1"/>
          </p:cNvPicPr>
          <p:nvPr/>
        </p:nvPicPr>
        <p:blipFill>
          <a:blip r:embed="rId5">
            <a:extLst/>
          </a:blip>
          <a:stretch>
            <a:fillRect/>
          </a:stretch>
        </p:blipFill>
        <p:spPr>
          <a:xfrm>
            <a:off x="1916073" y="4593044"/>
            <a:ext cx="231649" cy="234697"/>
          </a:xfrm>
          <a:prstGeom prst="rect">
            <a:avLst/>
          </a:prstGeom>
          <a:ln w="12700">
            <a:miter lim="400000"/>
          </a:ln>
        </p:spPr>
      </p:pic>
      <p:pic>
        <p:nvPicPr>
          <p:cNvPr id="968" name="Picture 16" descr="Picture 16"/>
          <p:cNvPicPr>
            <a:picLocks noChangeAspect="1"/>
          </p:cNvPicPr>
          <p:nvPr/>
        </p:nvPicPr>
        <p:blipFill>
          <a:blip r:embed="rId6">
            <a:extLst/>
          </a:blip>
          <a:stretch>
            <a:fillRect/>
          </a:stretch>
        </p:blipFill>
        <p:spPr>
          <a:xfrm>
            <a:off x="963596" y="4593044"/>
            <a:ext cx="231649" cy="234697"/>
          </a:xfrm>
          <a:prstGeom prst="rect">
            <a:avLst/>
          </a:prstGeom>
          <a:ln w="12700">
            <a:miter lim="400000"/>
          </a:ln>
        </p:spPr>
      </p:pic>
      <p:pic>
        <p:nvPicPr>
          <p:cNvPr id="969" name="Picture 17" descr="Picture 17"/>
          <p:cNvPicPr>
            <a:picLocks noChangeAspect="1"/>
          </p:cNvPicPr>
          <p:nvPr/>
        </p:nvPicPr>
        <p:blipFill>
          <a:blip r:embed="rId4">
            <a:extLst/>
          </a:blip>
          <a:stretch>
            <a:fillRect/>
          </a:stretch>
        </p:blipFill>
        <p:spPr>
          <a:xfrm>
            <a:off x="1281088" y="4593044"/>
            <a:ext cx="231649" cy="234697"/>
          </a:xfrm>
          <a:prstGeom prst="rect">
            <a:avLst/>
          </a:prstGeom>
          <a:ln w="12700">
            <a:miter lim="400000"/>
          </a:ln>
        </p:spPr>
      </p:pic>
      <p:pic>
        <p:nvPicPr>
          <p:cNvPr id="970" name="Picture 18" descr="Picture 18"/>
          <p:cNvPicPr>
            <a:picLocks noChangeAspect="1"/>
          </p:cNvPicPr>
          <p:nvPr/>
        </p:nvPicPr>
        <p:blipFill>
          <a:blip r:embed="rId7">
            <a:extLst/>
          </a:blip>
          <a:stretch>
            <a:fillRect/>
          </a:stretch>
        </p:blipFill>
        <p:spPr>
          <a:xfrm>
            <a:off x="1598581" y="4593044"/>
            <a:ext cx="231649" cy="234697"/>
          </a:xfrm>
          <a:prstGeom prst="rect">
            <a:avLst/>
          </a:prstGeom>
          <a:ln w="12700">
            <a:miter lim="400000"/>
          </a:ln>
        </p:spPr>
      </p:pic>
      <p:pic>
        <p:nvPicPr>
          <p:cNvPr id="971" name="Picture 1" descr="Picture 1"/>
          <p:cNvPicPr>
            <a:picLocks noChangeAspect="1"/>
          </p:cNvPicPr>
          <p:nvPr/>
        </p:nvPicPr>
        <p:blipFill>
          <a:blip r:embed="rId8">
            <a:extLst/>
          </a:blip>
          <a:stretch>
            <a:fillRect/>
          </a:stretch>
        </p:blipFill>
        <p:spPr>
          <a:xfrm>
            <a:off x="271463" y="316278"/>
            <a:ext cx="972000" cy="562933"/>
          </a:xfrm>
          <a:prstGeom prst="rect">
            <a:avLst/>
          </a:prstGeom>
          <a:ln w="12700">
            <a:miter lim="400000"/>
          </a:ln>
        </p:spPr>
      </p:pic>
      <p:sp>
        <p:nvSpPr>
          <p:cNvPr id="9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type="tx">
  <p:cSld name="Thank YOU Turquoise">
    <p:spTree>
      <p:nvGrpSpPr>
        <p:cNvPr id="1" name=""/>
        <p:cNvGrpSpPr/>
        <p:nvPr/>
      </p:nvGrpSpPr>
      <p:grpSpPr>
        <a:xfrm>
          <a:off x="0" y="0"/>
          <a:ext cx="0" cy="0"/>
          <a:chOff x="0" y="0"/>
          <a:chExt cx="0" cy="0"/>
        </a:xfrm>
      </p:grpSpPr>
      <p:sp>
        <p:nvSpPr>
          <p:cNvPr id="979" name="Rectangle 12"/>
          <p:cNvSpPr/>
          <p:nvPr/>
        </p:nvSpPr>
        <p:spPr>
          <a:xfrm>
            <a:off x="3800819" y="319489"/>
            <a:ext cx="5023692" cy="4494882"/>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980" name="Body Level One…"/>
          <p:cNvSpPr txBox="1">
            <a:spLocks noGrp="1"/>
          </p:cNvSpPr>
          <p:nvPr>
            <p:ph type="body" sz="quarter" idx="1"/>
          </p:nvPr>
        </p:nvSpPr>
        <p:spPr>
          <a:xfrm>
            <a:off x="271463" y="1185612"/>
            <a:ext cx="2329049" cy="3191003"/>
          </a:xfrm>
          <a:prstGeom prst="rect">
            <a:avLst/>
          </a:prstGeom>
        </p:spPr>
        <p:txBody>
          <a:bodyPr>
            <a:normAutofit/>
          </a:bodyPr>
          <a:lstStyle>
            <a:lvl1pPr>
              <a:lnSpc>
                <a:spcPts val="1300"/>
              </a:lnSpc>
              <a:spcBef>
                <a:spcPts val="1100"/>
              </a:spcBef>
              <a:defRPr sz="1100" b="1" spc="19"/>
            </a:lvl1pPr>
            <a:lvl2pPr marL="0" indent="0">
              <a:lnSpc>
                <a:spcPts val="1300"/>
              </a:lnSpc>
              <a:spcBef>
                <a:spcPts val="1100"/>
              </a:spcBef>
              <a:buSzTx/>
              <a:buNone/>
              <a:defRPr sz="1100" b="1" spc="19"/>
            </a:lvl2pPr>
            <a:lvl3pPr marL="282121" indent="-147183">
              <a:lnSpc>
                <a:spcPts val="1300"/>
              </a:lnSpc>
              <a:spcBef>
                <a:spcPts val="1100"/>
              </a:spcBef>
              <a:defRPr sz="1100" b="1" spc="19"/>
            </a:lvl3pPr>
            <a:lvl4pPr>
              <a:lnSpc>
                <a:spcPts val="1300"/>
              </a:lnSpc>
              <a:spcBef>
                <a:spcPts val="1100"/>
              </a:spcBef>
              <a:defRPr sz="1100" b="1" spc="19"/>
            </a:lvl4pPr>
            <a:lvl5pPr>
              <a:lnSpc>
                <a:spcPts val="1300"/>
              </a:lnSpc>
              <a:spcBef>
                <a:spcPts val="1100"/>
              </a:spcBef>
              <a:defRPr sz="1100" b="1" spc="19"/>
            </a:lvl5pPr>
          </a:lstStyle>
          <a:p>
            <a:r>
              <a:t>Body Level One</a:t>
            </a:r>
          </a:p>
          <a:p>
            <a:pPr lvl="1"/>
            <a:r>
              <a:t>Body Level Two</a:t>
            </a:r>
          </a:p>
          <a:p>
            <a:pPr lvl="2"/>
            <a:r>
              <a:t>Body Level Three</a:t>
            </a:r>
          </a:p>
          <a:p>
            <a:pPr lvl="3"/>
            <a:r>
              <a:t>Body Level Four</a:t>
            </a:r>
          </a:p>
          <a:p>
            <a:pPr lvl="4"/>
            <a:r>
              <a:t>Body Level Five</a:t>
            </a:r>
          </a:p>
        </p:txBody>
      </p:sp>
      <p:sp>
        <p:nvSpPr>
          <p:cNvPr id="981" name="TextBox 8"/>
          <p:cNvSpPr txBox="1"/>
          <p:nvPr/>
        </p:nvSpPr>
        <p:spPr>
          <a:xfrm>
            <a:off x="5357295" y="1552253"/>
            <a:ext cx="1905001" cy="698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4800" b="1" spc="-170">
                <a:solidFill>
                  <a:srgbClr val="FFFFFF"/>
                </a:solidFill>
              </a:defRPr>
            </a:lvl1pPr>
          </a:lstStyle>
          <a:p>
            <a:r>
              <a:t>Thank</a:t>
            </a:r>
          </a:p>
        </p:txBody>
      </p:sp>
      <p:sp>
        <p:nvSpPr>
          <p:cNvPr id="982" name="TextBox 9"/>
          <p:cNvSpPr txBox="1"/>
          <p:nvPr/>
        </p:nvSpPr>
        <p:spPr>
          <a:xfrm>
            <a:off x="5429084" y="2125588"/>
            <a:ext cx="1808164" cy="148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9600" spc="-300">
                <a:solidFill>
                  <a:srgbClr val="FFFFFF"/>
                </a:solidFill>
                <a:latin typeface="Impact"/>
                <a:ea typeface="Impact"/>
                <a:cs typeface="Impact"/>
                <a:sym typeface="Impact"/>
              </a:defRPr>
            </a:lvl1pPr>
          </a:lstStyle>
          <a:p>
            <a:r>
              <a:t>YOU</a:t>
            </a:r>
          </a:p>
        </p:txBody>
      </p:sp>
      <p:pic>
        <p:nvPicPr>
          <p:cNvPr id="983" name="Picture 10" descr="Picture 10"/>
          <p:cNvPicPr>
            <a:picLocks noChangeAspect="1"/>
          </p:cNvPicPr>
          <p:nvPr/>
        </p:nvPicPr>
        <p:blipFill>
          <a:blip r:embed="rId2">
            <a:extLst/>
          </a:blip>
          <a:stretch>
            <a:fillRect/>
          </a:stretch>
        </p:blipFill>
        <p:spPr>
          <a:xfrm>
            <a:off x="328613" y="4593044"/>
            <a:ext cx="231649" cy="234697"/>
          </a:xfrm>
          <a:prstGeom prst="rect">
            <a:avLst/>
          </a:prstGeom>
          <a:ln w="12700">
            <a:miter lim="400000"/>
          </a:ln>
        </p:spPr>
      </p:pic>
      <p:pic>
        <p:nvPicPr>
          <p:cNvPr id="984" name="Picture 11" descr="Picture 11"/>
          <p:cNvPicPr>
            <a:picLocks noChangeAspect="1"/>
          </p:cNvPicPr>
          <p:nvPr/>
        </p:nvPicPr>
        <p:blipFill>
          <a:blip r:embed="rId3">
            <a:extLst/>
          </a:blip>
          <a:stretch>
            <a:fillRect/>
          </a:stretch>
        </p:blipFill>
        <p:spPr>
          <a:xfrm>
            <a:off x="646104" y="4593044"/>
            <a:ext cx="231649" cy="234697"/>
          </a:xfrm>
          <a:prstGeom prst="rect">
            <a:avLst/>
          </a:prstGeom>
          <a:ln w="12700">
            <a:miter lim="400000"/>
          </a:ln>
        </p:spPr>
      </p:pic>
      <p:pic>
        <p:nvPicPr>
          <p:cNvPr id="985" name="Picture 13" descr="Picture 13"/>
          <p:cNvPicPr>
            <a:picLocks noChangeAspect="1"/>
          </p:cNvPicPr>
          <p:nvPr/>
        </p:nvPicPr>
        <p:blipFill>
          <a:blip r:embed="rId4">
            <a:extLst/>
          </a:blip>
          <a:stretch>
            <a:fillRect/>
          </a:stretch>
        </p:blipFill>
        <p:spPr>
          <a:xfrm>
            <a:off x="1286667" y="4593044"/>
            <a:ext cx="231649" cy="234697"/>
          </a:xfrm>
          <a:prstGeom prst="rect">
            <a:avLst/>
          </a:prstGeom>
          <a:ln w="12700">
            <a:miter lim="400000"/>
          </a:ln>
        </p:spPr>
      </p:pic>
      <p:pic>
        <p:nvPicPr>
          <p:cNvPr id="986" name="Picture 15" descr="Picture 15"/>
          <p:cNvPicPr>
            <a:picLocks noChangeAspect="1"/>
          </p:cNvPicPr>
          <p:nvPr/>
        </p:nvPicPr>
        <p:blipFill>
          <a:blip r:embed="rId5">
            <a:extLst/>
          </a:blip>
          <a:stretch>
            <a:fillRect/>
          </a:stretch>
        </p:blipFill>
        <p:spPr>
          <a:xfrm>
            <a:off x="1916073" y="4593044"/>
            <a:ext cx="231649" cy="234697"/>
          </a:xfrm>
          <a:prstGeom prst="rect">
            <a:avLst/>
          </a:prstGeom>
          <a:ln w="12700">
            <a:miter lim="400000"/>
          </a:ln>
        </p:spPr>
      </p:pic>
      <p:pic>
        <p:nvPicPr>
          <p:cNvPr id="987" name="Picture 16" descr="Picture 16"/>
          <p:cNvPicPr>
            <a:picLocks noChangeAspect="1"/>
          </p:cNvPicPr>
          <p:nvPr/>
        </p:nvPicPr>
        <p:blipFill>
          <a:blip r:embed="rId6">
            <a:extLst/>
          </a:blip>
          <a:stretch>
            <a:fillRect/>
          </a:stretch>
        </p:blipFill>
        <p:spPr>
          <a:xfrm>
            <a:off x="963596" y="4593044"/>
            <a:ext cx="231649" cy="234697"/>
          </a:xfrm>
          <a:prstGeom prst="rect">
            <a:avLst/>
          </a:prstGeom>
          <a:ln w="12700">
            <a:miter lim="400000"/>
          </a:ln>
        </p:spPr>
      </p:pic>
      <p:pic>
        <p:nvPicPr>
          <p:cNvPr id="988" name="Picture 17" descr="Picture 17"/>
          <p:cNvPicPr>
            <a:picLocks noChangeAspect="1"/>
          </p:cNvPicPr>
          <p:nvPr/>
        </p:nvPicPr>
        <p:blipFill>
          <a:blip r:embed="rId4">
            <a:extLst/>
          </a:blip>
          <a:stretch>
            <a:fillRect/>
          </a:stretch>
        </p:blipFill>
        <p:spPr>
          <a:xfrm>
            <a:off x="1281088" y="4593044"/>
            <a:ext cx="231649" cy="234697"/>
          </a:xfrm>
          <a:prstGeom prst="rect">
            <a:avLst/>
          </a:prstGeom>
          <a:ln w="12700">
            <a:miter lim="400000"/>
          </a:ln>
        </p:spPr>
      </p:pic>
      <p:pic>
        <p:nvPicPr>
          <p:cNvPr id="989" name="Picture 18" descr="Picture 18"/>
          <p:cNvPicPr>
            <a:picLocks noChangeAspect="1"/>
          </p:cNvPicPr>
          <p:nvPr/>
        </p:nvPicPr>
        <p:blipFill>
          <a:blip r:embed="rId7">
            <a:extLst/>
          </a:blip>
          <a:stretch>
            <a:fillRect/>
          </a:stretch>
        </p:blipFill>
        <p:spPr>
          <a:xfrm>
            <a:off x="1598581" y="4593044"/>
            <a:ext cx="231649" cy="234697"/>
          </a:xfrm>
          <a:prstGeom prst="rect">
            <a:avLst/>
          </a:prstGeom>
          <a:ln w="12700">
            <a:miter lim="400000"/>
          </a:ln>
        </p:spPr>
      </p:pic>
      <p:pic>
        <p:nvPicPr>
          <p:cNvPr id="990" name="Picture 1" descr="Picture 1"/>
          <p:cNvPicPr>
            <a:picLocks noChangeAspect="1"/>
          </p:cNvPicPr>
          <p:nvPr/>
        </p:nvPicPr>
        <p:blipFill>
          <a:blip r:embed="rId8">
            <a:extLst/>
          </a:blip>
          <a:stretch>
            <a:fillRect/>
          </a:stretch>
        </p:blipFill>
        <p:spPr>
          <a:xfrm>
            <a:off x="271463" y="316278"/>
            <a:ext cx="972000" cy="562933"/>
          </a:xfrm>
          <a:prstGeom prst="rect">
            <a:avLst/>
          </a:prstGeom>
          <a:ln w="12700">
            <a:miter lim="400000"/>
          </a:ln>
        </p:spPr>
      </p:pic>
      <p:sp>
        <p:nvSpPr>
          <p:cNvPr id="9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Slide Yellow Border">
    <p:bg>
      <p:bgPr>
        <a:solidFill>
          <a:srgbClr val="FFA600"/>
        </a:solidFill>
        <a:effectLst/>
      </p:bgPr>
    </p:bg>
    <p:spTree>
      <p:nvGrpSpPr>
        <p:cNvPr id="1" name=""/>
        <p:cNvGrpSpPr/>
        <p:nvPr/>
      </p:nvGrpSpPr>
      <p:grpSpPr>
        <a:xfrm>
          <a:off x="0" y="0"/>
          <a:ext cx="0" cy="0"/>
          <a:chOff x="0" y="0"/>
          <a:chExt cx="0" cy="0"/>
        </a:xfrm>
      </p:grpSpPr>
      <p:sp>
        <p:nvSpPr>
          <p:cNvPr id="105" name="Rectangle 9"/>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6" name="Title Text"/>
          <p:cNvSpPr txBox="1">
            <a:spLocks noGrp="1"/>
          </p:cNvSpPr>
          <p:nvPr>
            <p:ph type="title"/>
          </p:nvPr>
        </p:nvSpPr>
        <p:spPr>
          <a:xfrm>
            <a:off x="566737" y="537560"/>
            <a:ext cx="3621304" cy="1195279"/>
          </a:xfrm>
          <a:prstGeom prst="rect">
            <a:avLst/>
          </a:prstGeom>
        </p:spPr>
        <p:txBody>
          <a:bodyPr>
            <a:normAutofit/>
          </a:bodyPr>
          <a:lstStyle>
            <a:lvl1pPr>
              <a:lnSpc>
                <a:spcPts val="5000"/>
              </a:lnSpc>
              <a:defRPr sz="5100" b="0" cap="all" spc="-80">
                <a:latin typeface="Impact"/>
                <a:ea typeface="Impact"/>
                <a:cs typeface="Impact"/>
                <a:sym typeface="Impact"/>
              </a:defRPr>
            </a:lvl1pPr>
          </a:lstStyle>
          <a:p>
            <a:r>
              <a:t>Title Text</a:t>
            </a:r>
          </a:p>
        </p:txBody>
      </p:sp>
      <p:sp>
        <p:nvSpPr>
          <p:cNvPr id="107" name="Body Level One…"/>
          <p:cNvSpPr txBox="1">
            <a:spLocks noGrp="1"/>
          </p:cNvSpPr>
          <p:nvPr>
            <p:ph type="body" sz="quarter" idx="1"/>
          </p:nvPr>
        </p:nvSpPr>
        <p:spPr>
          <a:xfrm>
            <a:off x="566737" y="1686442"/>
            <a:ext cx="3616216" cy="882587"/>
          </a:xfrm>
          <a:prstGeom prst="rect">
            <a:avLst/>
          </a:prstGeom>
        </p:spPr>
        <p:txBody>
          <a:bodyPr>
            <a:normAutofit/>
          </a:bodyPr>
          <a:lstStyle>
            <a:lvl1pPr>
              <a:defRPr sz="2400" b="1" spc="-70"/>
            </a:lvl1pPr>
            <a:lvl2pPr marL="0" indent="457200">
              <a:buSzTx/>
              <a:buNone/>
              <a:defRPr sz="2400" b="1" spc="-70"/>
            </a:lvl2pPr>
            <a:lvl3pPr marL="0" indent="914400">
              <a:buSzTx/>
              <a:buNone/>
              <a:defRPr sz="2400" b="1" spc="-70"/>
            </a:lvl3pPr>
            <a:lvl4pPr indent="1371600">
              <a:defRPr sz="2400" b="1" spc="-70"/>
            </a:lvl4pPr>
            <a:lvl5pPr indent="1828800">
              <a:defRPr sz="2400" b="1" spc="-70"/>
            </a:lvl5pPr>
          </a:lstStyle>
          <a:p>
            <a:r>
              <a:t>Body Level One</a:t>
            </a:r>
          </a:p>
          <a:p>
            <a:pPr lvl="1"/>
            <a:r>
              <a:t>Body Level Two</a:t>
            </a:r>
          </a:p>
          <a:p>
            <a:pPr lvl="2"/>
            <a:r>
              <a:t>Body Level Three</a:t>
            </a:r>
          </a:p>
          <a:p>
            <a:pPr lvl="3"/>
            <a:r>
              <a:t>Body Level Four</a:t>
            </a:r>
          </a:p>
          <a:p>
            <a:pPr lvl="4"/>
            <a:r>
              <a:t>Body Level Five</a:t>
            </a:r>
          </a:p>
        </p:txBody>
      </p:sp>
      <p:pic>
        <p:nvPicPr>
          <p:cNvPr id="108" name="Picture 4" descr="Picture 4"/>
          <p:cNvPicPr>
            <a:picLocks noChangeAspect="1"/>
          </p:cNvPicPr>
          <p:nvPr/>
        </p:nvPicPr>
        <p:blipFill>
          <a:blip r:embed="rId2">
            <a:extLst/>
          </a:blip>
          <a:stretch>
            <a:fillRect/>
          </a:stretch>
        </p:blipFill>
        <p:spPr>
          <a:xfrm>
            <a:off x="534079" y="4044120"/>
            <a:ext cx="990002" cy="573358"/>
          </a:xfrm>
          <a:prstGeom prst="rect">
            <a:avLst/>
          </a:prstGeom>
          <a:ln w="12700">
            <a:miter lim="400000"/>
          </a:ln>
        </p:spPr>
      </p:pic>
      <p:sp>
        <p:nvSpPr>
          <p:cNvPr id="10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0.xml><?xml version="1.0" encoding="utf-8"?>
<p:sldLayout xmlns:a="http://schemas.openxmlformats.org/drawingml/2006/main" xmlns:r="http://schemas.openxmlformats.org/officeDocument/2006/relationships" xmlns:p="http://schemas.openxmlformats.org/presentationml/2006/main" type="tx">
  <p:cSld name="Thank YOU Dk Blue">
    <p:spTree>
      <p:nvGrpSpPr>
        <p:cNvPr id="1" name=""/>
        <p:cNvGrpSpPr/>
        <p:nvPr/>
      </p:nvGrpSpPr>
      <p:grpSpPr>
        <a:xfrm>
          <a:off x="0" y="0"/>
          <a:ext cx="0" cy="0"/>
          <a:chOff x="0" y="0"/>
          <a:chExt cx="0" cy="0"/>
        </a:xfrm>
      </p:grpSpPr>
      <p:sp>
        <p:nvSpPr>
          <p:cNvPr id="998" name="Rectangle 12"/>
          <p:cNvSpPr/>
          <p:nvPr/>
        </p:nvSpPr>
        <p:spPr>
          <a:xfrm>
            <a:off x="3800819" y="319489"/>
            <a:ext cx="5023692" cy="4494882"/>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999" name="Body Level One…"/>
          <p:cNvSpPr txBox="1">
            <a:spLocks noGrp="1"/>
          </p:cNvSpPr>
          <p:nvPr>
            <p:ph type="body" sz="quarter" idx="1"/>
          </p:nvPr>
        </p:nvSpPr>
        <p:spPr>
          <a:xfrm>
            <a:off x="271463" y="1185612"/>
            <a:ext cx="2329049" cy="3191003"/>
          </a:xfrm>
          <a:prstGeom prst="rect">
            <a:avLst/>
          </a:prstGeom>
        </p:spPr>
        <p:txBody>
          <a:bodyPr>
            <a:normAutofit/>
          </a:bodyPr>
          <a:lstStyle>
            <a:lvl1pPr>
              <a:lnSpc>
                <a:spcPts val="1300"/>
              </a:lnSpc>
              <a:spcBef>
                <a:spcPts val="1100"/>
              </a:spcBef>
              <a:defRPr sz="1100" b="1" spc="19"/>
            </a:lvl1pPr>
            <a:lvl2pPr marL="0" indent="0">
              <a:lnSpc>
                <a:spcPts val="1300"/>
              </a:lnSpc>
              <a:spcBef>
                <a:spcPts val="1100"/>
              </a:spcBef>
              <a:buSzTx/>
              <a:buNone/>
              <a:defRPr sz="1100" b="1" spc="19"/>
            </a:lvl2pPr>
            <a:lvl3pPr marL="282121" indent="-147183">
              <a:lnSpc>
                <a:spcPts val="1300"/>
              </a:lnSpc>
              <a:spcBef>
                <a:spcPts val="1100"/>
              </a:spcBef>
              <a:defRPr sz="1100" b="1" spc="19"/>
            </a:lvl3pPr>
            <a:lvl4pPr>
              <a:lnSpc>
                <a:spcPts val="1300"/>
              </a:lnSpc>
              <a:spcBef>
                <a:spcPts val="1100"/>
              </a:spcBef>
              <a:defRPr sz="1100" b="1" spc="19"/>
            </a:lvl4pPr>
            <a:lvl5pPr>
              <a:lnSpc>
                <a:spcPts val="1300"/>
              </a:lnSpc>
              <a:spcBef>
                <a:spcPts val="1100"/>
              </a:spcBef>
              <a:defRPr sz="1100" b="1" spc="19"/>
            </a:lvl5pPr>
          </a:lstStyle>
          <a:p>
            <a:r>
              <a:t>Body Level One</a:t>
            </a:r>
          </a:p>
          <a:p>
            <a:pPr lvl="1"/>
            <a:r>
              <a:t>Body Level Two</a:t>
            </a:r>
          </a:p>
          <a:p>
            <a:pPr lvl="2"/>
            <a:r>
              <a:t>Body Level Three</a:t>
            </a:r>
          </a:p>
          <a:p>
            <a:pPr lvl="3"/>
            <a:r>
              <a:t>Body Level Four</a:t>
            </a:r>
          </a:p>
          <a:p>
            <a:pPr lvl="4"/>
            <a:r>
              <a:t>Body Level Five</a:t>
            </a:r>
          </a:p>
        </p:txBody>
      </p:sp>
      <p:sp>
        <p:nvSpPr>
          <p:cNvPr id="1000" name="TextBox 8"/>
          <p:cNvSpPr txBox="1"/>
          <p:nvPr/>
        </p:nvSpPr>
        <p:spPr>
          <a:xfrm>
            <a:off x="5357295" y="1552253"/>
            <a:ext cx="1905001" cy="698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4800" b="1" spc="-170">
                <a:solidFill>
                  <a:srgbClr val="FFFFFF"/>
                </a:solidFill>
              </a:defRPr>
            </a:lvl1pPr>
          </a:lstStyle>
          <a:p>
            <a:r>
              <a:t>Thank</a:t>
            </a:r>
          </a:p>
        </p:txBody>
      </p:sp>
      <p:sp>
        <p:nvSpPr>
          <p:cNvPr id="1001" name="TextBox 9"/>
          <p:cNvSpPr txBox="1"/>
          <p:nvPr/>
        </p:nvSpPr>
        <p:spPr>
          <a:xfrm>
            <a:off x="5429084" y="2125588"/>
            <a:ext cx="1808164" cy="148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9600" spc="-300">
                <a:solidFill>
                  <a:srgbClr val="FFFFFF"/>
                </a:solidFill>
                <a:latin typeface="Impact"/>
                <a:ea typeface="Impact"/>
                <a:cs typeface="Impact"/>
                <a:sym typeface="Impact"/>
              </a:defRPr>
            </a:lvl1pPr>
          </a:lstStyle>
          <a:p>
            <a:r>
              <a:t>YOU</a:t>
            </a:r>
          </a:p>
        </p:txBody>
      </p:sp>
      <p:pic>
        <p:nvPicPr>
          <p:cNvPr id="1002" name="Picture 10" descr="Picture 10"/>
          <p:cNvPicPr>
            <a:picLocks noChangeAspect="1"/>
          </p:cNvPicPr>
          <p:nvPr/>
        </p:nvPicPr>
        <p:blipFill>
          <a:blip r:embed="rId2">
            <a:extLst/>
          </a:blip>
          <a:stretch>
            <a:fillRect/>
          </a:stretch>
        </p:blipFill>
        <p:spPr>
          <a:xfrm>
            <a:off x="328613" y="4593044"/>
            <a:ext cx="231649" cy="234697"/>
          </a:xfrm>
          <a:prstGeom prst="rect">
            <a:avLst/>
          </a:prstGeom>
          <a:ln w="12700">
            <a:miter lim="400000"/>
          </a:ln>
        </p:spPr>
      </p:pic>
      <p:pic>
        <p:nvPicPr>
          <p:cNvPr id="1003" name="Picture 11" descr="Picture 11"/>
          <p:cNvPicPr>
            <a:picLocks noChangeAspect="1"/>
          </p:cNvPicPr>
          <p:nvPr/>
        </p:nvPicPr>
        <p:blipFill>
          <a:blip r:embed="rId3">
            <a:extLst/>
          </a:blip>
          <a:stretch>
            <a:fillRect/>
          </a:stretch>
        </p:blipFill>
        <p:spPr>
          <a:xfrm>
            <a:off x="646104" y="4593044"/>
            <a:ext cx="231649" cy="234697"/>
          </a:xfrm>
          <a:prstGeom prst="rect">
            <a:avLst/>
          </a:prstGeom>
          <a:ln w="12700">
            <a:miter lim="400000"/>
          </a:ln>
        </p:spPr>
      </p:pic>
      <p:pic>
        <p:nvPicPr>
          <p:cNvPr id="1004" name="Picture 13" descr="Picture 13"/>
          <p:cNvPicPr>
            <a:picLocks noChangeAspect="1"/>
          </p:cNvPicPr>
          <p:nvPr/>
        </p:nvPicPr>
        <p:blipFill>
          <a:blip r:embed="rId4">
            <a:extLst/>
          </a:blip>
          <a:stretch>
            <a:fillRect/>
          </a:stretch>
        </p:blipFill>
        <p:spPr>
          <a:xfrm>
            <a:off x="1286667" y="4593044"/>
            <a:ext cx="231649" cy="234697"/>
          </a:xfrm>
          <a:prstGeom prst="rect">
            <a:avLst/>
          </a:prstGeom>
          <a:ln w="12700">
            <a:miter lim="400000"/>
          </a:ln>
        </p:spPr>
      </p:pic>
      <p:pic>
        <p:nvPicPr>
          <p:cNvPr id="1005" name="Picture 15" descr="Picture 15"/>
          <p:cNvPicPr>
            <a:picLocks noChangeAspect="1"/>
          </p:cNvPicPr>
          <p:nvPr/>
        </p:nvPicPr>
        <p:blipFill>
          <a:blip r:embed="rId5">
            <a:extLst/>
          </a:blip>
          <a:stretch>
            <a:fillRect/>
          </a:stretch>
        </p:blipFill>
        <p:spPr>
          <a:xfrm>
            <a:off x="1916073" y="4593044"/>
            <a:ext cx="231649" cy="234697"/>
          </a:xfrm>
          <a:prstGeom prst="rect">
            <a:avLst/>
          </a:prstGeom>
          <a:ln w="12700">
            <a:miter lim="400000"/>
          </a:ln>
        </p:spPr>
      </p:pic>
      <p:pic>
        <p:nvPicPr>
          <p:cNvPr id="1006" name="Picture 16" descr="Picture 16"/>
          <p:cNvPicPr>
            <a:picLocks noChangeAspect="1"/>
          </p:cNvPicPr>
          <p:nvPr/>
        </p:nvPicPr>
        <p:blipFill>
          <a:blip r:embed="rId6">
            <a:extLst/>
          </a:blip>
          <a:stretch>
            <a:fillRect/>
          </a:stretch>
        </p:blipFill>
        <p:spPr>
          <a:xfrm>
            <a:off x="963596" y="4593044"/>
            <a:ext cx="231649" cy="234697"/>
          </a:xfrm>
          <a:prstGeom prst="rect">
            <a:avLst/>
          </a:prstGeom>
          <a:ln w="12700">
            <a:miter lim="400000"/>
          </a:ln>
        </p:spPr>
      </p:pic>
      <p:pic>
        <p:nvPicPr>
          <p:cNvPr id="1007" name="Picture 17" descr="Picture 17"/>
          <p:cNvPicPr>
            <a:picLocks noChangeAspect="1"/>
          </p:cNvPicPr>
          <p:nvPr/>
        </p:nvPicPr>
        <p:blipFill>
          <a:blip r:embed="rId4">
            <a:extLst/>
          </a:blip>
          <a:stretch>
            <a:fillRect/>
          </a:stretch>
        </p:blipFill>
        <p:spPr>
          <a:xfrm>
            <a:off x="1281088" y="4593044"/>
            <a:ext cx="231649" cy="234697"/>
          </a:xfrm>
          <a:prstGeom prst="rect">
            <a:avLst/>
          </a:prstGeom>
          <a:ln w="12700">
            <a:miter lim="400000"/>
          </a:ln>
        </p:spPr>
      </p:pic>
      <p:pic>
        <p:nvPicPr>
          <p:cNvPr id="1008" name="Picture 18" descr="Picture 18"/>
          <p:cNvPicPr>
            <a:picLocks noChangeAspect="1"/>
          </p:cNvPicPr>
          <p:nvPr/>
        </p:nvPicPr>
        <p:blipFill>
          <a:blip r:embed="rId7">
            <a:extLst/>
          </a:blip>
          <a:stretch>
            <a:fillRect/>
          </a:stretch>
        </p:blipFill>
        <p:spPr>
          <a:xfrm>
            <a:off x="1598581" y="4593044"/>
            <a:ext cx="231649" cy="234697"/>
          </a:xfrm>
          <a:prstGeom prst="rect">
            <a:avLst/>
          </a:prstGeom>
          <a:ln w="12700">
            <a:miter lim="400000"/>
          </a:ln>
        </p:spPr>
      </p:pic>
      <p:pic>
        <p:nvPicPr>
          <p:cNvPr id="1009" name="Picture 1" descr="Picture 1"/>
          <p:cNvPicPr>
            <a:picLocks noChangeAspect="1"/>
          </p:cNvPicPr>
          <p:nvPr/>
        </p:nvPicPr>
        <p:blipFill>
          <a:blip r:embed="rId8">
            <a:extLst/>
          </a:blip>
          <a:stretch>
            <a:fillRect/>
          </a:stretch>
        </p:blipFill>
        <p:spPr>
          <a:xfrm>
            <a:off x="271463" y="316278"/>
            <a:ext cx="972000" cy="562933"/>
          </a:xfrm>
          <a:prstGeom prst="rect">
            <a:avLst/>
          </a:prstGeom>
          <a:ln w="12700">
            <a:miter lim="400000"/>
          </a:ln>
        </p:spPr>
      </p:pic>
      <p:sp>
        <p:nvSpPr>
          <p:cNvPr id="10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type="tx">
  <p:cSld name="Thank YOU Pink">
    <p:spTree>
      <p:nvGrpSpPr>
        <p:cNvPr id="1" name=""/>
        <p:cNvGrpSpPr/>
        <p:nvPr/>
      </p:nvGrpSpPr>
      <p:grpSpPr>
        <a:xfrm>
          <a:off x="0" y="0"/>
          <a:ext cx="0" cy="0"/>
          <a:chOff x="0" y="0"/>
          <a:chExt cx="0" cy="0"/>
        </a:xfrm>
      </p:grpSpPr>
      <p:sp>
        <p:nvSpPr>
          <p:cNvPr id="1017" name="Rectangle 12"/>
          <p:cNvSpPr/>
          <p:nvPr/>
        </p:nvSpPr>
        <p:spPr>
          <a:xfrm>
            <a:off x="3800819" y="319489"/>
            <a:ext cx="5023692" cy="4494882"/>
          </a:xfrm>
          <a:prstGeom prst="rect">
            <a:avLst/>
          </a:prstGeom>
          <a:solidFill>
            <a:schemeClr val="accent3"/>
          </a:solidFill>
          <a:ln w="12700">
            <a:miter lim="400000"/>
          </a:ln>
        </p:spPr>
        <p:txBody>
          <a:bodyPr lIns="45719" rIns="45719" anchor="ctr"/>
          <a:lstStyle/>
          <a:p>
            <a:pPr algn="ctr">
              <a:defRPr>
                <a:solidFill>
                  <a:srgbClr val="FFFFFF"/>
                </a:solidFill>
              </a:defRPr>
            </a:pPr>
            <a:endParaRPr/>
          </a:p>
        </p:txBody>
      </p:sp>
      <p:sp>
        <p:nvSpPr>
          <p:cNvPr id="1018" name="Body Level One…"/>
          <p:cNvSpPr txBox="1">
            <a:spLocks noGrp="1"/>
          </p:cNvSpPr>
          <p:nvPr>
            <p:ph type="body" sz="quarter" idx="1"/>
          </p:nvPr>
        </p:nvSpPr>
        <p:spPr>
          <a:xfrm>
            <a:off x="271463" y="1185612"/>
            <a:ext cx="2329049" cy="3191003"/>
          </a:xfrm>
          <a:prstGeom prst="rect">
            <a:avLst/>
          </a:prstGeom>
        </p:spPr>
        <p:txBody>
          <a:bodyPr>
            <a:normAutofit/>
          </a:bodyPr>
          <a:lstStyle>
            <a:lvl1pPr>
              <a:lnSpc>
                <a:spcPts val="1300"/>
              </a:lnSpc>
              <a:spcBef>
                <a:spcPts val="1100"/>
              </a:spcBef>
              <a:defRPr sz="1100" b="1" spc="19"/>
            </a:lvl1pPr>
            <a:lvl2pPr marL="0" indent="0">
              <a:lnSpc>
                <a:spcPts val="1300"/>
              </a:lnSpc>
              <a:spcBef>
                <a:spcPts val="1100"/>
              </a:spcBef>
              <a:buSzTx/>
              <a:buNone/>
              <a:defRPr sz="1100" b="1" spc="19"/>
            </a:lvl2pPr>
            <a:lvl3pPr marL="282121" indent="-147183">
              <a:lnSpc>
                <a:spcPts val="1300"/>
              </a:lnSpc>
              <a:spcBef>
                <a:spcPts val="1100"/>
              </a:spcBef>
              <a:defRPr sz="1100" b="1" spc="19"/>
            </a:lvl3pPr>
            <a:lvl4pPr>
              <a:lnSpc>
                <a:spcPts val="1300"/>
              </a:lnSpc>
              <a:spcBef>
                <a:spcPts val="1100"/>
              </a:spcBef>
              <a:defRPr sz="1100" b="1" spc="19"/>
            </a:lvl4pPr>
            <a:lvl5pPr>
              <a:lnSpc>
                <a:spcPts val="1300"/>
              </a:lnSpc>
              <a:spcBef>
                <a:spcPts val="1100"/>
              </a:spcBef>
              <a:defRPr sz="1100" b="1" spc="19"/>
            </a:lvl5pPr>
          </a:lstStyle>
          <a:p>
            <a:r>
              <a:t>Body Level One</a:t>
            </a:r>
          </a:p>
          <a:p>
            <a:pPr lvl="1"/>
            <a:r>
              <a:t>Body Level Two</a:t>
            </a:r>
          </a:p>
          <a:p>
            <a:pPr lvl="2"/>
            <a:r>
              <a:t>Body Level Three</a:t>
            </a:r>
          </a:p>
          <a:p>
            <a:pPr lvl="3"/>
            <a:r>
              <a:t>Body Level Four</a:t>
            </a:r>
          </a:p>
          <a:p>
            <a:pPr lvl="4"/>
            <a:r>
              <a:t>Body Level Five</a:t>
            </a:r>
          </a:p>
        </p:txBody>
      </p:sp>
      <p:sp>
        <p:nvSpPr>
          <p:cNvPr id="1019" name="TextBox 8"/>
          <p:cNvSpPr txBox="1"/>
          <p:nvPr/>
        </p:nvSpPr>
        <p:spPr>
          <a:xfrm>
            <a:off x="5357295" y="1552253"/>
            <a:ext cx="1905001" cy="698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4800" b="1" spc="-170">
                <a:solidFill>
                  <a:srgbClr val="FFFFFF"/>
                </a:solidFill>
              </a:defRPr>
            </a:lvl1pPr>
          </a:lstStyle>
          <a:p>
            <a:r>
              <a:t>Thank</a:t>
            </a:r>
          </a:p>
        </p:txBody>
      </p:sp>
      <p:sp>
        <p:nvSpPr>
          <p:cNvPr id="1020" name="TextBox 9"/>
          <p:cNvSpPr txBox="1"/>
          <p:nvPr/>
        </p:nvSpPr>
        <p:spPr>
          <a:xfrm>
            <a:off x="5429084" y="2125588"/>
            <a:ext cx="1808164" cy="148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9600" spc="-300">
                <a:solidFill>
                  <a:srgbClr val="FFFFFF"/>
                </a:solidFill>
                <a:latin typeface="Impact"/>
                <a:ea typeface="Impact"/>
                <a:cs typeface="Impact"/>
                <a:sym typeface="Impact"/>
              </a:defRPr>
            </a:lvl1pPr>
          </a:lstStyle>
          <a:p>
            <a:r>
              <a:t>YOU</a:t>
            </a:r>
          </a:p>
        </p:txBody>
      </p:sp>
      <p:pic>
        <p:nvPicPr>
          <p:cNvPr id="1021" name="Picture 10" descr="Picture 10"/>
          <p:cNvPicPr>
            <a:picLocks noChangeAspect="1"/>
          </p:cNvPicPr>
          <p:nvPr/>
        </p:nvPicPr>
        <p:blipFill>
          <a:blip r:embed="rId2">
            <a:extLst/>
          </a:blip>
          <a:stretch>
            <a:fillRect/>
          </a:stretch>
        </p:blipFill>
        <p:spPr>
          <a:xfrm>
            <a:off x="283537" y="4593044"/>
            <a:ext cx="231649" cy="234697"/>
          </a:xfrm>
          <a:prstGeom prst="rect">
            <a:avLst/>
          </a:prstGeom>
          <a:ln w="12700">
            <a:miter lim="400000"/>
          </a:ln>
        </p:spPr>
      </p:pic>
      <p:pic>
        <p:nvPicPr>
          <p:cNvPr id="1022" name="Picture 11" descr="Picture 11"/>
          <p:cNvPicPr>
            <a:picLocks noChangeAspect="1"/>
          </p:cNvPicPr>
          <p:nvPr/>
        </p:nvPicPr>
        <p:blipFill>
          <a:blip r:embed="rId3">
            <a:extLst/>
          </a:blip>
          <a:stretch>
            <a:fillRect/>
          </a:stretch>
        </p:blipFill>
        <p:spPr>
          <a:xfrm>
            <a:off x="601029" y="4593044"/>
            <a:ext cx="231649" cy="234697"/>
          </a:xfrm>
          <a:prstGeom prst="rect">
            <a:avLst/>
          </a:prstGeom>
          <a:ln w="12700">
            <a:miter lim="400000"/>
          </a:ln>
        </p:spPr>
      </p:pic>
      <p:pic>
        <p:nvPicPr>
          <p:cNvPr id="1023" name="Picture 13" descr="Picture 13"/>
          <p:cNvPicPr>
            <a:picLocks noChangeAspect="1"/>
          </p:cNvPicPr>
          <p:nvPr/>
        </p:nvPicPr>
        <p:blipFill>
          <a:blip r:embed="rId4">
            <a:extLst/>
          </a:blip>
          <a:stretch>
            <a:fillRect/>
          </a:stretch>
        </p:blipFill>
        <p:spPr>
          <a:xfrm>
            <a:off x="1241590" y="4593044"/>
            <a:ext cx="231649" cy="234697"/>
          </a:xfrm>
          <a:prstGeom prst="rect">
            <a:avLst/>
          </a:prstGeom>
          <a:ln w="12700">
            <a:miter lim="400000"/>
          </a:ln>
        </p:spPr>
      </p:pic>
      <p:pic>
        <p:nvPicPr>
          <p:cNvPr id="1024" name="Picture 15" descr="Picture 15"/>
          <p:cNvPicPr>
            <a:picLocks noChangeAspect="1"/>
          </p:cNvPicPr>
          <p:nvPr/>
        </p:nvPicPr>
        <p:blipFill>
          <a:blip r:embed="rId5">
            <a:extLst/>
          </a:blip>
          <a:stretch>
            <a:fillRect/>
          </a:stretch>
        </p:blipFill>
        <p:spPr>
          <a:xfrm>
            <a:off x="1870998" y="4593044"/>
            <a:ext cx="231649" cy="234697"/>
          </a:xfrm>
          <a:prstGeom prst="rect">
            <a:avLst/>
          </a:prstGeom>
          <a:ln w="12700">
            <a:miter lim="400000"/>
          </a:ln>
        </p:spPr>
      </p:pic>
      <p:pic>
        <p:nvPicPr>
          <p:cNvPr id="1025" name="Picture 16" descr="Picture 16"/>
          <p:cNvPicPr>
            <a:picLocks noChangeAspect="1"/>
          </p:cNvPicPr>
          <p:nvPr/>
        </p:nvPicPr>
        <p:blipFill>
          <a:blip r:embed="rId6">
            <a:extLst/>
          </a:blip>
          <a:stretch>
            <a:fillRect/>
          </a:stretch>
        </p:blipFill>
        <p:spPr>
          <a:xfrm>
            <a:off x="918520" y="4593044"/>
            <a:ext cx="231649" cy="234697"/>
          </a:xfrm>
          <a:prstGeom prst="rect">
            <a:avLst/>
          </a:prstGeom>
          <a:ln w="12700">
            <a:miter lim="400000"/>
          </a:ln>
        </p:spPr>
      </p:pic>
      <p:pic>
        <p:nvPicPr>
          <p:cNvPr id="1026" name="Picture 17" descr="Picture 17"/>
          <p:cNvPicPr>
            <a:picLocks noChangeAspect="1"/>
          </p:cNvPicPr>
          <p:nvPr/>
        </p:nvPicPr>
        <p:blipFill>
          <a:blip r:embed="rId4">
            <a:extLst/>
          </a:blip>
          <a:stretch>
            <a:fillRect/>
          </a:stretch>
        </p:blipFill>
        <p:spPr>
          <a:xfrm>
            <a:off x="1236013" y="4593044"/>
            <a:ext cx="231649" cy="234697"/>
          </a:xfrm>
          <a:prstGeom prst="rect">
            <a:avLst/>
          </a:prstGeom>
          <a:ln w="12700">
            <a:miter lim="400000"/>
          </a:ln>
        </p:spPr>
      </p:pic>
      <p:pic>
        <p:nvPicPr>
          <p:cNvPr id="1027" name="Picture 18" descr="Picture 18"/>
          <p:cNvPicPr>
            <a:picLocks noChangeAspect="1"/>
          </p:cNvPicPr>
          <p:nvPr/>
        </p:nvPicPr>
        <p:blipFill>
          <a:blip r:embed="rId7">
            <a:extLst/>
          </a:blip>
          <a:stretch>
            <a:fillRect/>
          </a:stretch>
        </p:blipFill>
        <p:spPr>
          <a:xfrm>
            <a:off x="1553504" y="4593044"/>
            <a:ext cx="231649" cy="234697"/>
          </a:xfrm>
          <a:prstGeom prst="rect">
            <a:avLst/>
          </a:prstGeom>
          <a:ln w="12700">
            <a:miter lim="400000"/>
          </a:ln>
        </p:spPr>
      </p:pic>
      <p:pic>
        <p:nvPicPr>
          <p:cNvPr id="1028" name="Picture 1" descr="Picture 1"/>
          <p:cNvPicPr>
            <a:picLocks noChangeAspect="1"/>
          </p:cNvPicPr>
          <p:nvPr/>
        </p:nvPicPr>
        <p:blipFill>
          <a:blip r:embed="rId8">
            <a:extLst/>
          </a:blip>
          <a:stretch>
            <a:fillRect/>
          </a:stretch>
        </p:blipFill>
        <p:spPr>
          <a:xfrm>
            <a:off x="271463" y="316278"/>
            <a:ext cx="972000" cy="562933"/>
          </a:xfrm>
          <a:prstGeom prst="rect">
            <a:avLst/>
          </a:prstGeom>
          <a:ln w="12700">
            <a:miter lim="400000"/>
          </a:ln>
        </p:spPr>
      </p:pic>
      <p:sp>
        <p:nvSpPr>
          <p:cNvPr id="10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type="tx">
  <p:cSld name="Thank YOU Green">
    <p:spTree>
      <p:nvGrpSpPr>
        <p:cNvPr id="1" name=""/>
        <p:cNvGrpSpPr/>
        <p:nvPr/>
      </p:nvGrpSpPr>
      <p:grpSpPr>
        <a:xfrm>
          <a:off x="0" y="0"/>
          <a:ext cx="0" cy="0"/>
          <a:chOff x="0" y="0"/>
          <a:chExt cx="0" cy="0"/>
        </a:xfrm>
      </p:grpSpPr>
      <p:sp>
        <p:nvSpPr>
          <p:cNvPr id="1036" name="Rectangle 12"/>
          <p:cNvSpPr/>
          <p:nvPr/>
        </p:nvSpPr>
        <p:spPr>
          <a:xfrm>
            <a:off x="3800819" y="319489"/>
            <a:ext cx="5023692" cy="4494882"/>
          </a:xfrm>
          <a:prstGeom prst="rect">
            <a:avLst/>
          </a:prstGeom>
          <a:solidFill>
            <a:schemeClr val="accent4"/>
          </a:solidFill>
          <a:ln w="12700">
            <a:miter lim="400000"/>
          </a:ln>
        </p:spPr>
        <p:txBody>
          <a:bodyPr lIns="45719" rIns="45719" anchor="ctr"/>
          <a:lstStyle/>
          <a:p>
            <a:pPr algn="ctr">
              <a:defRPr>
                <a:solidFill>
                  <a:srgbClr val="FFFFFF"/>
                </a:solidFill>
              </a:defRPr>
            </a:pPr>
            <a:endParaRPr/>
          </a:p>
        </p:txBody>
      </p:sp>
      <p:sp>
        <p:nvSpPr>
          <p:cNvPr id="1037" name="Body Level One…"/>
          <p:cNvSpPr txBox="1">
            <a:spLocks noGrp="1"/>
          </p:cNvSpPr>
          <p:nvPr>
            <p:ph type="body" sz="quarter" idx="1"/>
          </p:nvPr>
        </p:nvSpPr>
        <p:spPr>
          <a:xfrm>
            <a:off x="271463" y="1185612"/>
            <a:ext cx="2329049" cy="3191003"/>
          </a:xfrm>
          <a:prstGeom prst="rect">
            <a:avLst/>
          </a:prstGeom>
        </p:spPr>
        <p:txBody>
          <a:bodyPr>
            <a:normAutofit/>
          </a:bodyPr>
          <a:lstStyle>
            <a:lvl1pPr>
              <a:lnSpc>
                <a:spcPts val="1300"/>
              </a:lnSpc>
              <a:spcBef>
                <a:spcPts val="1100"/>
              </a:spcBef>
              <a:defRPr sz="1100" b="1" spc="19"/>
            </a:lvl1pPr>
            <a:lvl2pPr marL="0" indent="0">
              <a:lnSpc>
                <a:spcPts val="1300"/>
              </a:lnSpc>
              <a:spcBef>
                <a:spcPts val="1100"/>
              </a:spcBef>
              <a:buSzTx/>
              <a:buNone/>
              <a:defRPr sz="1100" b="1" spc="19"/>
            </a:lvl2pPr>
            <a:lvl3pPr marL="282121" indent="-147183">
              <a:lnSpc>
                <a:spcPts val="1300"/>
              </a:lnSpc>
              <a:spcBef>
                <a:spcPts val="1100"/>
              </a:spcBef>
              <a:defRPr sz="1100" b="1" spc="19"/>
            </a:lvl3pPr>
            <a:lvl4pPr>
              <a:lnSpc>
                <a:spcPts val="1300"/>
              </a:lnSpc>
              <a:spcBef>
                <a:spcPts val="1100"/>
              </a:spcBef>
              <a:defRPr sz="1100" b="1" spc="19"/>
            </a:lvl4pPr>
            <a:lvl5pPr>
              <a:lnSpc>
                <a:spcPts val="1300"/>
              </a:lnSpc>
              <a:spcBef>
                <a:spcPts val="1100"/>
              </a:spcBef>
              <a:defRPr sz="1100" b="1" spc="19"/>
            </a:lvl5pPr>
          </a:lstStyle>
          <a:p>
            <a:r>
              <a:t>Body Level One</a:t>
            </a:r>
          </a:p>
          <a:p>
            <a:pPr lvl="1"/>
            <a:r>
              <a:t>Body Level Two</a:t>
            </a:r>
          </a:p>
          <a:p>
            <a:pPr lvl="2"/>
            <a:r>
              <a:t>Body Level Three</a:t>
            </a:r>
          </a:p>
          <a:p>
            <a:pPr lvl="3"/>
            <a:r>
              <a:t>Body Level Four</a:t>
            </a:r>
          </a:p>
          <a:p>
            <a:pPr lvl="4"/>
            <a:r>
              <a:t>Body Level Five</a:t>
            </a:r>
          </a:p>
        </p:txBody>
      </p:sp>
      <p:sp>
        <p:nvSpPr>
          <p:cNvPr id="1038" name="TextBox 8"/>
          <p:cNvSpPr txBox="1"/>
          <p:nvPr/>
        </p:nvSpPr>
        <p:spPr>
          <a:xfrm>
            <a:off x="5357295" y="1552253"/>
            <a:ext cx="1905001" cy="698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4800" b="1" spc="-170">
                <a:solidFill>
                  <a:srgbClr val="FFFFFF"/>
                </a:solidFill>
              </a:defRPr>
            </a:lvl1pPr>
          </a:lstStyle>
          <a:p>
            <a:r>
              <a:t>Thank</a:t>
            </a:r>
          </a:p>
        </p:txBody>
      </p:sp>
      <p:sp>
        <p:nvSpPr>
          <p:cNvPr id="1039" name="TextBox 9"/>
          <p:cNvSpPr txBox="1"/>
          <p:nvPr/>
        </p:nvSpPr>
        <p:spPr>
          <a:xfrm>
            <a:off x="5429084" y="2125588"/>
            <a:ext cx="1808164" cy="148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9600" spc="-300">
                <a:solidFill>
                  <a:srgbClr val="FFFFFF"/>
                </a:solidFill>
                <a:latin typeface="Impact"/>
                <a:ea typeface="Impact"/>
                <a:cs typeface="Impact"/>
                <a:sym typeface="Impact"/>
              </a:defRPr>
            </a:lvl1pPr>
          </a:lstStyle>
          <a:p>
            <a:r>
              <a:t>YOU</a:t>
            </a:r>
          </a:p>
        </p:txBody>
      </p:sp>
      <p:pic>
        <p:nvPicPr>
          <p:cNvPr id="1040" name="Picture 10" descr="Picture 10"/>
          <p:cNvPicPr>
            <a:picLocks noChangeAspect="1"/>
          </p:cNvPicPr>
          <p:nvPr/>
        </p:nvPicPr>
        <p:blipFill>
          <a:blip r:embed="rId2">
            <a:extLst/>
          </a:blip>
          <a:stretch>
            <a:fillRect/>
          </a:stretch>
        </p:blipFill>
        <p:spPr>
          <a:xfrm>
            <a:off x="274638" y="4593044"/>
            <a:ext cx="231649" cy="234697"/>
          </a:xfrm>
          <a:prstGeom prst="rect">
            <a:avLst/>
          </a:prstGeom>
          <a:ln w="12700">
            <a:miter lim="400000"/>
          </a:ln>
        </p:spPr>
      </p:pic>
      <p:pic>
        <p:nvPicPr>
          <p:cNvPr id="1041" name="Picture 11" descr="Picture 11"/>
          <p:cNvPicPr>
            <a:picLocks noChangeAspect="1"/>
          </p:cNvPicPr>
          <p:nvPr/>
        </p:nvPicPr>
        <p:blipFill>
          <a:blip r:embed="rId3">
            <a:extLst/>
          </a:blip>
          <a:stretch>
            <a:fillRect/>
          </a:stretch>
        </p:blipFill>
        <p:spPr>
          <a:xfrm>
            <a:off x="592129" y="4593044"/>
            <a:ext cx="231649" cy="234697"/>
          </a:xfrm>
          <a:prstGeom prst="rect">
            <a:avLst/>
          </a:prstGeom>
          <a:ln w="12700">
            <a:miter lim="400000"/>
          </a:ln>
        </p:spPr>
      </p:pic>
      <p:pic>
        <p:nvPicPr>
          <p:cNvPr id="1042" name="Picture 13" descr="Picture 13"/>
          <p:cNvPicPr>
            <a:picLocks noChangeAspect="1"/>
          </p:cNvPicPr>
          <p:nvPr/>
        </p:nvPicPr>
        <p:blipFill>
          <a:blip r:embed="rId4">
            <a:extLst/>
          </a:blip>
          <a:stretch>
            <a:fillRect/>
          </a:stretch>
        </p:blipFill>
        <p:spPr>
          <a:xfrm>
            <a:off x="1232692" y="4593044"/>
            <a:ext cx="231649" cy="234697"/>
          </a:xfrm>
          <a:prstGeom prst="rect">
            <a:avLst/>
          </a:prstGeom>
          <a:ln w="12700">
            <a:miter lim="400000"/>
          </a:ln>
        </p:spPr>
      </p:pic>
      <p:pic>
        <p:nvPicPr>
          <p:cNvPr id="1043" name="Picture 15" descr="Picture 15"/>
          <p:cNvPicPr>
            <a:picLocks noChangeAspect="1"/>
          </p:cNvPicPr>
          <p:nvPr/>
        </p:nvPicPr>
        <p:blipFill>
          <a:blip r:embed="rId5">
            <a:extLst/>
          </a:blip>
          <a:stretch>
            <a:fillRect/>
          </a:stretch>
        </p:blipFill>
        <p:spPr>
          <a:xfrm>
            <a:off x="1862098" y="4593044"/>
            <a:ext cx="231649" cy="234697"/>
          </a:xfrm>
          <a:prstGeom prst="rect">
            <a:avLst/>
          </a:prstGeom>
          <a:ln w="12700">
            <a:miter lim="400000"/>
          </a:ln>
        </p:spPr>
      </p:pic>
      <p:pic>
        <p:nvPicPr>
          <p:cNvPr id="1044" name="Picture 16" descr="Picture 16"/>
          <p:cNvPicPr>
            <a:picLocks noChangeAspect="1"/>
          </p:cNvPicPr>
          <p:nvPr/>
        </p:nvPicPr>
        <p:blipFill>
          <a:blip r:embed="rId6">
            <a:extLst/>
          </a:blip>
          <a:stretch>
            <a:fillRect/>
          </a:stretch>
        </p:blipFill>
        <p:spPr>
          <a:xfrm>
            <a:off x="909621" y="4593044"/>
            <a:ext cx="231649" cy="234697"/>
          </a:xfrm>
          <a:prstGeom prst="rect">
            <a:avLst/>
          </a:prstGeom>
          <a:ln w="12700">
            <a:miter lim="400000"/>
          </a:ln>
        </p:spPr>
      </p:pic>
      <p:pic>
        <p:nvPicPr>
          <p:cNvPr id="1045" name="Picture 17" descr="Picture 17"/>
          <p:cNvPicPr>
            <a:picLocks noChangeAspect="1"/>
          </p:cNvPicPr>
          <p:nvPr/>
        </p:nvPicPr>
        <p:blipFill>
          <a:blip r:embed="rId4">
            <a:extLst/>
          </a:blip>
          <a:stretch>
            <a:fillRect/>
          </a:stretch>
        </p:blipFill>
        <p:spPr>
          <a:xfrm>
            <a:off x="1227113" y="4593044"/>
            <a:ext cx="231649" cy="234697"/>
          </a:xfrm>
          <a:prstGeom prst="rect">
            <a:avLst/>
          </a:prstGeom>
          <a:ln w="12700">
            <a:miter lim="400000"/>
          </a:ln>
        </p:spPr>
      </p:pic>
      <p:pic>
        <p:nvPicPr>
          <p:cNvPr id="1046" name="Picture 18" descr="Picture 18"/>
          <p:cNvPicPr>
            <a:picLocks noChangeAspect="1"/>
          </p:cNvPicPr>
          <p:nvPr/>
        </p:nvPicPr>
        <p:blipFill>
          <a:blip r:embed="rId7">
            <a:extLst/>
          </a:blip>
          <a:stretch>
            <a:fillRect/>
          </a:stretch>
        </p:blipFill>
        <p:spPr>
          <a:xfrm>
            <a:off x="1544606" y="4593044"/>
            <a:ext cx="231649" cy="234697"/>
          </a:xfrm>
          <a:prstGeom prst="rect">
            <a:avLst/>
          </a:prstGeom>
          <a:ln w="12700">
            <a:miter lim="400000"/>
          </a:ln>
        </p:spPr>
      </p:pic>
      <p:pic>
        <p:nvPicPr>
          <p:cNvPr id="1047" name="Picture 1" descr="Picture 1"/>
          <p:cNvPicPr>
            <a:picLocks noChangeAspect="1"/>
          </p:cNvPicPr>
          <p:nvPr/>
        </p:nvPicPr>
        <p:blipFill>
          <a:blip r:embed="rId8">
            <a:extLst/>
          </a:blip>
          <a:stretch>
            <a:fillRect/>
          </a:stretch>
        </p:blipFill>
        <p:spPr>
          <a:xfrm>
            <a:off x="271463" y="316278"/>
            <a:ext cx="972000" cy="562933"/>
          </a:xfrm>
          <a:prstGeom prst="rect">
            <a:avLst/>
          </a:prstGeom>
          <a:ln w="12700">
            <a:miter lim="400000"/>
          </a:ln>
        </p:spPr>
      </p:pic>
      <p:sp>
        <p:nvSpPr>
          <p:cNvPr id="10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type="tx">
  <p:cSld name="Thank YOU Blue">
    <p:spTree>
      <p:nvGrpSpPr>
        <p:cNvPr id="1" name=""/>
        <p:cNvGrpSpPr/>
        <p:nvPr/>
      </p:nvGrpSpPr>
      <p:grpSpPr>
        <a:xfrm>
          <a:off x="0" y="0"/>
          <a:ext cx="0" cy="0"/>
          <a:chOff x="0" y="0"/>
          <a:chExt cx="0" cy="0"/>
        </a:xfrm>
      </p:grpSpPr>
      <p:sp>
        <p:nvSpPr>
          <p:cNvPr id="1055" name="Rectangle 12"/>
          <p:cNvSpPr/>
          <p:nvPr/>
        </p:nvSpPr>
        <p:spPr>
          <a:xfrm>
            <a:off x="3800819" y="319489"/>
            <a:ext cx="5023692" cy="4494882"/>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1056" name="Body Level One…"/>
          <p:cNvSpPr txBox="1">
            <a:spLocks noGrp="1"/>
          </p:cNvSpPr>
          <p:nvPr>
            <p:ph type="body" sz="quarter" idx="1"/>
          </p:nvPr>
        </p:nvSpPr>
        <p:spPr>
          <a:xfrm>
            <a:off x="271463" y="1185612"/>
            <a:ext cx="2329049" cy="3191003"/>
          </a:xfrm>
          <a:prstGeom prst="rect">
            <a:avLst/>
          </a:prstGeom>
        </p:spPr>
        <p:txBody>
          <a:bodyPr>
            <a:normAutofit/>
          </a:bodyPr>
          <a:lstStyle>
            <a:lvl1pPr>
              <a:lnSpc>
                <a:spcPts val="1300"/>
              </a:lnSpc>
              <a:spcBef>
                <a:spcPts val="1100"/>
              </a:spcBef>
              <a:defRPr sz="1100" b="1" spc="19"/>
            </a:lvl1pPr>
            <a:lvl2pPr marL="0" indent="0">
              <a:lnSpc>
                <a:spcPts val="1300"/>
              </a:lnSpc>
              <a:spcBef>
                <a:spcPts val="1100"/>
              </a:spcBef>
              <a:buSzTx/>
              <a:buNone/>
              <a:defRPr sz="1100" b="1" spc="19"/>
            </a:lvl2pPr>
            <a:lvl3pPr marL="282121" indent="-147183">
              <a:lnSpc>
                <a:spcPts val="1300"/>
              </a:lnSpc>
              <a:spcBef>
                <a:spcPts val="1100"/>
              </a:spcBef>
              <a:defRPr sz="1100" b="1" spc="19"/>
            </a:lvl3pPr>
            <a:lvl4pPr>
              <a:lnSpc>
                <a:spcPts val="1300"/>
              </a:lnSpc>
              <a:spcBef>
                <a:spcPts val="1100"/>
              </a:spcBef>
              <a:defRPr sz="1100" b="1" spc="19"/>
            </a:lvl4pPr>
            <a:lvl5pPr>
              <a:lnSpc>
                <a:spcPts val="1300"/>
              </a:lnSpc>
              <a:spcBef>
                <a:spcPts val="1100"/>
              </a:spcBef>
              <a:defRPr sz="1100" b="1" spc="19"/>
            </a:lvl5pPr>
          </a:lstStyle>
          <a:p>
            <a:r>
              <a:t>Body Level One</a:t>
            </a:r>
          </a:p>
          <a:p>
            <a:pPr lvl="1"/>
            <a:r>
              <a:t>Body Level Two</a:t>
            </a:r>
          </a:p>
          <a:p>
            <a:pPr lvl="2"/>
            <a:r>
              <a:t>Body Level Three</a:t>
            </a:r>
          </a:p>
          <a:p>
            <a:pPr lvl="3"/>
            <a:r>
              <a:t>Body Level Four</a:t>
            </a:r>
          </a:p>
          <a:p>
            <a:pPr lvl="4"/>
            <a:r>
              <a:t>Body Level Five</a:t>
            </a:r>
          </a:p>
        </p:txBody>
      </p:sp>
      <p:sp>
        <p:nvSpPr>
          <p:cNvPr id="1057" name="TextBox 8"/>
          <p:cNvSpPr txBox="1"/>
          <p:nvPr/>
        </p:nvSpPr>
        <p:spPr>
          <a:xfrm>
            <a:off x="5357295" y="1552253"/>
            <a:ext cx="1905001" cy="698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4800" b="1" spc="-170">
                <a:solidFill>
                  <a:srgbClr val="FFFFFF"/>
                </a:solidFill>
              </a:defRPr>
            </a:lvl1pPr>
          </a:lstStyle>
          <a:p>
            <a:r>
              <a:t>Thank</a:t>
            </a:r>
          </a:p>
        </p:txBody>
      </p:sp>
      <p:sp>
        <p:nvSpPr>
          <p:cNvPr id="1058" name="TextBox 9"/>
          <p:cNvSpPr txBox="1"/>
          <p:nvPr/>
        </p:nvSpPr>
        <p:spPr>
          <a:xfrm>
            <a:off x="5429084" y="2125588"/>
            <a:ext cx="1808164" cy="148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9600" spc="-300">
                <a:solidFill>
                  <a:srgbClr val="FFFFFF"/>
                </a:solidFill>
                <a:latin typeface="Impact"/>
                <a:ea typeface="Impact"/>
                <a:cs typeface="Impact"/>
                <a:sym typeface="Impact"/>
              </a:defRPr>
            </a:lvl1pPr>
          </a:lstStyle>
          <a:p>
            <a:r>
              <a:t>YOU</a:t>
            </a:r>
          </a:p>
        </p:txBody>
      </p:sp>
      <p:pic>
        <p:nvPicPr>
          <p:cNvPr id="1059" name="Picture 10" descr="Picture 10"/>
          <p:cNvPicPr>
            <a:picLocks noChangeAspect="1"/>
          </p:cNvPicPr>
          <p:nvPr/>
        </p:nvPicPr>
        <p:blipFill>
          <a:blip r:embed="rId2">
            <a:extLst/>
          </a:blip>
          <a:stretch>
            <a:fillRect/>
          </a:stretch>
        </p:blipFill>
        <p:spPr>
          <a:xfrm>
            <a:off x="274638" y="4593044"/>
            <a:ext cx="231649" cy="234697"/>
          </a:xfrm>
          <a:prstGeom prst="rect">
            <a:avLst/>
          </a:prstGeom>
          <a:ln w="12700">
            <a:miter lim="400000"/>
          </a:ln>
        </p:spPr>
      </p:pic>
      <p:pic>
        <p:nvPicPr>
          <p:cNvPr id="1060" name="Picture 11" descr="Picture 11"/>
          <p:cNvPicPr>
            <a:picLocks noChangeAspect="1"/>
          </p:cNvPicPr>
          <p:nvPr/>
        </p:nvPicPr>
        <p:blipFill>
          <a:blip r:embed="rId3">
            <a:extLst/>
          </a:blip>
          <a:stretch>
            <a:fillRect/>
          </a:stretch>
        </p:blipFill>
        <p:spPr>
          <a:xfrm>
            <a:off x="592129" y="4593044"/>
            <a:ext cx="231649" cy="234697"/>
          </a:xfrm>
          <a:prstGeom prst="rect">
            <a:avLst/>
          </a:prstGeom>
          <a:ln w="12700">
            <a:miter lim="400000"/>
          </a:ln>
        </p:spPr>
      </p:pic>
      <p:pic>
        <p:nvPicPr>
          <p:cNvPr id="1061" name="Picture 13" descr="Picture 13"/>
          <p:cNvPicPr>
            <a:picLocks noChangeAspect="1"/>
          </p:cNvPicPr>
          <p:nvPr/>
        </p:nvPicPr>
        <p:blipFill>
          <a:blip r:embed="rId4">
            <a:extLst/>
          </a:blip>
          <a:stretch>
            <a:fillRect/>
          </a:stretch>
        </p:blipFill>
        <p:spPr>
          <a:xfrm>
            <a:off x="1232692" y="4593044"/>
            <a:ext cx="231649" cy="234697"/>
          </a:xfrm>
          <a:prstGeom prst="rect">
            <a:avLst/>
          </a:prstGeom>
          <a:ln w="12700">
            <a:miter lim="400000"/>
          </a:ln>
        </p:spPr>
      </p:pic>
      <p:pic>
        <p:nvPicPr>
          <p:cNvPr id="1062" name="Picture 15" descr="Picture 15"/>
          <p:cNvPicPr>
            <a:picLocks noChangeAspect="1"/>
          </p:cNvPicPr>
          <p:nvPr/>
        </p:nvPicPr>
        <p:blipFill>
          <a:blip r:embed="rId5">
            <a:extLst/>
          </a:blip>
          <a:stretch>
            <a:fillRect/>
          </a:stretch>
        </p:blipFill>
        <p:spPr>
          <a:xfrm>
            <a:off x="1862098" y="4593044"/>
            <a:ext cx="231649" cy="234697"/>
          </a:xfrm>
          <a:prstGeom prst="rect">
            <a:avLst/>
          </a:prstGeom>
          <a:ln w="12700">
            <a:miter lim="400000"/>
          </a:ln>
        </p:spPr>
      </p:pic>
      <p:pic>
        <p:nvPicPr>
          <p:cNvPr id="1063" name="Picture 16" descr="Picture 16"/>
          <p:cNvPicPr>
            <a:picLocks noChangeAspect="1"/>
          </p:cNvPicPr>
          <p:nvPr/>
        </p:nvPicPr>
        <p:blipFill>
          <a:blip r:embed="rId6">
            <a:extLst/>
          </a:blip>
          <a:stretch>
            <a:fillRect/>
          </a:stretch>
        </p:blipFill>
        <p:spPr>
          <a:xfrm>
            <a:off x="909621" y="4593044"/>
            <a:ext cx="231649" cy="234697"/>
          </a:xfrm>
          <a:prstGeom prst="rect">
            <a:avLst/>
          </a:prstGeom>
          <a:ln w="12700">
            <a:miter lim="400000"/>
          </a:ln>
        </p:spPr>
      </p:pic>
      <p:pic>
        <p:nvPicPr>
          <p:cNvPr id="1064" name="Picture 17" descr="Picture 17"/>
          <p:cNvPicPr>
            <a:picLocks noChangeAspect="1"/>
          </p:cNvPicPr>
          <p:nvPr/>
        </p:nvPicPr>
        <p:blipFill>
          <a:blip r:embed="rId4">
            <a:extLst/>
          </a:blip>
          <a:stretch>
            <a:fillRect/>
          </a:stretch>
        </p:blipFill>
        <p:spPr>
          <a:xfrm>
            <a:off x="1227113" y="4593044"/>
            <a:ext cx="231649" cy="234697"/>
          </a:xfrm>
          <a:prstGeom prst="rect">
            <a:avLst/>
          </a:prstGeom>
          <a:ln w="12700">
            <a:miter lim="400000"/>
          </a:ln>
        </p:spPr>
      </p:pic>
      <p:pic>
        <p:nvPicPr>
          <p:cNvPr id="1065" name="Picture 18" descr="Picture 18"/>
          <p:cNvPicPr>
            <a:picLocks noChangeAspect="1"/>
          </p:cNvPicPr>
          <p:nvPr/>
        </p:nvPicPr>
        <p:blipFill>
          <a:blip r:embed="rId7">
            <a:extLst/>
          </a:blip>
          <a:stretch>
            <a:fillRect/>
          </a:stretch>
        </p:blipFill>
        <p:spPr>
          <a:xfrm>
            <a:off x="1544606" y="4593044"/>
            <a:ext cx="231649" cy="234697"/>
          </a:xfrm>
          <a:prstGeom prst="rect">
            <a:avLst/>
          </a:prstGeom>
          <a:ln w="12700">
            <a:miter lim="400000"/>
          </a:ln>
        </p:spPr>
      </p:pic>
      <p:pic>
        <p:nvPicPr>
          <p:cNvPr id="1066" name="Picture 1" descr="Picture 1"/>
          <p:cNvPicPr>
            <a:picLocks noChangeAspect="1"/>
          </p:cNvPicPr>
          <p:nvPr/>
        </p:nvPicPr>
        <p:blipFill>
          <a:blip r:embed="rId8">
            <a:extLst/>
          </a:blip>
          <a:stretch>
            <a:fillRect/>
          </a:stretch>
        </p:blipFill>
        <p:spPr>
          <a:xfrm>
            <a:off x="271463" y="316278"/>
            <a:ext cx="972000" cy="562933"/>
          </a:xfrm>
          <a:prstGeom prst="rect">
            <a:avLst/>
          </a:prstGeom>
          <a:ln w="12700">
            <a:miter lim="400000"/>
          </a:ln>
        </p:spPr>
      </p:pic>
      <p:sp>
        <p:nvSpPr>
          <p:cNvPr id="10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type="tx">
  <p:cSld name="Thank YOU Orange">
    <p:spTree>
      <p:nvGrpSpPr>
        <p:cNvPr id="1" name=""/>
        <p:cNvGrpSpPr/>
        <p:nvPr/>
      </p:nvGrpSpPr>
      <p:grpSpPr>
        <a:xfrm>
          <a:off x="0" y="0"/>
          <a:ext cx="0" cy="0"/>
          <a:chOff x="0" y="0"/>
          <a:chExt cx="0" cy="0"/>
        </a:xfrm>
      </p:grpSpPr>
      <p:sp>
        <p:nvSpPr>
          <p:cNvPr id="1074" name="Rectangle 12"/>
          <p:cNvSpPr/>
          <p:nvPr/>
        </p:nvSpPr>
        <p:spPr>
          <a:xfrm>
            <a:off x="3800819" y="319489"/>
            <a:ext cx="5023692" cy="4494882"/>
          </a:xfrm>
          <a:prstGeom prst="rect">
            <a:avLst/>
          </a:prstGeom>
          <a:solidFill>
            <a:schemeClr val="accent6"/>
          </a:solidFill>
          <a:ln w="12700">
            <a:miter lim="400000"/>
          </a:ln>
        </p:spPr>
        <p:txBody>
          <a:bodyPr lIns="45719" rIns="45719" anchor="ctr"/>
          <a:lstStyle/>
          <a:p>
            <a:pPr algn="ctr">
              <a:defRPr>
                <a:solidFill>
                  <a:srgbClr val="FFFFFF"/>
                </a:solidFill>
              </a:defRPr>
            </a:pPr>
            <a:endParaRPr/>
          </a:p>
        </p:txBody>
      </p:sp>
      <p:sp>
        <p:nvSpPr>
          <p:cNvPr id="1075" name="Body Level One…"/>
          <p:cNvSpPr txBox="1">
            <a:spLocks noGrp="1"/>
          </p:cNvSpPr>
          <p:nvPr>
            <p:ph type="body" sz="quarter" idx="1"/>
          </p:nvPr>
        </p:nvSpPr>
        <p:spPr>
          <a:xfrm>
            <a:off x="271463" y="1185612"/>
            <a:ext cx="2329049" cy="3191003"/>
          </a:xfrm>
          <a:prstGeom prst="rect">
            <a:avLst/>
          </a:prstGeom>
        </p:spPr>
        <p:txBody>
          <a:bodyPr>
            <a:normAutofit/>
          </a:bodyPr>
          <a:lstStyle>
            <a:lvl1pPr>
              <a:lnSpc>
                <a:spcPts val="1300"/>
              </a:lnSpc>
              <a:spcBef>
                <a:spcPts val="1100"/>
              </a:spcBef>
              <a:defRPr sz="1100" b="1" spc="19"/>
            </a:lvl1pPr>
            <a:lvl2pPr marL="0" indent="0">
              <a:lnSpc>
                <a:spcPts val="1300"/>
              </a:lnSpc>
              <a:spcBef>
                <a:spcPts val="1100"/>
              </a:spcBef>
              <a:buSzTx/>
              <a:buNone/>
              <a:defRPr sz="1100" b="1" spc="19"/>
            </a:lvl2pPr>
            <a:lvl3pPr marL="282121" indent="-147183">
              <a:lnSpc>
                <a:spcPts val="1300"/>
              </a:lnSpc>
              <a:spcBef>
                <a:spcPts val="1100"/>
              </a:spcBef>
              <a:defRPr sz="1100" b="1" spc="19"/>
            </a:lvl3pPr>
            <a:lvl4pPr>
              <a:lnSpc>
                <a:spcPts val="1300"/>
              </a:lnSpc>
              <a:spcBef>
                <a:spcPts val="1100"/>
              </a:spcBef>
              <a:defRPr sz="1100" b="1" spc="19"/>
            </a:lvl4pPr>
            <a:lvl5pPr>
              <a:lnSpc>
                <a:spcPts val="1300"/>
              </a:lnSpc>
              <a:spcBef>
                <a:spcPts val="1100"/>
              </a:spcBef>
              <a:defRPr sz="1100" b="1" spc="19"/>
            </a:lvl5pPr>
          </a:lstStyle>
          <a:p>
            <a:r>
              <a:t>Body Level One</a:t>
            </a:r>
          </a:p>
          <a:p>
            <a:pPr lvl="1"/>
            <a:r>
              <a:t>Body Level Two</a:t>
            </a:r>
          </a:p>
          <a:p>
            <a:pPr lvl="2"/>
            <a:r>
              <a:t>Body Level Three</a:t>
            </a:r>
          </a:p>
          <a:p>
            <a:pPr lvl="3"/>
            <a:r>
              <a:t>Body Level Four</a:t>
            </a:r>
          </a:p>
          <a:p>
            <a:pPr lvl="4"/>
            <a:r>
              <a:t>Body Level Five</a:t>
            </a:r>
          </a:p>
        </p:txBody>
      </p:sp>
      <p:sp>
        <p:nvSpPr>
          <p:cNvPr id="1076" name="TextBox 8"/>
          <p:cNvSpPr txBox="1"/>
          <p:nvPr/>
        </p:nvSpPr>
        <p:spPr>
          <a:xfrm>
            <a:off x="5357295" y="1552253"/>
            <a:ext cx="1905001" cy="698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4800" b="1" spc="-170">
                <a:solidFill>
                  <a:srgbClr val="FFFFFF"/>
                </a:solidFill>
              </a:defRPr>
            </a:lvl1pPr>
          </a:lstStyle>
          <a:p>
            <a:r>
              <a:t>Thank</a:t>
            </a:r>
          </a:p>
        </p:txBody>
      </p:sp>
      <p:sp>
        <p:nvSpPr>
          <p:cNvPr id="1077" name="TextBox 9"/>
          <p:cNvSpPr txBox="1"/>
          <p:nvPr/>
        </p:nvSpPr>
        <p:spPr>
          <a:xfrm>
            <a:off x="5429084" y="2125588"/>
            <a:ext cx="1808164" cy="1485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9600" spc="-300">
                <a:solidFill>
                  <a:srgbClr val="FFFFFF"/>
                </a:solidFill>
                <a:latin typeface="Impact"/>
                <a:ea typeface="Impact"/>
                <a:cs typeface="Impact"/>
                <a:sym typeface="Impact"/>
              </a:defRPr>
            </a:lvl1pPr>
          </a:lstStyle>
          <a:p>
            <a:r>
              <a:t>YOU</a:t>
            </a:r>
          </a:p>
        </p:txBody>
      </p:sp>
      <p:pic>
        <p:nvPicPr>
          <p:cNvPr id="1078" name="Picture 10" descr="Picture 10"/>
          <p:cNvPicPr>
            <a:picLocks noChangeAspect="1"/>
          </p:cNvPicPr>
          <p:nvPr/>
        </p:nvPicPr>
        <p:blipFill>
          <a:blip r:embed="rId2">
            <a:extLst/>
          </a:blip>
          <a:stretch>
            <a:fillRect/>
          </a:stretch>
        </p:blipFill>
        <p:spPr>
          <a:xfrm>
            <a:off x="274638" y="4593044"/>
            <a:ext cx="231649" cy="234697"/>
          </a:xfrm>
          <a:prstGeom prst="rect">
            <a:avLst/>
          </a:prstGeom>
          <a:ln w="12700">
            <a:miter lim="400000"/>
          </a:ln>
        </p:spPr>
      </p:pic>
      <p:pic>
        <p:nvPicPr>
          <p:cNvPr id="1079" name="Picture 11" descr="Picture 11"/>
          <p:cNvPicPr>
            <a:picLocks noChangeAspect="1"/>
          </p:cNvPicPr>
          <p:nvPr/>
        </p:nvPicPr>
        <p:blipFill>
          <a:blip r:embed="rId3">
            <a:extLst/>
          </a:blip>
          <a:stretch>
            <a:fillRect/>
          </a:stretch>
        </p:blipFill>
        <p:spPr>
          <a:xfrm>
            <a:off x="592129" y="4593044"/>
            <a:ext cx="231649" cy="234697"/>
          </a:xfrm>
          <a:prstGeom prst="rect">
            <a:avLst/>
          </a:prstGeom>
          <a:ln w="12700">
            <a:miter lim="400000"/>
          </a:ln>
        </p:spPr>
      </p:pic>
      <p:pic>
        <p:nvPicPr>
          <p:cNvPr id="1080" name="Picture 13" descr="Picture 13"/>
          <p:cNvPicPr>
            <a:picLocks noChangeAspect="1"/>
          </p:cNvPicPr>
          <p:nvPr/>
        </p:nvPicPr>
        <p:blipFill>
          <a:blip r:embed="rId4">
            <a:extLst/>
          </a:blip>
          <a:stretch>
            <a:fillRect/>
          </a:stretch>
        </p:blipFill>
        <p:spPr>
          <a:xfrm>
            <a:off x="1232692" y="4593044"/>
            <a:ext cx="231649" cy="234697"/>
          </a:xfrm>
          <a:prstGeom prst="rect">
            <a:avLst/>
          </a:prstGeom>
          <a:ln w="12700">
            <a:miter lim="400000"/>
          </a:ln>
        </p:spPr>
      </p:pic>
      <p:pic>
        <p:nvPicPr>
          <p:cNvPr id="1081" name="Picture 15" descr="Picture 15"/>
          <p:cNvPicPr>
            <a:picLocks noChangeAspect="1"/>
          </p:cNvPicPr>
          <p:nvPr/>
        </p:nvPicPr>
        <p:blipFill>
          <a:blip r:embed="rId5">
            <a:extLst/>
          </a:blip>
          <a:stretch>
            <a:fillRect/>
          </a:stretch>
        </p:blipFill>
        <p:spPr>
          <a:xfrm>
            <a:off x="1862098" y="4593044"/>
            <a:ext cx="231649" cy="234697"/>
          </a:xfrm>
          <a:prstGeom prst="rect">
            <a:avLst/>
          </a:prstGeom>
          <a:ln w="12700">
            <a:miter lim="400000"/>
          </a:ln>
        </p:spPr>
      </p:pic>
      <p:pic>
        <p:nvPicPr>
          <p:cNvPr id="1082" name="Picture 16" descr="Picture 16"/>
          <p:cNvPicPr>
            <a:picLocks noChangeAspect="1"/>
          </p:cNvPicPr>
          <p:nvPr/>
        </p:nvPicPr>
        <p:blipFill>
          <a:blip r:embed="rId6">
            <a:extLst/>
          </a:blip>
          <a:stretch>
            <a:fillRect/>
          </a:stretch>
        </p:blipFill>
        <p:spPr>
          <a:xfrm>
            <a:off x="909621" y="4593044"/>
            <a:ext cx="231649" cy="234697"/>
          </a:xfrm>
          <a:prstGeom prst="rect">
            <a:avLst/>
          </a:prstGeom>
          <a:ln w="12700">
            <a:miter lim="400000"/>
          </a:ln>
        </p:spPr>
      </p:pic>
      <p:pic>
        <p:nvPicPr>
          <p:cNvPr id="1083" name="Picture 17" descr="Picture 17"/>
          <p:cNvPicPr>
            <a:picLocks noChangeAspect="1"/>
          </p:cNvPicPr>
          <p:nvPr/>
        </p:nvPicPr>
        <p:blipFill>
          <a:blip r:embed="rId4">
            <a:extLst/>
          </a:blip>
          <a:stretch>
            <a:fillRect/>
          </a:stretch>
        </p:blipFill>
        <p:spPr>
          <a:xfrm>
            <a:off x="1227113" y="4593044"/>
            <a:ext cx="231649" cy="234697"/>
          </a:xfrm>
          <a:prstGeom prst="rect">
            <a:avLst/>
          </a:prstGeom>
          <a:ln w="12700">
            <a:miter lim="400000"/>
          </a:ln>
        </p:spPr>
      </p:pic>
      <p:pic>
        <p:nvPicPr>
          <p:cNvPr id="1084" name="Picture 18" descr="Picture 18"/>
          <p:cNvPicPr>
            <a:picLocks noChangeAspect="1"/>
          </p:cNvPicPr>
          <p:nvPr/>
        </p:nvPicPr>
        <p:blipFill>
          <a:blip r:embed="rId7">
            <a:extLst/>
          </a:blip>
          <a:stretch>
            <a:fillRect/>
          </a:stretch>
        </p:blipFill>
        <p:spPr>
          <a:xfrm>
            <a:off x="1544606" y="4593044"/>
            <a:ext cx="231649" cy="234697"/>
          </a:xfrm>
          <a:prstGeom prst="rect">
            <a:avLst/>
          </a:prstGeom>
          <a:ln w="12700">
            <a:miter lim="400000"/>
          </a:ln>
        </p:spPr>
      </p:pic>
      <p:pic>
        <p:nvPicPr>
          <p:cNvPr id="1085" name="Picture 1" descr="Picture 1"/>
          <p:cNvPicPr>
            <a:picLocks noChangeAspect="1"/>
          </p:cNvPicPr>
          <p:nvPr/>
        </p:nvPicPr>
        <p:blipFill>
          <a:blip r:embed="rId8">
            <a:extLst/>
          </a:blip>
          <a:stretch>
            <a:fillRect/>
          </a:stretch>
        </p:blipFill>
        <p:spPr>
          <a:xfrm>
            <a:off x="271463" y="316278"/>
            <a:ext cx="972000" cy="562933"/>
          </a:xfrm>
          <a:prstGeom prst="rect">
            <a:avLst/>
          </a:prstGeom>
          <a:ln w="12700">
            <a:miter lim="400000"/>
          </a:ln>
        </p:spPr>
      </p:pic>
      <p:sp>
        <p:nvSpPr>
          <p:cNvPr id="10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093" name="Title Text"/>
          <p:cNvSpPr txBox="1">
            <a:spLocks noGrp="1"/>
          </p:cNvSpPr>
          <p:nvPr>
            <p:ph type="title"/>
          </p:nvPr>
        </p:nvSpPr>
        <p:spPr>
          <a:xfrm>
            <a:off x="269999" y="215999"/>
            <a:ext cx="3117146" cy="248476"/>
          </a:xfrm>
          <a:prstGeom prst="rect">
            <a:avLst/>
          </a:prstGeom>
        </p:spPr>
        <p:txBody>
          <a:bodyPr>
            <a:normAutofit/>
          </a:bodyPr>
          <a:lstStyle/>
          <a:p>
            <a:r>
              <a:t>Title Text</a:t>
            </a:r>
          </a:p>
        </p:txBody>
      </p:sp>
      <p:sp>
        <p:nvSpPr>
          <p:cNvPr id="1094"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1" name="Slide Number"/>
          <p:cNvSpPr txBox="1">
            <a:spLocks noGrp="1"/>
          </p:cNvSpPr>
          <p:nvPr>
            <p:ph type="sldNum" sz="quarter" idx="2"/>
          </p:nvPr>
        </p:nvSpPr>
        <p:spPr>
          <a:xfrm>
            <a:off x="271463" y="4669743"/>
            <a:ext cx="198227" cy="203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7.xml><?xml version="1.0" encoding="utf-8"?>
<p:sldLayout xmlns:a="http://schemas.openxmlformats.org/drawingml/2006/main" xmlns:r="http://schemas.openxmlformats.org/officeDocument/2006/relationships" xmlns:p="http://schemas.openxmlformats.org/presentationml/2006/main" type="tx">
  <p:cSld name="Title Slide Opt1">
    <p:spTree>
      <p:nvGrpSpPr>
        <p:cNvPr id="1" name=""/>
        <p:cNvGrpSpPr/>
        <p:nvPr/>
      </p:nvGrpSpPr>
      <p:grpSpPr>
        <a:xfrm>
          <a:off x="0" y="0"/>
          <a:ext cx="0" cy="0"/>
          <a:chOff x="0" y="0"/>
          <a:chExt cx="0" cy="0"/>
        </a:xfrm>
      </p:grpSpPr>
      <p:sp>
        <p:nvSpPr>
          <p:cNvPr id="1108" name="Title Text"/>
          <p:cNvSpPr txBox="1">
            <a:spLocks noGrp="1"/>
          </p:cNvSpPr>
          <p:nvPr>
            <p:ph type="title"/>
          </p:nvPr>
        </p:nvSpPr>
        <p:spPr>
          <a:xfrm>
            <a:off x="322263" y="327272"/>
            <a:ext cx="3460028" cy="1234722"/>
          </a:xfrm>
          <a:prstGeom prst="rect">
            <a:avLst/>
          </a:prstGeom>
        </p:spPr>
        <p:txBody>
          <a:bodyPr>
            <a:normAutofit/>
          </a:bodyPr>
          <a:lstStyle>
            <a:lvl1pPr>
              <a:lnSpc>
                <a:spcPts val="5000"/>
              </a:lnSpc>
              <a:defRPr sz="5400" b="0" cap="all" spc="0">
                <a:latin typeface="Druk"/>
                <a:ea typeface="Druk"/>
                <a:cs typeface="Druk"/>
                <a:sym typeface="Druk"/>
              </a:defRPr>
            </a:lvl1pPr>
          </a:lstStyle>
          <a:p>
            <a:r>
              <a:t>Title Text</a:t>
            </a:r>
          </a:p>
        </p:txBody>
      </p:sp>
      <p:sp>
        <p:nvSpPr>
          <p:cNvPr id="1109" name="Body Level One…"/>
          <p:cNvSpPr txBox="1">
            <a:spLocks noGrp="1"/>
          </p:cNvSpPr>
          <p:nvPr>
            <p:ph type="body" sz="quarter" idx="1"/>
          </p:nvPr>
        </p:nvSpPr>
        <p:spPr>
          <a:xfrm>
            <a:off x="322263" y="1474734"/>
            <a:ext cx="3470277" cy="1314451"/>
          </a:xfrm>
          <a:prstGeom prst="rect">
            <a:avLst/>
          </a:prstGeom>
        </p:spPr>
        <p:txBody>
          <a:bodyPr>
            <a:normAutofit/>
          </a:bodyPr>
          <a:lstStyle>
            <a:lvl1pPr>
              <a:lnSpc>
                <a:spcPts val="3000"/>
              </a:lnSpc>
              <a:defRPr sz="2600">
                <a:latin typeface="Geller Headline"/>
                <a:ea typeface="Geller Headline"/>
                <a:cs typeface="Geller Headline"/>
                <a:sym typeface="Geller Headline"/>
              </a:defRPr>
            </a:lvl1pPr>
            <a:lvl2pPr marL="0" indent="0">
              <a:lnSpc>
                <a:spcPts val="3000"/>
              </a:lnSpc>
              <a:buSzTx/>
              <a:buNone/>
              <a:defRPr sz="2600">
                <a:latin typeface="Geller Headline"/>
                <a:ea typeface="Geller Headline"/>
                <a:cs typeface="Geller Headline"/>
                <a:sym typeface="Geller Headline"/>
              </a:defRPr>
            </a:lvl2pPr>
            <a:lvl3pPr marL="0" indent="0">
              <a:lnSpc>
                <a:spcPts val="3000"/>
              </a:lnSpc>
              <a:buSzTx/>
              <a:buNone/>
              <a:defRPr sz="2600">
                <a:latin typeface="Geller Headline"/>
                <a:ea typeface="Geller Headline"/>
                <a:cs typeface="Geller Headline"/>
                <a:sym typeface="Geller Headline"/>
              </a:defRPr>
            </a:lvl3pPr>
            <a:lvl4pPr>
              <a:lnSpc>
                <a:spcPts val="3000"/>
              </a:lnSpc>
              <a:defRPr sz="2600">
                <a:latin typeface="Geller Headline"/>
                <a:ea typeface="Geller Headline"/>
                <a:cs typeface="Geller Headline"/>
                <a:sym typeface="Geller Headline"/>
              </a:defRPr>
            </a:lvl4pPr>
            <a:lvl5pPr>
              <a:lnSpc>
                <a:spcPts val="3000"/>
              </a:lnSpc>
              <a:defRPr sz="260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pic>
        <p:nvPicPr>
          <p:cNvPr id="1110" name="Picture 4" descr="Picture 4"/>
          <p:cNvPicPr>
            <a:picLocks noChangeAspect="1"/>
          </p:cNvPicPr>
          <p:nvPr/>
        </p:nvPicPr>
        <p:blipFill>
          <a:blip r:embed="rId2">
            <a:extLst/>
          </a:blip>
          <a:stretch>
            <a:fillRect/>
          </a:stretch>
        </p:blipFill>
        <p:spPr>
          <a:xfrm>
            <a:off x="319032" y="4261834"/>
            <a:ext cx="990002" cy="573359"/>
          </a:xfrm>
          <a:prstGeom prst="rect">
            <a:avLst/>
          </a:prstGeom>
          <a:ln w="12700">
            <a:miter lim="400000"/>
          </a:ln>
        </p:spPr>
      </p:pic>
      <p:sp>
        <p:nvSpPr>
          <p:cNvPr id="1111" name="Rectangle 6"/>
          <p:cNvSpPr/>
          <p:nvPr/>
        </p:nvSpPr>
        <p:spPr>
          <a:xfrm>
            <a:off x="4213185" y="0"/>
            <a:ext cx="4930815" cy="5143500"/>
          </a:xfrm>
          <a:prstGeom prst="rect">
            <a:avLst/>
          </a:prstGeom>
          <a:solidFill>
            <a:schemeClr val="accent4"/>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112"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1113" name="Slide Number"/>
          <p:cNvSpPr txBox="1">
            <a:spLocks noGrp="1"/>
          </p:cNvSpPr>
          <p:nvPr>
            <p:ph type="sldNum" sz="quarter" idx="2"/>
          </p:nvPr>
        </p:nvSpPr>
        <p:spPr>
          <a:xfrm>
            <a:off x="6553200" y="4551363"/>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98.xml><?xml version="1.0" encoding="utf-8"?>
<p:sldLayout xmlns:a="http://schemas.openxmlformats.org/drawingml/2006/main" xmlns:r="http://schemas.openxmlformats.org/officeDocument/2006/relationships" xmlns:p="http://schemas.openxmlformats.org/presentationml/2006/main" type="tx">
  <p:cSld name="Title Slide Opt2">
    <p:spTree>
      <p:nvGrpSpPr>
        <p:cNvPr id="1" name=""/>
        <p:cNvGrpSpPr/>
        <p:nvPr/>
      </p:nvGrpSpPr>
      <p:grpSpPr>
        <a:xfrm>
          <a:off x="0" y="0"/>
          <a:ext cx="0" cy="0"/>
          <a:chOff x="0" y="0"/>
          <a:chExt cx="0" cy="0"/>
        </a:xfrm>
      </p:grpSpPr>
      <p:sp>
        <p:nvSpPr>
          <p:cNvPr id="1120" name="Title Text"/>
          <p:cNvSpPr txBox="1">
            <a:spLocks noGrp="1"/>
          </p:cNvSpPr>
          <p:nvPr>
            <p:ph type="title"/>
          </p:nvPr>
        </p:nvSpPr>
        <p:spPr>
          <a:xfrm>
            <a:off x="322263" y="327272"/>
            <a:ext cx="3460028" cy="1234722"/>
          </a:xfrm>
          <a:prstGeom prst="rect">
            <a:avLst/>
          </a:prstGeom>
        </p:spPr>
        <p:txBody>
          <a:bodyPr>
            <a:normAutofit/>
          </a:bodyPr>
          <a:lstStyle>
            <a:lvl1pPr>
              <a:lnSpc>
                <a:spcPts val="5000"/>
              </a:lnSpc>
              <a:defRPr sz="5400" b="0" cap="all" spc="0">
                <a:latin typeface="Druk"/>
                <a:ea typeface="Druk"/>
                <a:cs typeface="Druk"/>
                <a:sym typeface="Druk"/>
              </a:defRPr>
            </a:lvl1pPr>
          </a:lstStyle>
          <a:p>
            <a:r>
              <a:t>Title Text</a:t>
            </a:r>
          </a:p>
        </p:txBody>
      </p:sp>
      <p:sp>
        <p:nvSpPr>
          <p:cNvPr id="1121" name="Body Level One…"/>
          <p:cNvSpPr txBox="1">
            <a:spLocks noGrp="1"/>
          </p:cNvSpPr>
          <p:nvPr>
            <p:ph type="body" sz="quarter" idx="1"/>
          </p:nvPr>
        </p:nvSpPr>
        <p:spPr>
          <a:xfrm>
            <a:off x="322263" y="1474734"/>
            <a:ext cx="3470277" cy="1314451"/>
          </a:xfrm>
          <a:prstGeom prst="rect">
            <a:avLst/>
          </a:prstGeom>
        </p:spPr>
        <p:txBody>
          <a:bodyPr>
            <a:normAutofit/>
          </a:bodyPr>
          <a:lstStyle>
            <a:lvl1pPr>
              <a:lnSpc>
                <a:spcPts val="3000"/>
              </a:lnSpc>
              <a:defRPr sz="2600">
                <a:latin typeface="Geller Headline"/>
                <a:ea typeface="Geller Headline"/>
                <a:cs typeface="Geller Headline"/>
                <a:sym typeface="Geller Headline"/>
              </a:defRPr>
            </a:lvl1pPr>
            <a:lvl2pPr marL="0" indent="0">
              <a:lnSpc>
                <a:spcPts val="3000"/>
              </a:lnSpc>
              <a:buSzTx/>
              <a:buNone/>
              <a:defRPr sz="2600">
                <a:latin typeface="Geller Headline"/>
                <a:ea typeface="Geller Headline"/>
                <a:cs typeface="Geller Headline"/>
                <a:sym typeface="Geller Headline"/>
              </a:defRPr>
            </a:lvl2pPr>
            <a:lvl3pPr marL="0" indent="0">
              <a:lnSpc>
                <a:spcPts val="3000"/>
              </a:lnSpc>
              <a:buSzTx/>
              <a:buNone/>
              <a:defRPr sz="2600">
                <a:latin typeface="Geller Headline"/>
                <a:ea typeface="Geller Headline"/>
                <a:cs typeface="Geller Headline"/>
                <a:sym typeface="Geller Headline"/>
              </a:defRPr>
            </a:lvl3pPr>
            <a:lvl4pPr>
              <a:lnSpc>
                <a:spcPts val="3000"/>
              </a:lnSpc>
              <a:defRPr sz="2600">
                <a:latin typeface="Geller Headline"/>
                <a:ea typeface="Geller Headline"/>
                <a:cs typeface="Geller Headline"/>
                <a:sym typeface="Geller Headline"/>
              </a:defRPr>
            </a:lvl4pPr>
            <a:lvl5pPr>
              <a:lnSpc>
                <a:spcPts val="3000"/>
              </a:lnSpc>
              <a:defRPr sz="260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pic>
        <p:nvPicPr>
          <p:cNvPr id="1122" name="Picture 4" descr="Picture 4"/>
          <p:cNvPicPr>
            <a:picLocks noChangeAspect="1"/>
          </p:cNvPicPr>
          <p:nvPr/>
        </p:nvPicPr>
        <p:blipFill>
          <a:blip r:embed="rId2">
            <a:extLst/>
          </a:blip>
          <a:stretch>
            <a:fillRect/>
          </a:stretch>
        </p:blipFill>
        <p:spPr>
          <a:xfrm>
            <a:off x="319032" y="4261834"/>
            <a:ext cx="990002" cy="573359"/>
          </a:xfrm>
          <a:prstGeom prst="rect">
            <a:avLst/>
          </a:prstGeom>
          <a:ln w="12700">
            <a:miter lim="400000"/>
          </a:ln>
        </p:spPr>
      </p:pic>
      <p:sp>
        <p:nvSpPr>
          <p:cNvPr id="1123" name="Picture Placeholder 8"/>
          <p:cNvSpPr>
            <a:spLocks noGrp="1"/>
          </p:cNvSpPr>
          <p:nvPr>
            <p:ph type="pic" idx="13"/>
          </p:nvPr>
        </p:nvSpPr>
        <p:spPr>
          <a:xfrm>
            <a:off x="4486275" y="266700"/>
            <a:ext cx="4387850" cy="4613275"/>
          </a:xfrm>
          <a:prstGeom prst="rect">
            <a:avLst/>
          </a:prstGeom>
        </p:spPr>
        <p:txBody>
          <a:bodyPr lIns="91439" tIns="45719" rIns="91439" bIns="45719"/>
          <a:lstStyle/>
          <a:p>
            <a:endParaRPr/>
          </a:p>
        </p:txBody>
      </p:sp>
      <p:sp>
        <p:nvSpPr>
          <p:cNvPr id="1124" name="Slide Number"/>
          <p:cNvSpPr txBox="1">
            <a:spLocks noGrp="1"/>
          </p:cNvSpPr>
          <p:nvPr>
            <p:ph type="sldNum" sz="quarter" idx="2"/>
          </p:nvPr>
        </p:nvSpPr>
        <p:spPr>
          <a:xfrm>
            <a:off x="6553200" y="4551363"/>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Layouts/slideLayout99.xml><?xml version="1.0" encoding="utf-8"?>
<p:sldLayout xmlns:a="http://schemas.openxmlformats.org/drawingml/2006/main" xmlns:r="http://schemas.openxmlformats.org/officeDocument/2006/relationships" xmlns:p="http://schemas.openxmlformats.org/presentationml/2006/main" type="tx">
  <p:cSld name="Title Slide Opt3">
    <p:spTree>
      <p:nvGrpSpPr>
        <p:cNvPr id="1" name=""/>
        <p:cNvGrpSpPr/>
        <p:nvPr/>
      </p:nvGrpSpPr>
      <p:grpSpPr>
        <a:xfrm>
          <a:off x="0" y="0"/>
          <a:ext cx="0" cy="0"/>
          <a:chOff x="0" y="0"/>
          <a:chExt cx="0" cy="0"/>
        </a:xfrm>
      </p:grpSpPr>
      <p:sp>
        <p:nvSpPr>
          <p:cNvPr id="1131" name="Rectangle 6"/>
          <p:cNvSpPr/>
          <p:nvPr/>
        </p:nvSpPr>
        <p:spPr>
          <a:xfrm>
            <a:off x="1" y="0"/>
            <a:ext cx="9144001" cy="5143500"/>
          </a:xfrm>
          <a:prstGeom prst="rect">
            <a:avLst/>
          </a:prstGeom>
          <a:solidFill>
            <a:schemeClr val="accent4"/>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132" name="Rectangle 5"/>
          <p:cNvSpPr/>
          <p:nvPr/>
        </p:nvSpPr>
        <p:spPr>
          <a:xfrm>
            <a:off x="268288" y="266700"/>
            <a:ext cx="8605837" cy="4613275"/>
          </a:xfrm>
          <a:prstGeom prst="rect">
            <a:avLst/>
          </a:prstGeom>
          <a:solidFill>
            <a:srgbClr val="FFFFFF"/>
          </a:solidFill>
          <a:ln w="12700">
            <a:miter lim="400000"/>
          </a:ln>
        </p:spPr>
        <p:txBody>
          <a:bodyPr lIns="45719" rIns="45719" anchor="ctr"/>
          <a:lstStyle/>
          <a:p>
            <a:pPr algn="ctr">
              <a:defRPr>
                <a:solidFill>
                  <a:srgbClr val="FFFFFF"/>
                </a:solidFill>
                <a:latin typeface="Geller Text Regular"/>
                <a:ea typeface="Geller Text Regular"/>
                <a:cs typeface="Geller Text Regular"/>
                <a:sym typeface="Geller Text Regular"/>
              </a:defRPr>
            </a:pPr>
            <a:endParaRPr/>
          </a:p>
        </p:txBody>
      </p:sp>
      <p:sp>
        <p:nvSpPr>
          <p:cNvPr id="1133" name="Title Text"/>
          <p:cNvSpPr txBox="1">
            <a:spLocks noGrp="1"/>
          </p:cNvSpPr>
          <p:nvPr>
            <p:ph type="title"/>
          </p:nvPr>
        </p:nvSpPr>
        <p:spPr>
          <a:xfrm>
            <a:off x="536018" y="541033"/>
            <a:ext cx="3460031" cy="1234720"/>
          </a:xfrm>
          <a:prstGeom prst="rect">
            <a:avLst/>
          </a:prstGeom>
        </p:spPr>
        <p:txBody>
          <a:bodyPr>
            <a:normAutofit/>
          </a:bodyPr>
          <a:lstStyle>
            <a:lvl1pPr>
              <a:lnSpc>
                <a:spcPts val="5000"/>
              </a:lnSpc>
              <a:defRPr sz="5400" b="0" cap="all" spc="0">
                <a:latin typeface="Druk"/>
                <a:ea typeface="Druk"/>
                <a:cs typeface="Druk"/>
                <a:sym typeface="Druk"/>
              </a:defRPr>
            </a:lvl1pPr>
          </a:lstStyle>
          <a:p>
            <a:r>
              <a:t>Title Text</a:t>
            </a:r>
          </a:p>
        </p:txBody>
      </p:sp>
      <p:sp>
        <p:nvSpPr>
          <p:cNvPr id="1134" name="Body Level One…"/>
          <p:cNvSpPr txBox="1">
            <a:spLocks noGrp="1"/>
          </p:cNvSpPr>
          <p:nvPr>
            <p:ph type="body" sz="quarter" idx="1"/>
          </p:nvPr>
        </p:nvSpPr>
        <p:spPr>
          <a:xfrm>
            <a:off x="536018" y="1688499"/>
            <a:ext cx="3470277" cy="1314452"/>
          </a:xfrm>
          <a:prstGeom prst="rect">
            <a:avLst/>
          </a:prstGeom>
        </p:spPr>
        <p:txBody>
          <a:bodyPr>
            <a:normAutofit/>
          </a:bodyPr>
          <a:lstStyle>
            <a:lvl1pPr>
              <a:lnSpc>
                <a:spcPts val="3000"/>
              </a:lnSpc>
              <a:defRPr sz="2600">
                <a:latin typeface="Geller Headline"/>
                <a:ea typeface="Geller Headline"/>
                <a:cs typeface="Geller Headline"/>
                <a:sym typeface="Geller Headline"/>
              </a:defRPr>
            </a:lvl1pPr>
            <a:lvl2pPr marL="0" indent="0">
              <a:lnSpc>
                <a:spcPts val="3000"/>
              </a:lnSpc>
              <a:buSzTx/>
              <a:buNone/>
              <a:defRPr sz="2600">
                <a:latin typeface="Geller Headline"/>
                <a:ea typeface="Geller Headline"/>
                <a:cs typeface="Geller Headline"/>
                <a:sym typeface="Geller Headline"/>
              </a:defRPr>
            </a:lvl2pPr>
            <a:lvl3pPr marL="0" indent="0">
              <a:lnSpc>
                <a:spcPts val="3000"/>
              </a:lnSpc>
              <a:buSzTx/>
              <a:buNone/>
              <a:defRPr sz="2600">
                <a:latin typeface="Geller Headline"/>
                <a:ea typeface="Geller Headline"/>
                <a:cs typeface="Geller Headline"/>
                <a:sym typeface="Geller Headline"/>
              </a:defRPr>
            </a:lvl3pPr>
            <a:lvl4pPr>
              <a:lnSpc>
                <a:spcPts val="3000"/>
              </a:lnSpc>
              <a:defRPr sz="2600">
                <a:latin typeface="Geller Headline"/>
                <a:ea typeface="Geller Headline"/>
                <a:cs typeface="Geller Headline"/>
                <a:sym typeface="Geller Headline"/>
              </a:defRPr>
            </a:lvl4pPr>
            <a:lvl5pPr>
              <a:lnSpc>
                <a:spcPts val="3000"/>
              </a:lnSpc>
              <a:defRPr sz="2600">
                <a:latin typeface="Geller Headline"/>
                <a:ea typeface="Geller Headline"/>
                <a:cs typeface="Geller Headline"/>
                <a:sym typeface="Geller Headline"/>
              </a:defRPr>
            </a:lvl5pPr>
          </a:lstStyle>
          <a:p>
            <a:r>
              <a:t>Body Level One</a:t>
            </a:r>
          </a:p>
          <a:p>
            <a:pPr lvl="1"/>
            <a:r>
              <a:t>Body Level Two</a:t>
            </a:r>
          </a:p>
          <a:p>
            <a:pPr lvl="2"/>
            <a:r>
              <a:t>Body Level Three</a:t>
            </a:r>
          </a:p>
          <a:p>
            <a:pPr lvl="3"/>
            <a:r>
              <a:t>Body Level Four</a:t>
            </a:r>
          </a:p>
          <a:p>
            <a:pPr lvl="4"/>
            <a:r>
              <a:t>Body Level Five</a:t>
            </a:r>
          </a:p>
        </p:txBody>
      </p:sp>
      <p:pic>
        <p:nvPicPr>
          <p:cNvPr id="1135" name="Picture 4" descr="Picture 4"/>
          <p:cNvPicPr>
            <a:picLocks noChangeAspect="1"/>
          </p:cNvPicPr>
          <p:nvPr/>
        </p:nvPicPr>
        <p:blipFill>
          <a:blip r:embed="rId2">
            <a:extLst/>
          </a:blip>
          <a:stretch>
            <a:fillRect/>
          </a:stretch>
        </p:blipFill>
        <p:spPr>
          <a:xfrm>
            <a:off x="526850" y="4036204"/>
            <a:ext cx="990002" cy="573358"/>
          </a:xfrm>
          <a:prstGeom prst="rect">
            <a:avLst/>
          </a:prstGeom>
          <a:ln w="12700">
            <a:miter lim="400000"/>
          </a:ln>
        </p:spPr>
      </p:pic>
      <p:sp>
        <p:nvSpPr>
          <p:cNvPr id="1136" name="Slide Number"/>
          <p:cNvSpPr txBox="1">
            <a:spLocks noGrp="1"/>
          </p:cNvSpPr>
          <p:nvPr>
            <p:ph type="sldNum" sz="quarter" idx="2"/>
          </p:nvPr>
        </p:nvSpPr>
        <p:spPr>
          <a:xfrm>
            <a:off x="6553200" y="4551363"/>
            <a:ext cx="175565" cy="215901"/>
          </a:xfrm>
          <a:prstGeom prst="rect">
            <a:avLst/>
          </a:prstGeom>
        </p:spPr>
        <p:txBody>
          <a:bodyPr/>
          <a:lstStyle>
            <a:lvl1pPr>
              <a:defRPr>
                <a:latin typeface="Geller Text Regular"/>
                <a:ea typeface="Geller Text Regular"/>
                <a:cs typeface="Geller Text Regular"/>
                <a:sym typeface="Geller Text Regular"/>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123" Type="http://schemas.openxmlformats.org/officeDocument/2006/relationships/theme" Target="../theme/theme1.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slideLayout" Target="../slideLayouts/slideLayout12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122" Type="http://schemas.openxmlformats.org/officeDocument/2006/relationships/slideLayout" Target="../slideLayouts/slideLayout122.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slideLayout" Target="../slideLayouts/slideLayout120.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05978"/>
            <a:ext cx="8229600" cy="9941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p>
            <a:r>
              <a:t>Title Text</a:t>
            </a:r>
          </a:p>
        </p:txBody>
      </p:sp>
      <p:sp>
        <p:nvSpPr>
          <p:cNvPr id="3" name="Body Level One…"/>
          <p:cNvSpPr txBox="1">
            <a:spLocks noGrp="1"/>
          </p:cNvSpPr>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553200" y="4487862"/>
            <a:ext cx="2133600" cy="279401"/>
          </a:xfrm>
          <a:prstGeom prst="rect">
            <a:avLst/>
          </a:prstGeom>
          <a:ln w="12700">
            <a:miter lim="400000"/>
          </a:ln>
        </p:spPr>
        <p:txBody>
          <a:bodyPr wrap="none" lIns="0" tIns="0" rIns="0" bIns="0" anchor="b">
            <a:spAutoFit/>
          </a:bodyPr>
          <a:lstStyle>
            <a:lvl1pP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 id="2147483765" r:id="rId117"/>
    <p:sldLayoutId id="2147483766" r:id="rId118"/>
    <p:sldLayoutId id="2147483767" r:id="rId119"/>
    <p:sldLayoutId id="2147483768" r:id="rId120"/>
    <p:sldLayoutId id="2147483769" r:id="rId121"/>
    <p:sldLayoutId id="2147483770" r:id="rId122"/>
  </p:sldLayoutIdLst>
  <p:transition spd="med"/>
  <p:txStyles>
    <p:titleStyle>
      <a:lvl1pPr marL="0" marR="0" indent="0" algn="l" defTabSz="914400" rtl="0" latinLnBrk="0">
        <a:lnSpc>
          <a:spcPct val="100000"/>
        </a:lnSpc>
        <a:spcBef>
          <a:spcPts val="0"/>
        </a:spcBef>
        <a:spcAft>
          <a:spcPts val="0"/>
        </a:spcAft>
        <a:buClrTx/>
        <a:buSzTx/>
        <a:buFontTx/>
        <a:buNone/>
        <a:tabLst/>
        <a:defRPr sz="1400" b="1" i="0" u="none" strike="noStrike" cap="none" spc="-60" baseline="0">
          <a:solidFill>
            <a:srgbClr val="3C3C3C"/>
          </a:solidFill>
          <a:uFillTx/>
          <a:latin typeface="+mj-lt"/>
          <a:ea typeface="+mj-ea"/>
          <a:cs typeface="+mj-cs"/>
          <a:sym typeface="Georgia"/>
        </a:defRPr>
      </a:lvl1pPr>
      <a:lvl2pPr marL="0" marR="0" indent="0" algn="l" defTabSz="914400" rtl="0" latinLnBrk="0">
        <a:lnSpc>
          <a:spcPct val="100000"/>
        </a:lnSpc>
        <a:spcBef>
          <a:spcPts val="0"/>
        </a:spcBef>
        <a:spcAft>
          <a:spcPts val="0"/>
        </a:spcAft>
        <a:buClrTx/>
        <a:buSzTx/>
        <a:buFontTx/>
        <a:buNone/>
        <a:tabLst/>
        <a:defRPr sz="1400" b="1" i="0" u="none" strike="noStrike" cap="none" spc="-60" baseline="0">
          <a:solidFill>
            <a:srgbClr val="3C3C3C"/>
          </a:solidFill>
          <a:uFillTx/>
          <a:latin typeface="+mj-lt"/>
          <a:ea typeface="+mj-ea"/>
          <a:cs typeface="+mj-cs"/>
          <a:sym typeface="Georgia"/>
        </a:defRPr>
      </a:lvl2pPr>
      <a:lvl3pPr marL="0" marR="0" indent="0" algn="l" defTabSz="914400" rtl="0" latinLnBrk="0">
        <a:lnSpc>
          <a:spcPct val="100000"/>
        </a:lnSpc>
        <a:spcBef>
          <a:spcPts val="0"/>
        </a:spcBef>
        <a:spcAft>
          <a:spcPts val="0"/>
        </a:spcAft>
        <a:buClrTx/>
        <a:buSzTx/>
        <a:buFontTx/>
        <a:buNone/>
        <a:tabLst/>
        <a:defRPr sz="1400" b="1" i="0" u="none" strike="noStrike" cap="none" spc="-60" baseline="0">
          <a:solidFill>
            <a:srgbClr val="3C3C3C"/>
          </a:solidFill>
          <a:uFillTx/>
          <a:latin typeface="+mj-lt"/>
          <a:ea typeface="+mj-ea"/>
          <a:cs typeface="+mj-cs"/>
          <a:sym typeface="Georgia"/>
        </a:defRPr>
      </a:lvl3pPr>
      <a:lvl4pPr marL="0" marR="0" indent="0" algn="l" defTabSz="914400" rtl="0" latinLnBrk="0">
        <a:lnSpc>
          <a:spcPct val="100000"/>
        </a:lnSpc>
        <a:spcBef>
          <a:spcPts val="0"/>
        </a:spcBef>
        <a:spcAft>
          <a:spcPts val="0"/>
        </a:spcAft>
        <a:buClrTx/>
        <a:buSzTx/>
        <a:buFontTx/>
        <a:buNone/>
        <a:tabLst/>
        <a:defRPr sz="1400" b="1" i="0" u="none" strike="noStrike" cap="none" spc="-60" baseline="0">
          <a:solidFill>
            <a:srgbClr val="3C3C3C"/>
          </a:solidFill>
          <a:uFillTx/>
          <a:latin typeface="+mj-lt"/>
          <a:ea typeface="+mj-ea"/>
          <a:cs typeface="+mj-cs"/>
          <a:sym typeface="Georgia"/>
        </a:defRPr>
      </a:lvl4pPr>
      <a:lvl5pPr marL="0" marR="0" indent="0" algn="l" defTabSz="914400" rtl="0" latinLnBrk="0">
        <a:lnSpc>
          <a:spcPct val="100000"/>
        </a:lnSpc>
        <a:spcBef>
          <a:spcPts val="0"/>
        </a:spcBef>
        <a:spcAft>
          <a:spcPts val="0"/>
        </a:spcAft>
        <a:buClrTx/>
        <a:buSzTx/>
        <a:buFontTx/>
        <a:buNone/>
        <a:tabLst/>
        <a:defRPr sz="1400" b="1" i="0" u="none" strike="noStrike" cap="none" spc="-60" baseline="0">
          <a:solidFill>
            <a:srgbClr val="3C3C3C"/>
          </a:solidFill>
          <a:uFillTx/>
          <a:latin typeface="+mj-lt"/>
          <a:ea typeface="+mj-ea"/>
          <a:cs typeface="+mj-cs"/>
          <a:sym typeface="Georgia"/>
        </a:defRPr>
      </a:lvl5pPr>
      <a:lvl6pPr marL="0" marR="0" indent="0" algn="l" defTabSz="914400" rtl="0" latinLnBrk="0">
        <a:lnSpc>
          <a:spcPct val="100000"/>
        </a:lnSpc>
        <a:spcBef>
          <a:spcPts val="0"/>
        </a:spcBef>
        <a:spcAft>
          <a:spcPts val="0"/>
        </a:spcAft>
        <a:buClrTx/>
        <a:buSzTx/>
        <a:buFontTx/>
        <a:buNone/>
        <a:tabLst/>
        <a:defRPr sz="1400" b="1" i="0" u="none" strike="noStrike" cap="none" spc="-60" baseline="0">
          <a:solidFill>
            <a:srgbClr val="3C3C3C"/>
          </a:solidFill>
          <a:uFillTx/>
          <a:latin typeface="+mj-lt"/>
          <a:ea typeface="+mj-ea"/>
          <a:cs typeface="+mj-cs"/>
          <a:sym typeface="Georgia"/>
        </a:defRPr>
      </a:lvl6pPr>
      <a:lvl7pPr marL="0" marR="0" indent="0" algn="l" defTabSz="914400" rtl="0" latinLnBrk="0">
        <a:lnSpc>
          <a:spcPct val="100000"/>
        </a:lnSpc>
        <a:spcBef>
          <a:spcPts val="0"/>
        </a:spcBef>
        <a:spcAft>
          <a:spcPts val="0"/>
        </a:spcAft>
        <a:buClrTx/>
        <a:buSzTx/>
        <a:buFontTx/>
        <a:buNone/>
        <a:tabLst/>
        <a:defRPr sz="1400" b="1" i="0" u="none" strike="noStrike" cap="none" spc="-60" baseline="0">
          <a:solidFill>
            <a:srgbClr val="3C3C3C"/>
          </a:solidFill>
          <a:uFillTx/>
          <a:latin typeface="+mj-lt"/>
          <a:ea typeface="+mj-ea"/>
          <a:cs typeface="+mj-cs"/>
          <a:sym typeface="Georgia"/>
        </a:defRPr>
      </a:lvl7pPr>
      <a:lvl8pPr marL="0" marR="0" indent="0" algn="l" defTabSz="914400" rtl="0" latinLnBrk="0">
        <a:lnSpc>
          <a:spcPct val="100000"/>
        </a:lnSpc>
        <a:spcBef>
          <a:spcPts val="0"/>
        </a:spcBef>
        <a:spcAft>
          <a:spcPts val="0"/>
        </a:spcAft>
        <a:buClrTx/>
        <a:buSzTx/>
        <a:buFontTx/>
        <a:buNone/>
        <a:tabLst/>
        <a:defRPr sz="1400" b="1" i="0" u="none" strike="noStrike" cap="none" spc="-60" baseline="0">
          <a:solidFill>
            <a:srgbClr val="3C3C3C"/>
          </a:solidFill>
          <a:uFillTx/>
          <a:latin typeface="+mj-lt"/>
          <a:ea typeface="+mj-ea"/>
          <a:cs typeface="+mj-cs"/>
          <a:sym typeface="Georgia"/>
        </a:defRPr>
      </a:lvl8pPr>
      <a:lvl9pPr marL="0" marR="0" indent="0" algn="l" defTabSz="914400" rtl="0" latinLnBrk="0">
        <a:lnSpc>
          <a:spcPct val="100000"/>
        </a:lnSpc>
        <a:spcBef>
          <a:spcPts val="0"/>
        </a:spcBef>
        <a:spcAft>
          <a:spcPts val="0"/>
        </a:spcAft>
        <a:buClrTx/>
        <a:buSzTx/>
        <a:buFontTx/>
        <a:buNone/>
        <a:tabLst/>
        <a:defRPr sz="1400" b="1" i="0" u="none" strike="noStrike" cap="none" spc="-60" baseline="0">
          <a:solidFill>
            <a:srgbClr val="3C3C3C"/>
          </a:solidFill>
          <a:uFillTx/>
          <a:latin typeface="+mj-lt"/>
          <a:ea typeface="+mj-ea"/>
          <a:cs typeface="+mj-cs"/>
          <a:sym typeface="Georgia"/>
        </a:defRPr>
      </a:lvl9pPr>
    </p:titleStyle>
    <p:bodyStyle>
      <a:lvl1pPr marL="0" marR="0" indent="0" algn="l" defTabSz="914400" rtl="0" latinLnBrk="0">
        <a:lnSpc>
          <a:spcPct val="100000"/>
        </a:lnSpc>
        <a:spcBef>
          <a:spcPts val="0"/>
        </a:spcBef>
        <a:spcAft>
          <a:spcPts val="0"/>
        </a:spcAft>
        <a:buClrTx/>
        <a:buSzTx/>
        <a:buFontTx/>
        <a:buNone/>
        <a:tabLst/>
        <a:defRPr sz="1400" b="0" i="0" u="none" strike="noStrike" cap="none" spc="20" baseline="0">
          <a:solidFill>
            <a:srgbClr val="3C3C3C"/>
          </a:solidFill>
          <a:uFillTx/>
          <a:latin typeface="+mj-lt"/>
          <a:ea typeface="+mj-ea"/>
          <a:cs typeface="+mj-cs"/>
          <a:sym typeface="Georgia"/>
        </a:defRPr>
      </a:lvl1pPr>
      <a:lvl2pPr marL="100012" marR="0" indent="-100012" algn="l" defTabSz="914400" rtl="0" latinLnBrk="0">
        <a:lnSpc>
          <a:spcPct val="100000"/>
        </a:lnSpc>
        <a:spcBef>
          <a:spcPts val="0"/>
        </a:spcBef>
        <a:spcAft>
          <a:spcPts val="0"/>
        </a:spcAft>
        <a:buClrTx/>
        <a:buSzPct val="100000"/>
        <a:buFontTx/>
        <a:buChar char="•"/>
        <a:tabLst/>
        <a:defRPr sz="1400" b="0" i="0" u="none" strike="noStrike" cap="none" spc="20" baseline="0">
          <a:solidFill>
            <a:srgbClr val="3C3C3C"/>
          </a:solidFill>
          <a:uFillTx/>
          <a:latin typeface="+mj-lt"/>
          <a:ea typeface="+mj-ea"/>
          <a:cs typeface="+mj-cs"/>
          <a:sym typeface="Georgia"/>
        </a:defRPr>
      </a:lvl2pPr>
      <a:lvl3pPr marL="322263" marR="0" indent="-187325" algn="l" defTabSz="914400" rtl="0" latinLnBrk="0">
        <a:lnSpc>
          <a:spcPct val="100000"/>
        </a:lnSpc>
        <a:spcBef>
          <a:spcPts val="0"/>
        </a:spcBef>
        <a:spcAft>
          <a:spcPts val="0"/>
        </a:spcAft>
        <a:buClrTx/>
        <a:buSzPct val="100000"/>
        <a:buFontTx/>
        <a:buChar char="‒"/>
        <a:tabLst/>
        <a:defRPr sz="1400" b="0" i="0" u="none" strike="noStrike" cap="none" spc="20" baseline="0">
          <a:solidFill>
            <a:srgbClr val="3C3C3C"/>
          </a:solidFill>
          <a:uFillTx/>
          <a:latin typeface="+mj-lt"/>
          <a:ea typeface="+mj-ea"/>
          <a:cs typeface="+mj-cs"/>
          <a:sym typeface="Georgia"/>
        </a:defRPr>
      </a:lvl3pPr>
      <a:lvl4pPr marL="0" marR="0" indent="0" algn="l" defTabSz="914400" rtl="0" latinLnBrk="0">
        <a:lnSpc>
          <a:spcPct val="100000"/>
        </a:lnSpc>
        <a:spcBef>
          <a:spcPts val="0"/>
        </a:spcBef>
        <a:spcAft>
          <a:spcPts val="0"/>
        </a:spcAft>
        <a:buClrTx/>
        <a:buSzTx/>
        <a:buFontTx/>
        <a:buNone/>
        <a:tabLst/>
        <a:defRPr sz="1400" b="0" i="0" u="none" strike="noStrike" cap="none" spc="20" baseline="0">
          <a:solidFill>
            <a:srgbClr val="3C3C3C"/>
          </a:solidFill>
          <a:uFillTx/>
          <a:latin typeface="+mj-lt"/>
          <a:ea typeface="+mj-ea"/>
          <a:cs typeface="+mj-cs"/>
          <a:sym typeface="Georgia"/>
        </a:defRPr>
      </a:lvl4pPr>
      <a:lvl5pPr marL="0" marR="0" indent="0" algn="l" defTabSz="914400" rtl="0" latinLnBrk="0">
        <a:lnSpc>
          <a:spcPct val="100000"/>
        </a:lnSpc>
        <a:spcBef>
          <a:spcPts val="0"/>
        </a:spcBef>
        <a:spcAft>
          <a:spcPts val="0"/>
        </a:spcAft>
        <a:buClrTx/>
        <a:buSzTx/>
        <a:buFontTx/>
        <a:buNone/>
        <a:tabLst/>
        <a:defRPr sz="1400" b="0" i="0" u="none" strike="noStrike" cap="none" spc="20" baseline="0">
          <a:solidFill>
            <a:srgbClr val="3C3C3C"/>
          </a:solidFill>
          <a:uFillTx/>
          <a:latin typeface="+mj-lt"/>
          <a:ea typeface="+mj-ea"/>
          <a:cs typeface="+mj-cs"/>
          <a:sym typeface="Georgia"/>
        </a:defRPr>
      </a:lvl5pPr>
      <a:lvl6pPr marL="2446020" marR="0" indent="-160020" algn="l" defTabSz="914400" rtl="0" latinLnBrk="0">
        <a:lnSpc>
          <a:spcPct val="100000"/>
        </a:lnSpc>
        <a:spcBef>
          <a:spcPts val="0"/>
        </a:spcBef>
        <a:spcAft>
          <a:spcPts val="0"/>
        </a:spcAft>
        <a:buClrTx/>
        <a:buSzPct val="100000"/>
        <a:buFontTx/>
        <a:buChar char="•"/>
        <a:tabLst/>
        <a:defRPr sz="1400" b="0" i="0" u="none" strike="noStrike" cap="none" spc="20" baseline="0">
          <a:solidFill>
            <a:srgbClr val="3C3C3C"/>
          </a:solidFill>
          <a:uFillTx/>
          <a:latin typeface="+mj-lt"/>
          <a:ea typeface="+mj-ea"/>
          <a:cs typeface="+mj-cs"/>
          <a:sym typeface="Georgia"/>
        </a:defRPr>
      </a:lvl6pPr>
      <a:lvl7pPr marL="2903220" marR="0" indent="-160020" algn="l" defTabSz="914400" rtl="0" latinLnBrk="0">
        <a:lnSpc>
          <a:spcPct val="100000"/>
        </a:lnSpc>
        <a:spcBef>
          <a:spcPts val="0"/>
        </a:spcBef>
        <a:spcAft>
          <a:spcPts val="0"/>
        </a:spcAft>
        <a:buClrTx/>
        <a:buSzPct val="100000"/>
        <a:buFontTx/>
        <a:buChar char="•"/>
        <a:tabLst/>
        <a:defRPr sz="1400" b="0" i="0" u="none" strike="noStrike" cap="none" spc="20" baseline="0">
          <a:solidFill>
            <a:srgbClr val="3C3C3C"/>
          </a:solidFill>
          <a:uFillTx/>
          <a:latin typeface="+mj-lt"/>
          <a:ea typeface="+mj-ea"/>
          <a:cs typeface="+mj-cs"/>
          <a:sym typeface="Georgia"/>
        </a:defRPr>
      </a:lvl7pPr>
      <a:lvl8pPr marL="3360420" marR="0" indent="-160020" algn="l" defTabSz="914400" rtl="0" latinLnBrk="0">
        <a:lnSpc>
          <a:spcPct val="100000"/>
        </a:lnSpc>
        <a:spcBef>
          <a:spcPts val="0"/>
        </a:spcBef>
        <a:spcAft>
          <a:spcPts val="0"/>
        </a:spcAft>
        <a:buClrTx/>
        <a:buSzPct val="100000"/>
        <a:buFontTx/>
        <a:buChar char="•"/>
        <a:tabLst/>
        <a:defRPr sz="1400" b="0" i="0" u="none" strike="noStrike" cap="none" spc="20" baseline="0">
          <a:solidFill>
            <a:srgbClr val="3C3C3C"/>
          </a:solidFill>
          <a:uFillTx/>
          <a:latin typeface="+mj-lt"/>
          <a:ea typeface="+mj-ea"/>
          <a:cs typeface="+mj-cs"/>
          <a:sym typeface="Georgia"/>
        </a:defRPr>
      </a:lvl8pPr>
      <a:lvl9pPr marL="3817620" marR="0" indent="-160020" algn="l" defTabSz="914400" rtl="0" latinLnBrk="0">
        <a:lnSpc>
          <a:spcPct val="100000"/>
        </a:lnSpc>
        <a:spcBef>
          <a:spcPts val="0"/>
        </a:spcBef>
        <a:spcAft>
          <a:spcPts val="0"/>
        </a:spcAft>
        <a:buClrTx/>
        <a:buSzPct val="100000"/>
        <a:buFontTx/>
        <a:buChar char="•"/>
        <a:tabLst/>
        <a:defRPr sz="1400" b="0" i="0" u="none" strike="noStrike" cap="none" spc="20" baseline="0">
          <a:solidFill>
            <a:srgbClr val="3C3C3C"/>
          </a:solidFill>
          <a:uFillTx/>
          <a:latin typeface="+mj-lt"/>
          <a:ea typeface="+mj-ea"/>
          <a:cs typeface="+mj-cs"/>
          <a:sym typeface="Georgia"/>
        </a:defRPr>
      </a:lvl9pPr>
    </p:bodyStyle>
    <p:otherStyle>
      <a:lvl1pPr marL="0" marR="0" indent="0" algn="l"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Georgia"/>
        </a:defRPr>
      </a:lvl1pPr>
      <a:lvl2pPr marL="0" marR="0" indent="457200" algn="l"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Georgia"/>
        </a:defRPr>
      </a:lvl2pPr>
      <a:lvl3pPr marL="0" marR="0" indent="914400" algn="l"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Georgia"/>
        </a:defRPr>
      </a:lvl3pPr>
      <a:lvl4pPr marL="0" marR="0" indent="1371600" algn="l"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Georgia"/>
        </a:defRPr>
      </a:lvl4pPr>
      <a:lvl5pPr marL="0" marR="0" indent="1828800" algn="l"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Georgia"/>
        </a:defRPr>
      </a:lvl5pPr>
      <a:lvl6pPr marL="0" marR="0" indent="2286000" algn="l"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Georgia"/>
        </a:defRPr>
      </a:lvl6pPr>
      <a:lvl7pPr marL="0" marR="0" indent="2743200" algn="l"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Georgia"/>
        </a:defRPr>
      </a:lvl7pPr>
      <a:lvl8pPr marL="0" marR="0" indent="3200400" algn="l"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Georgia"/>
        </a:defRPr>
      </a:lvl8pPr>
      <a:lvl9pPr marL="0" marR="0" indent="3657600" algn="l"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 name="Title 1"/>
          <p:cNvSpPr txBox="1">
            <a:spLocks noGrp="1"/>
          </p:cNvSpPr>
          <p:nvPr>
            <p:ph type="title"/>
          </p:nvPr>
        </p:nvSpPr>
        <p:spPr>
          <a:xfrm>
            <a:off x="318660" y="1437444"/>
            <a:ext cx="3621304" cy="1369970"/>
          </a:xfrm>
          <a:prstGeom prst="rect">
            <a:avLst/>
          </a:prstGeom>
        </p:spPr>
        <p:txBody>
          <a:bodyPr/>
          <a:lstStyle>
            <a:lvl1pPr>
              <a:defRPr spc="-100"/>
            </a:lvl1pPr>
          </a:lstStyle>
          <a:p>
            <a:r>
              <a:rPr dirty="0">
                <a:solidFill>
                  <a:schemeClr val="tx1">
                    <a:lumMod val="50000"/>
                  </a:schemeClr>
                </a:solidFill>
              </a:rPr>
              <a:t>REUSE IT</a:t>
            </a:r>
          </a:p>
        </p:txBody>
      </p:sp>
      <p:sp>
        <p:nvSpPr>
          <p:cNvPr id="1434" name="Subtitle 3"/>
          <p:cNvSpPr txBox="1">
            <a:spLocks noGrp="1"/>
          </p:cNvSpPr>
          <p:nvPr>
            <p:ph type="body" sz="quarter" idx="1"/>
          </p:nvPr>
        </p:nvSpPr>
        <p:spPr>
          <a:xfrm>
            <a:off x="321204" y="2072283"/>
            <a:ext cx="3616215" cy="1250389"/>
          </a:xfrm>
          <a:prstGeom prst="rect">
            <a:avLst/>
          </a:prstGeom>
        </p:spPr>
        <p:txBody>
          <a:bodyPr/>
          <a:lstStyle/>
          <a:p>
            <a:endParaRPr dirty="0"/>
          </a:p>
          <a:p>
            <a:pPr>
              <a:defRPr spc="-100"/>
            </a:pPr>
            <a:r>
              <a:rPr dirty="0">
                <a:solidFill>
                  <a:schemeClr val="tx1">
                    <a:lumMod val="50000"/>
                  </a:schemeClr>
                </a:solidFill>
              </a:rPr>
              <a:t>Putting ‘rubbish’ to good use</a:t>
            </a:r>
          </a:p>
        </p:txBody>
      </p:sp>
      <p:sp>
        <p:nvSpPr>
          <p:cNvPr id="1435" name="TextBox 6"/>
          <p:cNvSpPr/>
          <p:nvPr/>
        </p:nvSpPr>
        <p:spPr>
          <a:xfrm>
            <a:off x="4205392" y="0"/>
            <a:ext cx="4946403" cy="5143500"/>
          </a:xfrm>
          <a:prstGeom prst="rect">
            <a:avLst/>
          </a:prstGeom>
          <a:solidFill>
            <a:srgbClr val="F6A318"/>
          </a:solidFill>
          <a:ln w="12700">
            <a:miter lim="400000"/>
          </a:ln>
        </p:spPr>
        <p:txBody>
          <a:bodyPr lIns="45718" tIns="45718" rIns="45718" bIns="45718"/>
          <a:lstStyle/>
          <a:p>
            <a:pPr>
              <a:defRPr>
                <a:latin typeface="Geller Text Regular"/>
                <a:ea typeface="Geller Text Regular"/>
                <a:cs typeface="Geller Text Regular"/>
                <a:sym typeface="Geller Text Regular"/>
              </a:defRPr>
            </a:pPr>
            <a:endParaRPr/>
          </a:p>
        </p:txBody>
      </p:sp>
      <p:pic>
        <p:nvPicPr>
          <p:cNvPr id="1437" name="Picture 4" descr="Picture 4"/>
          <p:cNvPicPr>
            <a:picLocks noChangeAspect="1"/>
          </p:cNvPicPr>
          <p:nvPr/>
        </p:nvPicPr>
        <p:blipFill>
          <a:blip r:embed="rId2">
            <a:extLst/>
          </a:blip>
          <a:stretch>
            <a:fillRect/>
          </a:stretch>
        </p:blipFill>
        <p:spPr>
          <a:xfrm>
            <a:off x="319032" y="4261834"/>
            <a:ext cx="990001" cy="573358"/>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84" name="10"/>
          <p:cNvSpPr txBox="1"/>
          <p:nvPr/>
        </p:nvSpPr>
        <p:spPr>
          <a:xfrm>
            <a:off x="334399" y="4475479"/>
            <a:ext cx="342675"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t>10</a:t>
            </a:r>
          </a:p>
        </p:txBody>
      </p:sp>
      <p:sp>
        <p:nvSpPr>
          <p:cNvPr id="1485"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solidFill>
                  <a:schemeClr val="tx1">
                    <a:lumMod val="50000"/>
                  </a:schemeClr>
                </a:solidFill>
              </a:rPr>
              <a:t>Exploring ideas: Customer profile board</a:t>
            </a:r>
          </a:p>
        </p:txBody>
      </p:sp>
      <p:graphicFrame>
        <p:nvGraphicFramePr>
          <p:cNvPr id="1486" name="Table"/>
          <p:cNvGraphicFramePr/>
          <p:nvPr/>
        </p:nvGraphicFramePr>
        <p:xfrm>
          <a:off x="620580" y="1143291"/>
          <a:ext cx="7902839" cy="3375755"/>
        </p:xfrm>
        <a:graphic>
          <a:graphicData uri="http://schemas.openxmlformats.org/drawingml/2006/table">
            <a:tbl>
              <a:tblPr>
                <a:tableStyleId>{4C3C2611-4C71-4FC5-86AE-919BDF0F9419}</a:tableStyleId>
              </a:tblPr>
              <a:tblGrid>
                <a:gridCol w="3973909"/>
                <a:gridCol w="3928930"/>
              </a:tblGrid>
              <a:tr h="1386747">
                <a:tc rowSpan="3">
                  <a:txBody>
                    <a:bodyPr/>
                    <a:lstStyle/>
                    <a:p>
                      <a:pPr>
                        <a:defRPr sz="1800">
                          <a:solidFill>
                            <a:srgbClr val="000000"/>
                          </a:solidFill>
                        </a:defRPr>
                      </a:pPr>
                      <a:r>
                        <a:rPr sz="1100" dirty="0"/>
                        <a:t>Who is going to use your new product? What do they like? What don’t they like? Write, draw and stick pictures here to show the type of customer you are designing for.</a:t>
                      </a: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c rowSpan="3">
                  <a:txBody>
                    <a:bodyPr/>
                    <a:lstStyle/>
                    <a:p>
                      <a:pPr>
                        <a:defRPr sz="1100">
                          <a:solidFill>
                            <a:srgbClr val="000000"/>
                          </a:solidFill>
                        </a:defRPr>
                      </a:pPr>
                      <a:r>
                        <a:t>Carry out a survey and ask some possible customers what they would like. Write some of their comments in the speech bubbles below.</a:t>
                      </a:r>
                      <a:endParaRPr sz="1200">
                        <a:latin typeface="Arial"/>
                        <a:ea typeface="Arial"/>
                        <a:cs typeface="Arial"/>
                        <a:sym typeface="Arial"/>
                      </a:endParaRP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r>
              <a:tr h="994504">
                <a:tc vMerge="1">
                  <a:txBody>
                    <a:bodyPr/>
                    <a:lstStyle/>
                    <a:p>
                      <a:endParaRPr lang="en-US"/>
                    </a:p>
                  </a:txBody>
                  <a:tcPr/>
                </a:tc>
                <a:tc vMerge="1">
                  <a:txBody>
                    <a:bodyPr/>
                    <a:lstStyle/>
                    <a:p>
                      <a:endParaRPr lang="en-US"/>
                    </a:p>
                  </a:txBody>
                  <a:tcPr/>
                </a:tc>
              </a:tr>
              <a:tr h="994504">
                <a:tc vMerge="1">
                  <a:txBody>
                    <a:bodyPr/>
                    <a:lstStyle/>
                    <a:p>
                      <a:endParaRPr lang="en-US"/>
                    </a:p>
                  </a:txBody>
                  <a:tcPr/>
                </a:tc>
                <a:tc vMerge="1">
                  <a:txBody>
                    <a:bodyPr/>
                    <a:lstStyle/>
                    <a:p>
                      <a:endParaRPr lang="en-US"/>
                    </a:p>
                  </a:txBody>
                  <a:tcPr/>
                </a:tc>
              </a:tr>
            </a:tbl>
          </a:graphicData>
        </a:graphic>
      </p:graphicFrame>
      <p:sp>
        <p:nvSpPr>
          <p:cNvPr id="1487" name="Shape"/>
          <p:cNvSpPr/>
          <p:nvPr/>
        </p:nvSpPr>
        <p:spPr>
          <a:xfrm>
            <a:off x="4860925" y="1842321"/>
            <a:ext cx="1478012" cy="120485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1403"/>
                  <a:pt x="0" y="3134"/>
                </a:cubicBezTo>
                <a:lnTo>
                  <a:pt x="0" y="15670"/>
                </a:lnTo>
                <a:cubicBezTo>
                  <a:pt x="0" y="17401"/>
                  <a:pt x="1612" y="18804"/>
                  <a:pt x="3600" y="18804"/>
                </a:cubicBezTo>
                <a:lnTo>
                  <a:pt x="1351" y="21600"/>
                </a:lnTo>
                <a:lnTo>
                  <a:pt x="9000" y="18804"/>
                </a:lnTo>
                <a:lnTo>
                  <a:pt x="18000" y="18804"/>
                </a:lnTo>
                <a:cubicBezTo>
                  <a:pt x="19988" y="18804"/>
                  <a:pt x="21600" y="17401"/>
                  <a:pt x="21600" y="15670"/>
                </a:cubicBezTo>
                <a:lnTo>
                  <a:pt x="21600" y="3134"/>
                </a:lnTo>
                <a:cubicBezTo>
                  <a:pt x="21600" y="1403"/>
                  <a:pt x="19988" y="0"/>
                  <a:pt x="18000" y="0"/>
                </a:cubicBezTo>
                <a:lnTo>
                  <a:pt x="3600" y="0"/>
                </a:lnTo>
                <a:close/>
              </a:path>
            </a:pathLst>
          </a:custGeom>
          <a:solidFill>
            <a:srgbClr val="FFFFFF"/>
          </a:solidFill>
          <a:ln>
            <a:solidFill>
              <a:srgbClr val="000000"/>
            </a:solidFill>
          </a:ln>
        </p:spPr>
        <p:txBody>
          <a:bodyPr lIns="45719" rIns="45719"/>
          <a:lstStyle/>
          <a:p>
            <a:pPr algn="ctr">
              <a:defRPr>
                <a:solidFill>
                  <a:srgbClr val="000000"/>
                </a:solidFill>
                <a:latin typeface="Times New Roman"/>
                <a:ea typeface="Times New Roman"/>
                <a:cs typeface="Times New Roman"/>
                <a:sym typeface="Times New Roman"/>
              </a:defRPr>
            </a:pPr>
            <a:endParaRPr/>
          </a:p>
        </p:txBody>
      </p:sp>
      <p:sp>
        <p:nvSpPr>
          <p:cNvPr id="1488" name="Shape"/>
          <p:cNvSpPr/>
          <p:nvPr/>
        </p:nvSpPr>
        <p:spPr>
          <a:xfrm>
            <a:off x="6554258" y="1842321"/>
            <a:ext cx="1478012" cy="120485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1403"/>
                  <a:pt x="0" y="3134"/>
                </a:cubicBezTo>
                <a:lnTo>
                  <a:pt x="0" y="15670"/>
                </a:lnTo>
                <a:cubicBezTo>
                  <a:pt x="0" y="17401"/>
                  <a:pt x="1612" y="18804"/>
                  <a:pt x="3600" y="18804"/>
                </a:cubicBezTo>
                <a:lnTo>
                  <a:pt x="1351" y="21600"/>
                </a:lnTo>
                <a:lnTo>
                  <a:pt x="9000" y="18804"/>
                </a:lnTo>
                <a:lnTo>
                  <a:pt x="18000" y="18804"/>
                </a:lnTo>
                <a:cubicBezTo>
                  <a:pt x="19988" y="18804"/>
                  <a:pt x="21600" y="17401"/>
                  <a:pt x="21600" y="15670"/>
                </a:cubicBezTo>
                <a:lnTo>
                  <a:pt x="21600" y="3134"/>
                </a:lnTo>
                <a:cubicBezTo>
                  <a:pt x="21600" y="1403"/>
                  <a:pt x="19988" y="0"/>
                  <a:pt x="18000" y="0"/>
                </a:cubicBezTo>
                <a:lnTo>
                  <a:pt x="3600" y="0"/>
                </a:lnTo>
                <a:close/>
              </a:path>
            </a:pathLst>
          </a:custGeom>
          <a:solidFill>
            <a:srgbClr val="FFFFFF"/>
          </a:solidFill>
          <a:ln>
            <a:solidFill>
              <a:srgbClr val="000000"/>
            </a:solidFill>
          </a:ln>
        </p:spPr>
        <p:txBody>
          <a:bodyPr lIns="45719" rIns="45719"/>
          <a:lstStyle/>
          <a:p>
            <a:pPr algn="ctr">
              <a:defRPr>
                <a:solidFill>
                  <a:srgbClr val="000000"/>
                </a:solidFill>
                <a:latin typeface="Times New Roman"/>
                <a:ea typeface="Times New Roman"/>
                <a:cs typeface="Times New Roman"/>
                <a:sym typeface="Times New Roman"/>
              </a:defRPr>
            </a:pPr>
            <a:endParaRPr/>
          </a:p>
        </p:txBody>
      </p:sp>
      <p:sp>
        <p:nvSpPr>
          <p:cNvPr id="1489" name="Shape"/>
          <p:cNvSpPr/>
          <p:nvPr/>
        </p:nvSpPr>
        <p:spPr>
          <a:xfrm>
            <a:off x="4869391" y="3181240"/>
            <a:ext cx="1478013" cy="120485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1403"/>
                  <a:pt x="0" y="3134"/>
                </a:cubicBezTo>
                <a:lnTo>
                  <a:pt x="0" y="15670"/>
                </a:lnTo>
                <a:cubicBezTo>
                  <a:pt x="0" y="17401"/>
                  <a:pt x="1612" y="18804"/>
                  <a:pt x="3600" y="18804"/>
                </a:cubicBezTo>
                <a:lnTo>
                  <a:pt x="1351" y="21600"/>
                </a:lnTo>
                <a:lnTo>
                  <a:pt x="9000" y="18804"/>
                </a:lnTo>
                <a:lnTo>
                  <a:pt x="18000" y="18804"/>
                </a:lnTo>
                <a:cubicBezTo>
                  <a:pt x="19988" y="18804"/>
                  <a:pt x="21600" y="17401"/>
                  <a:pt x="21600" y="15670"/>
                </a:cubicBezTo>
                <a:lnTo>
                  <a:pt x="21600" y="3134"/>
                </a:lnTo>
                <a:cubicBezTo>
                  <a:pt x="21600" y="1403"/>
                  <a:pt x="19988" y="0"/>
                  <a:pt x="18000" y="0"/>
                </a:cubicBezTo>
                <a:lnTo>
                  <a:pt x="3600" y="0"/>
                </a:lnTo>
                <a:close/>
              </a:path>
            </a:pathLst>
          </a:custGeom>
          <a:solidFill>
            <a:srgbClr val="FFFFFF"/>
          </a:solidFill>
          <a:ln>
            <a:solidFill>
              <a:srgbClr val="000000"/>
            </a:solidFill>
          </a:ln>
        </p:spPr>
        <p:txBody>
          <a:bodyPr lIns="45719" rIns="45719"/>
          <a:lstStyle/>
          <a:p>
            <a:pPr algn="ctr">
              <a:defRPr>
                <a:solidFill>
                  <a:srgbClr val="000000"/>
                </a:solidFill>
                <a:latin typeface="Times New Roman"/>
                <a:ea typeface="Times New Roman"/>
                <a:cs typeface="Times New Roman"/>
                <a:sym typeface="Times New Roman"/>
              </a:defRPr>
            </a:pPr>
            <a:endParaRPr/>
          </a:p>
        </p:txBody>
      </p:sp>
      <p:sp>
        <p:nvSpPr>
          <p:cNvPr id="1490" name="Shape"/>
          <p:cNvSpPr/>
          <p:nvPr/>
        </p:nvSpPr>
        <p:spPr>
          <a:xfrm>
            <a:off x="6562725" y="3181240"/>
            <a:ext cx="1478012" cy="120485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1403"/>
                  <a:pt x="0" y="3134"/>
                </a:cubicBezTo>
                <a:lnTo>
                  <a:pt x="0" y="15670"/>
                </a:lnTo>
                <a:cubicBezTo>
                  <a:pt x="0" y="17401"/>
                  <a:pt x="1612" y="18804"/>
                  <a:pt x="3600" y="18804"/>
                </a:cubicBezTo>
                <a:lnTo>
                  <a:pt x="1351" y="21600"/>
                </a:lnTo>
                <a:lnTo>
                  <a:pt x="9000" y="18804"/>
                </a:lnTo>
                <a:lnTo>
                  <a:pt x="18000" y="18804"/>
                </a:lnTo>
                <a:cubicBezTo>
                  <a:pt x="19988" y="18804"/>
                  <a:pt x="21600" y="17401"/>
                  <a:pt x="21600" y="15670"/>
                </a:cubicBezTo>
                <a:lnTo>
                  <a:pt x="21600" y="3134"/>
                </a:lnTo>
                <a:cubicBezTo>
                  <a:pt x="21600" y="1403"/>
                  <a:pt x="19988" y="0"/>
                  <a:pt x="18000" y="0"/>
                </a:cubicBezTo>
                <a:lnTo>
                  <a:pt x="3600" y="0"/>
                </a:lnTo>
                <a:close/>
              </a:path>
            </a:pathLst>
          </a:custGeom>
          <a:solidFill>
            <a:srgbClr val="FFFFFF"/>
          </a:solidFill>
          <a:ln>
            <a:solidFill>
              <a:srgbClr val="000000"/>
            </a:solidFill>
          </a:ln>
        </p:spPr>
        <p:txBody>
          <a:bodyPr lIns="45719" rIns="45719"/>
          <a:lstStyle/>
          <a:p>
            <a:pPr algn="ctr">
              <a:defRPr>
                <a:solidFill>
                  <a:srgbClr val="000000"/>
                </a:solidFill>
                <a:latin typeface="Times New Roman"/>
                <a:ea typeface="Times New Roman"/>
                <a:cs typeface="Times New Roman"/>
                <a:sym typeface="Times New Roman"/>
              </a:defRPr>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92" name="11"/>
          <p:cNvSpPr txBox="1"/>
          <p:nvPr/>
        </p:nvSpPr>
        <p:spPr>
          <a:xfrm>
            <a:off x="334399" y="4475479"/>
            <a:ext cx="300594"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t>11</a:t>
            </a:r>
          </a:p>
        </p:txBody>
      </p:sp>
      <p:sp>
        <p:nvSpPr>
          <p:cNvPr id="1493"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t>Developing and modelling ideas: Concept board</a:t>
            </a:r>
          </a:p>
        </p:txBody>
      </p:sp>
      <p:sp>
        <p:nvSpPr>
          <p:cNvPr id="1494" name="TextBox 6"/>
          <p:cNvSpPr txBox="1"/>
          <p:nvPr/>
        </p:nvSpPr>
        <p:spPr>
          <a:xfrm>
            <a:off x="465216" y="1068446"/>
            <a:ext cx="7852893" cy="523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700"/>
              </a:spcBef>
              <a:defRPr sz="1500">
                <a:solidFill>
                  <a:srgbClr val="000000"/>
                </a:solidFill>
              </a:defRPr>
            </a:lvl1pPr>
          </a:lstStyle>
          <a:p>
            <a:r>
              <a:t>How can you join materials to make your product? Write, draw and stick examples here to show the different joining methods you could use.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96" name="12"/>
          <p:cNvSpPr txBox="1"/>
          <p:nvPr/>
        </p:nvSpPr>
        <p:spPr>
          <a:xfrm>
            <a:off x="334399" y="4475479"/>
            <a:ext cx="330062"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t>12</a:t>
            </a:r>
          </a:p>
        </p:txBody>
      </p:sp>
      <p:sp>
        <p:nvSpPr>
          <p:cNvPr id="1497"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t>Generating design ideas</a:t>
            </a:r>
          </a:p>
        </p:txBody>
      </p:sp>
      <p:sp>
        <p:nvSpPr>
          <p:cNvPr id="1498" name="TextBox 6"/>
          <p:cNvSpPr txBox="1"/>
          <p:nvPr/>
        </p:nvSpPr>
        <p:spPr>
          <a:xfrm>
            <a:off x="465216" y="1068446"/>
            <a:ext cx="7852893" cy="22595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700"/>
              </a:spcBef>
              <a:defRPr sz="1500">
                <a:solidFill>
                  <a:srgbClr val="000000"/>
                </a:solidFill>
              </a:defRPr>
            </a:pPr>
            <a:r>
              <a:rPr dirty="0"/>
              <a:t>Using your research, specification and customer profile, draw at least FIVE different design ideas for products made from throwaway items.  Remember to consider the sustainability of your product. Label your drawings and explain any changes that you decide to make to your design. You can start your ideas on this page and continue on the following page(s)</a:t>
            </a:r>
          </a:p>
          <a:p>
            <a:pPr>
              <a:spcBef>
                <a:spcPts val="700"/>
              </a:spcBef>
              <a:defRPr sz="1500">
                <a:solidFill>
                  <a:srgbClr val="000000"/>
                </a:solidFill>
              </a:defRPr>
            </a:pPr>
            <a:endParaRPr dirty="0"/>
          </a:p>
          <a:p>
            <a:pPr>
              <a:defRPr sz="1500" b="1">
                <a:solidFill>
                  <a:srgbClr val="000000"/>
                </a:solidFill>
              </a:defRPr>
            </a:pPr>
            <a:r>
              <a:rPr dirty="0"/>
              <a:t>Remember to evaluate your work as it develops. Ask yourself;</a:t>
            </a:r>
          </a:p>
          <a:p>
            <a:pPr>
              <a:defRPr sz="1500">
                <a:solidFill>
                  <a:srgbClr val="000000"/>
                </a:solidFill>
              </a:defRPr>
            </a:pPr>
            <a:endParaRPr dirty="0"/>
          </a:p>
          <a:p>
            <a:pPr>
              <a:defRPr sz="1500">
                <a:solidFill>
                  <a:srgbClr val="000000"/>
                </a:solidFill>
              </a:defRPr>
            </a:pPr>
            <a:r>
              <a:rPr dirty="0"/>
              <a:t>1. Which is your favourite design and why?</a:t>
            </a:r>
          </a:p>
          <a:p>
            <a:pPr>
              <a:defRPr sz="1500">
                <a:solidFill>
                  <a:srgbClr val="000000"/>
                </a:solidFill>
              </a:defRPr>
            </a:pPr>
            <a:r>
              <a:rPr dirty="0"/>
              <a:t>2. How could you improve it</a:t>
            </a:r>
            <a:r>
              <a:rPr dirty="0" smtClean="0"/>
              <a:t>?</a:t>
            </a:r>
            <a:endParaRPr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500" name="13"/>
          <p:cNvSpPr txBox="1"/>
          <p:nvPr/>
        </p:nvSpPr>
        <p:spPr>
          <a:xfrm>
            <a:off x="334399" y="4475479"/>
            <a:ext cx="328499"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t>13</a:t>
            </a:r>
          </a:p>
        </p:txBody>
      </p:sp>
      <p:sp>
        <p:nvSpPr>
          <p:cNvPr id="1501"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t>Generating design ideas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503" name="14"/>
          <p:cNvSpPr txBox="1"/>
          <p:nvPr/>
        </p:nvSpPr>
        <p:spPr>
          <a:xfrm>
            <a:off x="334399" y="4475479"/>
            <a:ext cx="331513"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t>14</a:t>
            </a:r>
          </a:p>
        </p:txBody>
      </p:sp>
      <p:sp>
        <p:nvSpPr>
          <p:cNvPr id="1504"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solidFill>
                  <a:schemeClr val="tx1">
                    <a:lumMod val="50000"/>
                  </a:schemeClr>
                </a:solidFill>
              </a:rPr>
              <a:t>Final design</a:t>
            </a:r>
          </a:p>
        </p:txBody>
      </p:sp>
      <p:sp>
        <p:nvSpPr>
          <p:cNvPr id="1505" name="TextBox 6"/>
          <p:cNvSpPr txBox="1"/>
          <p:nvPr/>
        </p:nvSpPr>
        <p:spPr>
          <a:xfrm>
            <a:off x="465216" y="1068446"/>
            <a:ext cx="7852893"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700"/>
              </a:spcBef>
              <a:defRPr sz="1500">
                <a:solidFill>
                  <a:srgbClr val="000000"/>
                </a:solidFill>
              </a:defRPr>
            </a:lvl1pPr>
          </a:lstStyle>
          <a:p>
            <a:r>
              <a:rPr dirty="0">
                <a:solidFill>
                  <a:schemeClr val="tx1">
                    <a:lumMod val="50000"/>
                  </a:schemeClr>
                </a:solidFill>
              </a:rPr>
              <a:t>Look back at your specification and your design ideas to select the most appropriate design. Draw your final design here.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507" name="15"/>
          <p:cNvSpPr txBox="1"/>
          <p:nvPr/>
        </p:nvSpPr>
        <p:spPr>
          <a:xfrm>
            <a:off x="334399" y="4475479"/>
            <a:ext cx="323142"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t>15</a:t>
            </a:r>
          </a:p>
        </p:txBody>
      </p:sp>
      <p:sp>
        <p:nvSpPr>
          <p:cNvPr id="1508"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solidFill>
                  <a:schemeClr val="tx1">
                    <a:lumMod val="50000"/>
                  </a:schemeClr>
                </a:solidFill>
              </a:rPr>
              <a:t>Planning: How will I make my product?</a:t>
            </a:r>
          </a:p>
        </p:txBody>
      </p:sp>
      <p:sp>
        <p:nvSpPr>
          <p:cNvPr id="1509" name="TextBox 6"/>
          <p:cNvSpPr txBox="1"/>
          <p:nvPr/>
        </p:nvSpPr>
        <p:spPr>
          <a:xfrm>
            <a:off x="465216" y="1068446"/>
            <a:ext cx="7852893" cy="307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700"/>
              </a:spcBef>
              <a:defRPr sz="1500">
                <a:solidFill>
                  <a:srgbClr val="000000"/>
                </a:solidFill>
              </a:defRPr>
            </a:lvl1pPr>
          </a:lstStyle>
          <a:p>
            <a:r>
              <a:t>Draw and write a step-by-step plan for making your product.</a:t>
            </a:r>
          </a:p>
        </p:txBody>
      </p:sp>
      <p:sp>
        <p:nvSpPr>
          <p:cNvPr id="1510" name="Rectangle"/>
          <p:cNvSpPr/>
          <p:nvPr/>
        </p:nvSpPr>
        <p:spPr>
          <a:xfrm>
            <a:off x="487891" y="1435391"/>
            <a:ext cx="2057996" cy="977041"/>
          </a:xfrm>
          <a:prstGeom prst="rect">
            <a:avLst/>
          </a:prstGeom>
          <a:solidFill>
            <a:srgbClr val="FFFFFF"/>
          </a:solidFill>
          <a:ln w="19050">
            <a:solidFill>
              <a:srgbClr val="B2B2B2"/>
            </a:solidFill>
          </a:ln>
        </p:spPr>
        <p:txBody>
          <a:bodyPr lIns="45719" rIns="45719" anchor="ctr"/>
          <a:lstStyle/>
          <a:p>
            <a:pPr>
              <a:defRPr>
                <a:solidFill>
                  <a:srgbClr val="000000"/>
                </a:solidFill>
                <a:latin typeface="Times New Roman"/>
                <a:ea typeface="Times New Roman"/>
                <a:cs typeface="Times New Roman"/>
                <a:sym typeface="Times New Roman"/>
              </a:defRPr>
            </a:pPr>
            <a:endParaRPr/>
          </a:p>
        </p:txBody>
      </p:sp>
      <p:sp>
        <p:nvSpPr>
          <p:cNvPr id="1511" name="Rectangle"/>
          <p:cNvSpPr/>
          <p:nvPr/>
        </p:nvSpPr>
        <p:spPr>
          <a:xfrm>
            <a:off x="487891" y="2481562"/>
            <a:ext cx="2057996" cy="977041"/>
          </a:xfrm>
          <a:prstGeom prst="rect">
            <a:avLst/>
          </a:prstGeom>
          <a:solidFill>
            <a:srgbClr val="FFFFFF"/>
          </a:solidFill>
          <a:ln w="19050">
            <a:solidFill>
              <a:srgbClr val="B2B2B2"/>
            </a:solidFill>
          </a:ln>
        </p:spPr>
        <p:txBody>
          <a:bodyPr lIns="45719" rIns="45719" anchor="ctr"/>
          <a:lstStyle/>
          <a:p>
            <a:pPr>
              <a:defRPr>
                <a:solidFill>
                  <a:srgbClr val="000000"/>
                </a:solidFill>
                <a:latin typeface="Times New Roman"/>
                <a:ea typeface="Times New Roman"/>
                <a:cs typeface="Times New Roman"/>
                <a:sym typeface="Times New Roman"/>
              </a:defRPr>
            </a:pPr>
            <a:endParaRPr/>
          </a:p>
        </p:txBody>
      </p:sp>
      <p:sp>
        <p:nvSpPr>
          <p:cNvPr id="1512" name="Rectangle"/>
          <p:cNvSpPr/>
          <p:nvPr/>
        </p:nvSpPr>
        <p:spPr>
          <a:xfrm>
            <a:off x="487891" y="3527733"/>
            <a:ext cx="2057996" cy="977041"/>
          </a:xfrm>
          <a:prstGeom prst="rect">
            <a:avLst/>
          </a:prstGeom>
          <a:solidFill>
            <a:srgbClr val="FFFFFF"/>
          </a:solidFill>
          <a:ln w="19050">
            <a:solidFill>
              <a:srgbClr val="B2B2B2"/>
            </a:solidFill>
          </a:ln>
        </p:spPr>
        <p:txBody>
          <a:bodyPr lIns="45719" rIns="45719" anchor="ctr"/>
          <a:lstStyle/>
          <a:p>
            <a:pPr>
              <a:defRPr>
                <a:solidFill>
                  <a:srgbClr val="000000"/>
                </a:solidFill>
                <a:latin typeface="Times New Roman"/>
                <a:ea typeface="Times New Roman"/>
                <a:cs typeface="Times New Roman"/>
                <a:sym typeface="Times New Roman"/>
              </a:defRPr>
            </a:pPr>
            <a:endParaRPr/>
          </a:p>
        </p:txBody>
      </p:sp>
      <p:sp>
        <p:nvSpPr>
          <p:cNvPr id="1513" name="Rectangle"/>
          <p:cNvSpPr/>
          <p:nvPr/>
        </p:nvSpPr>
        <p:spPr>
          <a:xfrm>
            <a:off x="2596091" y="1435391"/>
            <a:ext cx="2057997" cy="977041"/>
          </a:xfrm>
          <a:prstGeom prst="rect">
            <a:avLst/>
          </a:prstGeom>
          <a:solidFill>
            <a:srgbClr val="FFFFFF"/>
          </a:solidFill>
          <a:ln w="19050">
            <a:solidFill>
              <a:srgbClr val="B2B2B2"/>
            </a:solidFill>
          </a:ln>
        </p:spPr>
        <p:txBody>
          <a:bodyPr lIns="45719" rIns="45719" anchor="ctr"/>
          <a:lstStyle/>
          <a:p>
            <a:pPr>
              <a:defRPr>
                <a:solidFill>
                  <a:srgbClr val="000000"/>
                </a:solidFill>
                <a:latin typeface="Times New Roman"/>
                <a:ea typeface="Times New Roman"/>
                <a:cs typeface="Times New Roman"/>
                <a:sym typeface="Times New Roman"/>
              </a:defRPr>
            </a:pPr>
            <a:endParaRPr/>
          </a:p>
        </p:txBody>
      </p:sp>
      <p:sp>
        <p:nvSpPr>
          <p:cNvPr id="1514" name="Rectangle"/>
          <p:cNvSpPr/>
          <p:nvPr/>
        </p:nvSpPr>
        <p:spPr>
          <a:xfrm>
            <a:off x="2596091" y="2481562"/>
            <a:ext cx="2057997" cy="977041"/>
          </a:xfrm>
          <a:prstGeom prst="rect">
            <a:avLst/>
          </a:prstGeom>
          <a:solidFill>
            <a:srgbClr val="FFFFFF"/>
          </a:solidFill>
          <a:ln w="19050">
            <a:solidFill>
              <a:srgbClr val="B2B2B2"/>
            </a:solidFill>
          </a:ln>
        </p:spPr>
        <p:txBody>
          <a:bodyPr lIns="45719" rIns="45719" anchor="ctr"/>
          <a:lstStyle/>
          <a:p>
            <a:pPr>
              <a:defRPr>
                <a:solidFill>
                  <a:srgbClr val="000000"/>
                </a:solidFill>
                <a:latin typeface="Times New Roman"/>
                <a:ea typeface="Times New Roman"/>
                <a:cs typeface="Times New Roman"/>
                <a:sym typeface="Times New Roman"/>
              </a:defRPr>
            </a:pPr>
            <a:endParaRPr/>
          </a:p>
        </p:txBody>
      </p:sp>
      <p:sp>
        <p:nvSpPr>
          <p:cNvPr id="1515" name="Rectangle"/>
          <p:cNvSpPr/>
          <p:nvPr/>
        </p:nvSpPr>
        <p:spPr>
          <a:xfrm>
            <a:off x="2596091" y="3527733"/>
            <a:ext cx="2057997" cy="977041"/>
          </a:xfrm>
          <a:prstGeom prst="rect">
            <a:avLst/>
          </a:prstGeom>
          <a:solidFill>
            <a:srgbClr val="FFFFFF"/>
          </a:solidFill>
          <a:ln w="19050">
            <a:solidFill>
              <a:srgbClr val="B2B2B2"/>
            </a:solidFill>
          </a:ln>
        </p:spPr>
        <p:txBody>
          <a:bodyPr lIns="45719" rIns="45719" anchor="ctr"/>
          <a:lstStyle/>
          <a:p>
            <a:pPr>
              <a:defRPr>
                <a:solidFill>
                  <a:srgbClr val="000000"/>
                </a:solidFill>
                <a:latin typeface="Times New Roman"/>
                <a:ea typeface="Times New Roman"/>
                <a:cs typeface="Times New Roman"/>
                <a:sym typeface="Times New Roman"/>
              </a:defRPr>
            </a:pPr>
            <a:endParaRPr/>
          </a:p>
        </p:txBody>
      </p:sp>
      <p:sp>
        <p:nvSpPr>
          <p:cNvPr id="1516" name="Rectangle"/>
          <p:cNvSpPr/>
          <p:nvPr/>
        </p:nvSpPr>
        <p:spPr>
          <a:xfrm>
            <a:off x="4704291" y="1435391"/>
            <a:ext cx="3880711" cy="3069383"/>
          </a:xfrm>
          <a:prstGeom prst="rect">
            <a:avLst/>
          </a:prstGeom>
          <a:ln w="19050">
            <a:solidFill>
              <a:srgbClr val="B2B2B2"/>
            </a:solidFill>
          </a:ln>
        </p:spPr>
        <p:txBody>
          <a:bodyPr lIns="45719" rIns="45719" anchor="ctr"/>
          <a:lstStyle/>
          <a:p>
            <a:pPr>
              <a:defRPr>
                <a:solidFill>
                  <a:srgbClr val="000000"/>
                </a:solidFill>
                <a:latin typeface="Times New Roman"/>
                <a:ea typeface="Times New Roman"/>
                <a:cs typeface="Times New Roman"/>
                <a:sym typeface="Times New Roman"/>
              </a:defRPr>
            </a:pPr>
            <a:endParaRPr/>
          </a:p>
        </p:txBody>
      </p:sp>
      <p:sp>
        <p:nvSpPr>
          <p:cNvPr id="1517" name="TextBox 6"/>
          <p:cNvSpPr txBox="1"/>
          <p:nvPr/>
        </p:nvSpPr>
        <p:spPr>
          <a:xfrm>
            <a:off x="4783666" y="1489366"/>
            <a:ext cx="2782319"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700"/>
              </a:spcBef>
              <a:defRPr sz="1300" b="1">
                <a:solidFill>
                  <a:srgbClr val="000000"/>
                </a:solidFill>
              </a:defRPr>
            </a:lvl1pPr>
          </a:lstStyle>
          <a:p>
            <a:r>
              <a:t>What equipment will I use?</a:t>
            </a:r>
          </a:p>
        </p:txBody>
      </p:sp>
      <p:sp>
        <p:nvSpPr>
          <p:cNvPr id="1518" name="TextBox 6"/>
          <p:cNvSpPr txBox="1"/>
          <p:nvPr/>
        </p:nvSpPr>
        <p:spPr>
          <a:xfrm>
            <a:off x="4783666" y="1782941"/>
            <a:ext cx="3721961"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700"/>
              </a:spcBef>
              <a:defRPr sz="1100">
                <a:solidFill>
                  <a:srgbClr val="000000"/>
                </a:solidFill>
              </a:defRPr>
            </a:lvl1pPr>
          </a:lstStyle>
          <a:p>
            <a:r>
              <a:t>Fill in the chart below to show what equipment you are going to use to make your product. How do you plan to use each piece of equipment?</a:t>
            </a:r>
          </a:p>
        </p:txBody>
      </p:sp>
      <p:sp>
        <p:nvSpPr>
          <p:cNvPr id="1519" name="Line"/>
          <p:cNvSpPr/>
          <p:nvPr/>
        </p:nvSpPr>
        <p:spPr>
          <a:xfrm>
            <a:off x="4847675" y="2751685"/>
            <a:ext cx="3593944" cy="1"/>
          </a:xfrm>
          <a:prstGeom prst="line">
            <a:avLst/>
          </a:prstGeom>
          <a:ln>
            <a:solidFill>
              <a:srgbClr val="000000"/>
            </a:solidFill>
          </a:ln>
        </p:spPr>
        <p:txBody>
          <a:bodyPr lIns="45719" rIns="45719"/>
          <a:lstStyle/>
          <a:p>
            <a:pPr>
              <a:defRPr sz="2400">
                <a:solidFill>
                  <a:srgbClr val="000000"/>
                </a:solidFill>
                <a:latin typeface="Times New Roman"/>
                <a:ea typeface="Times New Roman"/>
                <a:cs typeface="Times New Roman"/>
                <a:sym typeface="Times New Roman"/>
              </a:defRPr>
            </a:pPr>
            <a:endParaRPr/>
          </a:p>
        </p:txBody>
      </p:sp>
      <p:sp>
        <p:nvSpPr>
          <p:cNvPr id="1520" name="Line"/>
          <p:cNvSpPr/>
          <p:nvPr/>
        </p:nvSpPr>
        <p:spPr>
          <a:xfrm>
            <a:off x="5821362" y="2493189"/>
            <a:ext cx="1" cy="1816676"/>
          </a:xfrm>
          <a:prstGeom prst="line">
            <a:avLst/>
          </a:prstGeom>
          <a:ln>
            <a:solidFill>
              <a:srgbClr val="000000"/>
            </a:solidFill>
          </a:ln>
        </p:spPr>
        <p:txBody>
          <a:bodyPr lIns="45719" rIns="45719"/>
          <a:lstStyle/>
          <a:p>
            <a:pPr>
              <a:defRPr sz="2400">
                <a:solidFill>
                  <a:srgbClr val="000000"/>
                </a:solidFill>
                <a:latin typeface="Times New Roman"/>
                <a:ea typeface="Times New Roman"/>
                <a:cs typeface="Times New Roman"/>
                <a:sym typeface="Times New Roman"/>
              </a:defRPr>
            </a:pPr>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522" name="16"/>
          <p:cNvSpPr txBox="1"/>
          <p:nvPr/>
        </p:nvSpPr>
        <p:spPr>
          <a:xfrm>
            <a:off x="334399" y="4475479"/>
            <a:ext cx="331736"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t>16</a:t>
            </a:r>
          </a:p>
        </p:txBody>
      </p:sp>
      <p:sp>
        <p:nvSpPr>
          <p:cNvPr id="1523"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t>Evaluating my work</a:t>
            </a:r>
          </a:p>
        </p:txBody>
      </p:sp>
      <p:sp>
        <p:nvSpPr>
          <p:cNvPr id="1524" name="TextBox 6"/>
          <p:cNvSpPr txBox="1"/>
          <p:nvPr/>
        </p:nvSpPr>
        <p:spPr>
          <a:xfrm>
            <a:off x="465216" y="1068446"/>
            <a:ext cx="7852893" cy="523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700"/>
              </a:spcBef>
              <a:defRPr sz="1500">
                <a:solidFill>
                  <a:srgbClr val="000000"/>
                </a:solidFill>
              </a:defRPr>
            </a:lvl1pPr>
          </a:lstStyle>
          <a:p>
            <a:r>
              <a:t>How could you have improved your work on this project? Try to think about the way you worked, rather than about your final product.</a:t>
            </a:r>
          </a:p>
        </p:txBody>
      </p:sp>
      <p:sp>
        <p:nvSpPr>
          <p:cNvPr id="1525" name="TextBox 6"/>
          <p:cNvSpPr txBox="1"/>
          <p:nvPr/>
        </p:nvSpPr>
        <p:spPr>
          <a:xfrm>
            <a:off x="482149" y="1844862"/>
            <a:ext cx="3601039" cy="2377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100" b="1">
                <a:solidFill>
                  <a:srgbClr val="000000"/>
                </a:solidFill>
              </a:defRPr>
            </a:pPr>
            <a:r>
              <a:t>Design work</a:t>
            </a:r>
          </a:p>
          <a:p>
            <a:pPr>
              <a:defRPr sz="1100">
                <a:solidFill>
                  <a:srgbClr val="000000"/>
                </a:solidFill>
              </a:defRPr>
            </a:pPr>
            <a:r>
              <a:t>Identify two faults with your design work and suggest improvements you could make.</a:t>
            </a:r>
          </a:p>
          <a:p>
            <a:pPr>
              <a:defRPr sz="1100">
                <a:solidFill>
                  <a:srgbClr val="000000"/>
                </a:solidFill>
              </a:defRPr>
            </a:pPr>
            <a:endParaRPr/>
          </a:p>
          <a:p>
            <a:pPr>
              <a:defRPr sz="1100" b="1">
                <a:solidFill>
                  <a:srgbClr val="000000"/>
                </a:solidFill>
              </a:defRPr>
            </a:pPr>
            <a:r>
              <a:t>1) Fault:</a:t>
            </a:r>
          </a:p>
          <a:p>
            <a:pPr>
              <a:defRPr sz="1100" b="1">
                <a:solidFill>
                  <a:srgbClr val="000000"/>
                </a:solidFill>
              </a:defRPr>
            </a:pPr>
            <a:endParaRPr/>
          </a:p>
          <a:p>
            <a:pPr>
              <a:defRPr sz="1100">
                <a:solidFill>
                  <a:srgbClr val="000000"/>
                </a:solidFill>
              </a:defRPr>
            </a:pPr>
            <a:r>
              <a:t>    </a:t>
            </a:r>
          </a:p>
          <a:p>
            <a:pPr>
              <a:defRPr sz="1100">
                <a:solidFill>
                  <a:srgbClr val="000000"/>
                </a:solidFill>
              </a:defRPr>
            </a:pPr>
            <a:r>
              <a:t>  </a:t>
            </a:r>
            <a:r>
              <a:rPr b="1"/>
              <a:t>Improvement:</a:t>
            </a:r>
          </a:p>
          <a:p>
            <a:pPr>
              <a:defRPr sz="1100" b="1">
                <a:solidFill>
                  <a:srgbClr val="000000"/>
                </a:solidFill>
              </a:defRPr>
            </a:pPr>
            <a:endParaRPr b="1"/>
          </a:p>
          <a:p>
            <a:pPr>
              <a:defRPr sz="1100">
                <a:solidFill>
                  <a:srgbClr val="000000"/>
                </a:solidFill>
              </a:defRPr>
            </a:pPr>
            <a:endParaRPr b="1"/>
          </a:p>
          <a:p>
            <a:pPr>
              <a:defRPr sz="1100">
                <a:solidFill>
                  <a:srgbClr val="000000"/>
                </a:solidFill>
              </a:defRPr>
            </a:pPr>
            <a:endParaRPr b="1"/>
          </a:p>
          <a:p>
            <a:pPr>
              <a:defRPr sz="1100" b="1">
                <a:solidFill>
                  <a:srgbClr val="000000"/>
                </a:solidFill>
              </a:defRPr>
            </a:pPr>
            <a:r>
              <a:t>2) Fault:</a:t>
            </a:r>
          </a:p>
          <a:p>
            <a:pPr>
              <a:defRPr sz="1100" b="1">
                <a:solidFill>
                  <a:srgbClr val="000000"/>
                </a:solidFill>
              </a:defRPr>
            </a:pPr>
            <a:endParaRPr/>
          </a:p>
          <a:p>
            <a:pPr>
              <a:defRPr sz="1100" b="1">
                <a:solidFill>
                  <a:srgbClr val="000000"/>
                </a:solidFill>
              </a:defRPr>
            </a:pPr>
            <a:endParaRPr/>
          </a:p>
          <a:p>
            <a:pPr>
              <a:defRPr sz="1100" b="1">
                <a:solidFill>
                  <a:srgbClr val="000000"/>
                </a:solidFill>
              </a:defRPr>
            </a:pPr>
            <a:r>
              <a:t>  Improvement:</a:t>
            </a:r>
          </a:p>
        </p:txBody>
      </p:sp>
      <p:sp>
        <p:nvSpPr>
          <p:cNvPr id="1526" name="TextBox 6"/>
          <p:cNvSpPr txBox="1"/>
          <p:nvPr/>
        </p:nvSpPr>
        <p:spPr>
          <a:xfrm>
            <a:off x="4402216" y="1844862"/>
            <a:ext cx="3601039" cy="2377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100" b="1">
                <a:solidFill>
                  <a:srgbClr val="000000"/>
                </a:solidFill>
              </a:defRPr>
            </a:pPr>
            <a:r>
              <a:t>Practical work</a:t>
            </a:r>
          </a:p>
          <a:p>
            <a:pPr>
              <a:defRPr sz="1100">
                <a:solidFill>
                  <a:srgbClr val="000000"/>
                </a:solidFill>
              </a:defRPr>
            </a:pPr>
            <a:r>
              <a:t>Identify two faults with your practical work and suggest improvements you could make.</a:t>
            </a:r>
          </a:p>
          <a:p>
            <a:pPr>
              <a:defRPr sz="1100">
                <a:solidFill>
                  <a:srgbClr val="000000"/>
                </a:solidFill>
              </a:defRPr>
            </a:pPr>
            <a:endParaRPr/>
          </a:p>
          <a:p>
            <a:pPr>
              <a:defRPr sz="1100" b="1">
                <a:solidFill>
                  <a:srgbClr val="000000"/>
                </a:solidFill>
              </a:defRPr>
            </a:pPr>
            <a:r>
              <a:t>1) Fault:</a:t>
            </a:r>
          </a:p>
          <a:p>
            <a:pPr>
              <a:defRPr sz="1100" b="1">
                <a:solidFill>
                  <a:srgbClr val="000000"/>
                </a:solidFill>
              </a:defRPr>
            </a:pPr>
            <a:endParaRPr/>
          </a:p>
          <a:p>
            <a:pPr>
              <a:defRPr sz="1100" b="1">
                <a:solidFill>
                  <a:srgbClr val="000000"/>
                </a:solidFill>
              </a:defRPr>
            </a:pPr>
            <a:r>
              <a:t>    </a:t>
            </a:r>
          </a:p>
          <a:p>
            <a:pPr>
              <a:defRPr sz="1100" b="1">
                <a:solidFill>
                  <a:srgbClr val="000000"/>
                </a:solidFill>
              </a:defRPr>
            </a:pPr>
            <a:r>
              <a:t>  Improvement:</a:t>
            </a:r>
          </a:p>
          <a:p>
            <a:pPr>
              <a:defRPr sz="1100" b="1">
                <a:solidFill>
                  <a:srgbClr val="000000"/>
                </a:solidFill>
              </a:defRPr>
            </a:pPr>
            <a:endParaRPr/>
          </a:p>
          <a:p>
            <a:pPr>
              <a:defRPr sz="1100" b="1">
                <a:solidFill>
                  <a:srgbClr val="000000"/>
                </a:solidFill>
              </a:defRPr>
            </a:pPr>
            <a:endParaRPr/>
          </a:p>
          <a:p>
            <a:pPr>
              <a:defRPr sz="1100" b="1">
                <a:solidFill>
                  <a:srgbClr val="000000"/>
                </a:solidFill>
              </a:defRPr>
            </a:pPr>
            <a:endParaRPr/>
          </a:p>
          <a:p>
            <a:pPr>
              <a:defRPr sz="1100" b="1">
                <a:solidFill>
                  <a:srgbClr val="000000"/>
                </a:solidFill>
              </a:defRPr>
            </a:pPr>
            <a:r>
              <a:t>2) Fault:</a:t>
            </a:r>
          </a:p>
          <a:p>
            <a:pPr>
              <a:defRPr sz="1100" b="1">
                <a:solidFill>
                  <a:srgbClr val="000000"/>
                </a:solidFill>
              </a:defRPr>
            </a:pPr>
            <a:endParaRPr/>
          </a:p>
          <a:p>
            <a:pPr>
              <a:defRPr sz="1100" b="1">
                <a:solidFill>
                  <a:srgbClr val="000000"/>
                </a:solidFill>
              </a:defRPr>
            </a:pPr>
            <a:endParaRPr/>
          </a:p>
          <a:p>
            <a:pPr>
              <a:defRPr sz="1100" b="1">
                <a:solidFill>
                  <a:srgbClr val="000000"/>
                </a:solidFill>
              </a:defRPr>
            </a:pPr>
            <a:r>
              <a:t>  Improvement: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528" name="17"/>
          <p:cNvSpPr txBox="1"/>
          <p:nvPr/>
        </p:nvSpPr>
        <p:spPr>
          <a:xfrm>
            <a:off x="334399" y="4475479"/>
            <a:ext cx="317226"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t>17</a:t>
            </a:r>
          </a:p>
        </p:txBody>
      </p:sp>
      <p:sp>
        <p:nvSpPr>
          <p:cNvPr id="1529"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t>Evaluating my work</a:t>
            </a:r>
          </a:p>
        </p:txBody>
      </p:sp>
      <p:sp>
        <p:nvSpPr>
          <p:cNvPr id="1530" name="TextBox 6"/>
          <p:cNvSpPr txBox="1"/>
          <p:nvPr/>
        </p:nvSpPr>
        <p:spPr>
          <a:xfrm>
            <a:off x="465216" y="1068446"/>
            <a:ext cx="7852893"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700"/>
              </a:spcBef>
              <a:defRPr sz="1500" b="1">
                <a:solidFill>
                  <a:srgbClr val="000000"/>
                </a:solidFill>
              </a:defRPr>
            </a:pPr>
            <a:r>
              <a:rPr dirty="0">
                <a:solidFill>
                  <a:schemeClr val="tx1">
                    <a:lumMod val="50000"/>
                  </a:schemeClr>
                </a:solidFill>
              </a:rPr>
              <a:t>Personal evaluation</a:t>
            </a:r>
          </a:p>
          <a:p>
            <a:pPr>
              <a:defRPr sz="1500">
                <a:solidFill>
                  <a:srgbClr val="000000"/>
                </a:solidFill>
              </a:defRPr>
            </a:pPr>
            <a:r>
              <a:rPr dirty="0">
                <a:solidFill>
                  <a:schemeClr val="tx1">
                    <a:lumMod val="50000"/>
                  </a:schemeClr>
                </a:solidFill>
              </a:rPr>
              <a:t>Overall, how do you think you tackled this project? What were your strengths and weaknesses? What did you enjoy most? What did you find easy? What was difficult? Try to be as detailed as possible.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532" name="18"/>
          <p:cNvSpPr txBox="1"/>
          <p:nvPr/>
        </p:nvSpPr>
        <p:spPr>
          <a:xfrm>
            <a:off x="334399" y="4475479"/>
            <a:ext cx="321561"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rPr dirty="0" smtClean="0"/>
              <a:t>1</a:t>
            </a:r>
            <a:r>
              <a:rPr lang="en-GB" dirty="0" smtClean="0"/>
              <a:t>9</a:t>
            </a:r>
            <a:endParaRPr dirty="0"/>
          </a:p>
        </p:txBody>
      </p:sp>
      <p:sp>
        <p:nvSpPr>
          <p:cNvPr id="1533"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solidFill>
                  <a:schemeClr val="tx1">
                    <a:lumMod val="50000"/>
                  </a:schemeClr>
                </a:solidFill>
              </a:rPr>
              <a:t>Evaluation</a:t>
            </a:r>
          </a:p>
        </p:txBody>
      </p:sp>
      <p:sp>
        <p:nvSpPr>
          <p:cNvPr id="1534" name="TextBox 6"/>
          <p:cNvSpPr txBox="1"/>
          <p:nvPr/>
        </p:nvSpPr>
        <p:spPr>
          <a:xfrm>
            <a:off x="514320" y="894879"/>
            <a:ext cx="7852893" cy="784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500">
                <a:solidFill>
                  <a:srgbClr val="000000"/>
                </a:solidFill>
              </a:defRPr>
            </a:lvl1pPr>
          </a:lstStyle>
          <a:p>
            <a:r>
              <a:rPr dirty="0">
                <a:latin typeface="Georgia" panose="02040502050405020303" pitchFamily="18" charset="0"/>
              </a:rPr>
              <a:t>Now it is time to judge the quality of your final product using your design specification. In the table below, fill in what you said you wanted your product to do (your specification) and then say how well your final product does each of these things. </a:t>
            </a:r>
          </a:p>
        </p:txBody>
      </p:sp>
      <p:graphicFrame>
        <p:nvGraphicFramePr>
          <p:cNvPr id="1535" name="Table"/>
          <p:cNvGraphicFramePr/>
          <p:nvPr>
            <p:extLst>
              <p:ext uri="{D42A27DB-BD31-4B8C-83A1-F6EECF244321}">
                <p14:modId xmlns:p14="http://schemas.microsoft.com/office/powerpoint/2010/main" val="748731277"/>
              </p:ext>
            </p:extLst>
          </p:nvPr>
        </p:nvGraphicFramePr>
        <p:xfrm>
          <a:off x="649974" y="1679709"/>
          <a:ext cx="8013700" cy="1859376"/>
        </p:xfrm>
        <a:graphic>
          <a:graphicData uri="http://schemas.openxmlformats.org/drawingml/2006/table">
            <a:tbl>
              <a:tblPr>
                <a:tableStyleId>{4C3C2611-4C71-4FC5-86AE-919BDF0F9419}</a:tableStyleId>
              </a:tblPr>
              <a:tblGrid>
                <a:gridCol w="4025371"/>
                <a:gridCol w="3988329"/>
              </a:tblGrid>
              <a:tr h="200766">
                <a:tc>
                  <a:txBody>
                    <a:bodyPr/>
                    <a:lstStyle/>
                    <a:p>
                      <a:pPr marL="342900" indent="-342900">
                        <a:defRPr sz="1800">
                          <a:solidFill>
                            <a:srgbClr val="000000"/>
                          </a:solidFill>
                        </a:defRPr>
                      </a:pPr>
                      <a:r>
                        <a:rPr sz="1100" b="1" dirty="0"/>
                        <a:t>I wanted my product to:</a:t>
                      </a: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defRPr sz="1800">
                          <a:solidFill>
                            <a:srgbClr val="000000"/>
                          </a:solidFill>
                        </a:defRPr>
                      </a:pPr>
                      <a:r>
                        <a:rPr sz="1100" b="1"/>
                        <a:t>How well does it do this?</a:t>
                      </a: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200766">
                <a:tc>
                  <a:txBody>
                    <a:bodyPr/>
                    <a:lstStyle/>
                    <a:p>
                      <a:pPr>
                        <a:spcBef>
                          <a:spcPts val="200"/>
                        </a:spcBef>
                        <a:defRPr sz="900">
                          <a:solidFill>
                            <a:srgbClr val="000000"/>
                          </a:solidFill>
                          <a:latin typeface="Times New Roman"/>
                          <a:ea typeface="Times New Roman"/>
                          <a:cs typeface="Times New Roman"/>
                          <a:sym typeface="Times New Roman"/>
                        </a:defRPr>
                      </a:pPr>
                      <a:r>
                        <a:t>  </a:t>
                      </a: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spcBef>
                          <a:spcPts val="400"/>
                        </a:spcBef>
                        <a:defRPr sz="900">
                          <a:solidFill>
                            <a:srgbClr val="000000"/>
                          </a:solidFill>
                          <a:latin typeface="Times New Roman"/>
                          <a:ea typeface="Times New Roman"/>
                          <a:cs typeface="Times New Roman"/>
                          <a:sym typeface="Times New Roman"/>
                        </a:defRPr>
                      </a:pPr>
                      <a:endParaRP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200766">
                <a:tc>
                  <a:txBody>
                    <a:bodyPr/>
                    <a:lstStyle/>
                    <a:p>
                      <a:pPr>
                        <a:spcBef>
                          <a:spcPts val="200"/>
                        </a:spcBef>
                        <a:defRPr sz="900">
                          <a:solidFill>
                            <a:srgbClr val="000000"/>
                          </a:solidFill>
                          <a:latin typeface="Times New Roman"/>
                          <a:ea typeface="Times New Roman"/>
                          <a:cs typeface="Times New Roman"/>
                          <a:sym typeface="Times New Roman"/>
                        </a:defRPr>
                      </a:pPr>
                      <a:r>
                        <a:rPr dirty="0"/>
                        <a:t>  </a:t>
                      </a: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spcBef>
                          <a:spcPts val="400"/>
                        </a:spcBef>
                        <a:defRPr sz="900">
                          <a:solidFill>
                            <a:srgbClr val="000000"/>
                          </a:solidFill>
                          <a:latin typeface="Times New Roman"/>
                          <a:ea typeface="Times New Roman"/>
                          <a:cs typeface="Times New Roman"/>
                          <a:sym typeface="Times New Roman"/>
                        </a:defRPr>
                      </a:pPr>
                      <a:endParaRP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200766">
                <a:tc>
                  <a:txBody>
                    <a:bodyPr/>
                    <a:lstStyle/>
                    <a:p>
                      <a:pPr>
                        <a:spcBef>
                          <a:spcPts val="200"/>
                        </a:spcBef>
                        <a:defRPr sz="900">
                          <a:solidFill>
                            <a:srgbClr val="000000"/>
                          </a:solidFill>
                          <a:latin typeface="Times New Roman"/>
                          <a:ea typeface="Times New Roman"/>
                          <a:cs typeface="Times New Roman"/>
                          <a:sym typeface="Times New Roman"/>
                        </a:defRPr>
                      </a:pPr>
                      <a:r>
                        <a:rPr dirty="0"/>
                        <a:t>  </a:t>
                      </a: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spcBef>
                          <a:spcPts val="400"/>
                        </a:spcBef>
                        <a:defRPr sz="900">
                          <a:solidFill>
                            <a:srgbClr val="000000"/>
                          </a:solidFill>
                          <a:latin typeface="Times New Roman"/>
                          <a:ea typeface="Times New Roman"/>
                          <a:cs typeface="Times New Roman"/>
                          <a:sym typeface="Times New Roman"/>
                        </a:defRPr>
                      </a:pPr>
                      <a:endParaRP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200766">
                <a:tc>
                  <a:txBody>
                    <a:bodyPr/>
                    <a:lstStyle/>
                    <a:p>
                      <a:pPr>
                        <a:spcBef>
                          <a:spcPts val="200"/>
                        </a:spcBef>
                        <a:defRPr sz="900">
                          <a:solidFill>
                            <a:srgbClr val="000000"/>
                          </a:solidFill>
                          <a:latin typeface="Times New Roman"/>
                          <a:ea typeface="Times New Roman"/>
                          <a:cs typeface="Times New Roman"/>
                          <a:sym typeface="Times New Roman"/>
                        </a:defRPr>
                      </a:pPr>
                      <a:r>
                        <a:t>  </a:t>
                      </a: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spcBef>
                          <a:spcPts val="400"/>
                        </a:spcBef>
                        <a:defRPr sz="900">
                          <a:solidFill>
                            <a:srgbClr val="000000"/>
                          </a:solidFill>
                          <a:latin typeface="Times New Roman"/>
                          <a:ea typeface="Times New Roman"/>
                          <a:cs typeface="Times New Roman"/>
                          <a:sym typeface="Times New Roman"/>
                        </a:defRPr>
                      </a:pPr>
                      <a:endParaRP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200766">
                <a:tc>
                  <a:txBody>
                    <a:bodyPr/>
                    <a:lstStyle/>
                    <a:p>
                      <a:pPr>
                        <a:spcBef>
                          <a:spcPts val="200"/>
                        </a:spcBef>
                        <a:defRPr sz="900">
                          <a:solidFill>
                            <a:srgbClr val="000000"/>
                          </a:solidFill>
                          <a:latin typeface="Times New Roman"/>
                          <a:ea typeface="Times New Roman"/>
                          <a:cs typeface="Times New Roman"/>
                          <a:sym typeface="Times New Roman"/>
                        </a:defRPr>
                      </a:pPr>
                      <a:r>
                        <a:t>  </a:t>
                      </a: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spcBef>
                          <a:spcPts val="400"/>
                        </a:spcBef>
                        <a:defRPr sz="900">
                          <a:solidFill>
                            <a:srgbClr val="000000"/>
                          </a:solidFill>
                          <a:latin typeface="Times New Roman"/>
                          <a:ea typeface="Times New Roman"/>
                          <a:cs typeface="Times New Roman"/>
                          <a:sym typeface="Times New Roman"/>
                        </a:defRPr>
                      </a:pPr>
                      <a:endParaRP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200766">
                <a:tc>
                  <a:txBody>
                    <a:bodyPr/>
                    <a:lstStyle/>
                    <a:p>
                      <a:pPr>
                        <a:spcBef>
                          <a:spcPts val="200"/>
                        </a:spcBef>
                        <a:defRPr sz="900">
                          <a:solidFill>
                            <a:srgbClr val="000000"/>
                          </a:solidFill>
                          <a:latin typeface="Times New Roman"/>
                          <a:ea typeface="Times New Roman"/>
                          <a:cs typeface="Times New Roman"/>
                          <a:sym typeface="Times New Roman"/>
                        </a:defRPr>
                      </a:pPr>
                      <a:r>
                        <a:t>   </a:t>
                      </a: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spcBef>
                          <a:spcPts val="400"/>
                        </a:spcBef>
                        <a:defRPr sz="900">
                          <a:solidFill>
                            <a:srgbClr val="000000"/>
                          </a:solidFill>
                          <a:latin typeface="Times New Roman"/>
                          <a:ea typeface="Times New Roman"/>
                          <a:cs typeface="Times New Roman"/>
                          <a:sym typeface="Times New Roman"/>
                        </a:defRPr>
                      </a:pPr>
                      <a:endParaRP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200766">
                <a:tc>
                  <a:txBody>
                    <a:bodyPr/>
                    <a:lstStyle/>
                    <a:p>
                      <a:pPr>
                        <a:spcBef>
                          <a:spcPts val="200"/>
                        </a:spcBef>
                        <a:defRPr sz="900">
                          <a:solidFill>
                            <a:srgbClr val="000000"/>
                          </a:solidFill>
                          <a:latin typeface="Times New Roman"/>
                          <a:ea typeface="Times New Roman"/>
                          <a:cs typeface="Times New Roman"/>
                          <a:sym typeface="Times New Roman"/>
                        </a:defRPr>
                      </a:pPr>
                      <a:r>
                        <a:t>   </a:t>
                      </a:r>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spcBef>
                          <a:spcPts val="400"/>
                        </a:spcBef>
                        <a:defRPr sz="900">
                          <a:solidFill>
                            <a:srgbClr val="000000"/>
                          </a:solidFill>
                          <a:latin typeface="Times New Roman"/>
                          <a:ea typeface="Times New Roman"/>
                          <a:cs typeface="Times New Roman"/>
                          <a:sym typeface="Times New Roman"/>
                        </a:defRPr>
                      </a:pPr>
                      <a:endParaRPr dirty="0"/>
                    </a:p>
                  </a:txBody>
                  <a:tcPr marL="45726" marR="45726" marT="45726" marB="45726" horzOverflow="overflow">
                    <a:lnL w="12700">
                      <a:solidFill>
                        <a:srgbClr val="000000"/>
                      </a:solidFill>
                    </a:lnL>
                    <a:lnR w="12700">
                      <a:solidFill>
                        <a:srgbClr val="000000"/>
                      </a:solidFill>
                    </a:lnR>
                    <a:lnT w="12700">
                      <a:solidFill>
                        <a:srgbClr val="000000"/>
                      </a:solidFill>
                    </a:lnT>
                    <a:lnB w="12700">
                      <a:solidFill>
                        <a:srgbClr val="000000"/>
                      </a:solidFill>
                    </a:lnB>
                    <a:noFill/>
                  </a:tcPr>
                </a:tc>
              </a:tr>
            </a:tbl>
          </a:graphicData>
        </a:graphic>
      </p:graphicFrame>
      <p:sp>
        <p:nvSpPr>
          <p:cNvPr id="1536" name="Assessment…"/>
          <p:cNvSpPr/>
          <p:nvPr/>
        </p:nvSpPr>
        <p:spPr>
          <a:xfrm>
            <a:off x="656324" y="3710249"/>
            <a:ext cx="8007350" cy="1044576"/>
          </a:xfrm>
          <a:prstGeom prst="rect">
            <a:avLst/>
          </a:prstGeom>
          <a:solidFill>
            <a:srgbClr val="FFFFFF"/>
          </a:solidFill>
          <a:ln w="19050">
            <a:solidFill>
              <a:srgbClr val="B2B2B2"/>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pPr>
              <a:defRPr sz="1100" b="1">
                <a:solidFill>
                  <a:srgbClr val="000000"/>
                </a:solidFill>
              </a:defRPr>
            </a:pPr>
            <a:r>
              <a:t>Assessment</a:t>
            </a:r>
          </a:p>
          <a:p>
            <a:pPr>
              <a:defRPr sz="1100" b="1">
                <a:solidFill>
                  <a:srgbClr val="000000"/>
                </a:solidFill>
              </a:defRPr>
            </a:pPr>
            <a:endParaRPr/>
          </a:p>
          <a:p>
            <a:pPr>
              <a:defRPr sz="1100" b="1">
                <a:solidFill>
                  <a:srgbClr val="000000"/>
                </a:solidFill>
              </a:defRPr>
            </a:pPr>
            <a:r>
              <a:t>Effort level:</a:t>
            </a:r>
          </a:p>
          <a:p>
            <a:pPr>
              <a:defRPr sz="1100">
                <a:solidFill>
                  <a:srgbClr val="000000"/>
                </a:solidFill>
              </a:defRPr>
            </a:pPr>
            <a:endParaRPr/>
          </a:p>
          <a:p>
            <a:pPr>
              <a:defRPr sz="1100" b="1">
                <a:solidFill>
                  <a:srgbClr val="000000"/>
                </a:solidFill>
              </a:defRPr>
            </a:pPr>
            <a:r>
              <a:t>Designing and making level:</a:t>
            </a:r>
          </a:p>
        </p:txBody>
      </p:sp>
      <p:sp>
        <p:nvSpPr>
          <p:cNvPr id="1537" name="Group"/>
          <p:cNvSpPr/>
          <p:nvPr/>
        </p:nvSpPr>
        <p:spPr>
          <a:xfrm>
            <a:off x="656324" y="3251629"/>
            <a:ext cx="8026401" cy="358141"/>
          </a:xfrm>
          <a:prstGeom prst="rect">
            <a:avLst/>
          </a:prstGeom>
          <a:solidFill>
            <a:srgbClr val="FFFFFF"/>
          </a:solidFill>
          <a:ln w="19050">
            <a:solidFill>
              <a:srgbClr val="B2B2B2"/>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a:defRPr sz="1100" b="1">
                <a:solidFill>
                  <a:srgbClr val="000000"/>
                </a:solidFill>
              </a:defRPr>
            </a:lvl1pPr>
          </a:lstStyle>
          <a:p>
            <a:r>
              <a:t>My targets for the net project are: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539" name="19"/>
          <p:cNvSpPr txBox="1"/>
          <p:nvPr/>
        </p:nvSpPr>
        <p:spPr>
          <a:xfrm>
            <a:off x="334399" y="4475479"/>
            <a:ext cx="361635"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rPr lang="en-GB" dirty="0" smtClean="0"/>
              <a:t>20</a:t>
            </a:r>
            <a:endParaRPr dirty="0"/>
          </a:p>
        </p:txBody>
      </p:sp>
      <p:sp>
        <p:nvSpPr>
          <p:cNvPr id="1540"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t>Teachers comments</a:t>
            </a:r>
          </a:p>
        </p:txBody>
      </p:sp>
      <p:grpSp>
        <p:nvGrpSpPr>
          <p:cNvPr id="1549" name="Group"/>
          <p:cNvGrpSpPr/>
          <p:nvPr/>
        </p:nvGrpSpPr>
        <p:grpSpPr>
          <a:xfrm>
            <a:off x="537104" y="1073385"/>
            <a:ext cx="8069792" cy="3308729"/>
            <a:chOff x="0" y="0"/>
            <a:chExt cx="8069791" cy="3308728"/>
          </a:xfrm>
        </p:grpSpPr>
        <p:sp>
          <p:nvSpPr>
            <p:cNvPr id="1541" name="Rectangle"/>
            <p:cNvSpPr/>
            <p:nvPr/>
          </p:nvSpPr>
          <p:spPr>
            <a:xfrm>
              <a:off x="1134" y="0"/>
              <a:ext cx="1952773" cy="1610717"/>
            </a:xfrm>
            <a:prstGeom prst="rect">
              <a:avLst/>
            </a:prstGeom>
            <a:solidFill>
              <a:srgbClr val="FFFFFF"/>
            </a:solidFill>
            <a:ln w="19050" cap="flat">
              <a:solidFill>
                <a:srgbClr val="B2B2B2"/>
              </a:solidFill>
              <a:prstDash val="solid"/>
              <a:round/>
            </a:ln>
            <a:effectLst/>
          </p:spPr>
          <p:txBody>
            <a:bodyPr wrap="square" lIns="45719" tIns="45719" rIns="45719" bIns="45719" numCol="1" anchor="ctr">
              <a:noAutofit/>
            </a:bodyPr>
            <a:lstStyle/>
            <a:p>
              <a:pPr algn="ctr">
                <a:defRPr>
                  <a:solidFill>
                    <a:srgbClr val="000000"/>
                  </a:solidFill>
                  <a:latin typeface="Times New Roman"/>
                  <a:ea typeface="Times New Roman"/>
                  <a:cs typeface="Times New Roman"/>
                  <a:sym typeface="Times New Roman"/>
                </a:defRPr>
              </a:pPr>
              <a:endParaRPr/>
            </a:p>
          </p:txBody>
        </p:sp>
        <p:sp>
          <p:nvSpPr>
            <p:cNvPr id="1542" name="Rectangle"/>
            <p:cNvSpPr/>
            <p:nvPr/>
          </p:nvSpPr>
          <p:spPr>
            <a:xfrm>
              <a:off x="2054892" y="6387"/>
              <a:ext cx="1951638" cy="1610717"/>
            </a:xfrm>
            <a:prstGeom prst="rect">
              <a:avLst/>
            </a:prstGeom>
            <a:solidFill>
              <a:srgbClr val="FFFFFF"/>
            </a:solidFill>
            <a:ln w="19050" cap="flat">
              <a:solidFill>
                <a:srgbClr val="B2B2B2"/>
              </a:solidFill>
              <a:prstDash val="solid"/>
              <a:round/>
            </a:ln>
            <a:effectLst/>
          </p:spPr>
          <p:txBody>
            <a:bodyPr wrap="square" lIns="45719" tIns="45719" rIns="45719" bIns="45719" numCol="1" anchor="ctr">
              <a:noAutofit/>
            </a:bodyPr>
            <a:lstStyle/>
            <a:p>
              <a:pPr>
                <a:defRPr>
                  <a:solidFill>
                    <a:srgbClr val="000000"/>
                  </a:solidFill>
                  <a:latin typeface="Times New Roman"/>
                  <a:ea typeface="Times New Roman"/>
                  <a:cs typeface="Times New Roman"/>
                  <a:sym typeface="Times New Roman"/>
                </a:defRPr>
              </a:pPr>
              <a:endParaRPr/>
            </a:p>
          </p:txBody>
        </p:sp>
        <p:sp>
          <p:nvSpPr>
            <p:cNvPr id="1543" name="Rectangle"/>
            <p:cNvSpPr/>
            <p:nvPr/>
          </p:nvSpPr>
          <p:spPr>
            <a:xfrm>
              <a:off x="4093898" y="3193"/>
              <a:ext cx="1951639" cy="1610717"/>
            </a:xfrm>
            <a:prstGeom prst="rect">
              <a:avLst/>
            </a:prstGeom>
            <a:solidFill>
              <a:srgbClr val="FFFFFF"/>
            </a:solidFill>
            <a:ln w="19050" cap="flat">
              <a:solidFill>
                <a:srgbClr val="B2B2B2"/>
              </a:solidFill>
              <a:prstDash val="solid"/>
              <a:round/>
            </a:ln>
            <a:effectLst/>
          </p:spPr>
          <p:txBody>
            <a:bodyPr wrap="square" lIns="45719" tIns="45719" rIns="45719" bIns="45719" numCol="1" anchor="ctr">
              <a:noAutofit/>
            </a:bodyPr>
            <a:lstStyle/>
            <a:p>
              <a:pPr>
                <a:defRPr>
                  <a:solidFill>
                    <a:srgbClr val="000000"/>
                  </a:solidFill>
                  <a:latin typeface="Times New Roman"/>
                  <a:ea typeface="Times New Roman"/>
                  <a:cs typeface="Times New Roman"/>
                  <a:sym typeface="Times New Roman"/>
                </a:defRPr>
              </a:pPr>
              <a:endParaRPr/>
            </a:p>
          </p:txBody>
        </p:sp>
        <p:sp>
          <p:nvSpPr>
            <p:cNvPr id="1544" name="Rectangle"/>
            <p:cNvSpPr/>
            <p:nvPr/>
          </p:nvSpPr>
          <p:spPr>
            <a:xfrm>
              <a:off x="-1" y="1691624"/>
              <a:ext cx="1952773" cy="1610717"/>
            </a:xfrm>
            <a:prstGeom prst="rect">
              <a:avLst/>
            </a:prstGeom>
            <a:solidFill>
              <a:srgbClr val="FFFFFF"/>
            </a:solidFill>
            <a:ln w="19050" cap="flat">
              <a:solidFill>
                <a:srgbClr val="B2B2B2"/>
              </a:solidFill>
              <a:prstDash val="solid"/>
              <a:round/>
            </a:ln>
            <a:effectLst/>
          </p:spPr>
          <p:txBody>
            <a:bodyPr wrap="square" lIns="45719" tIns="45719" rIns="45719" bIns="45719" numCol="1" anchor="ctr">
              <a:noAutofit/>
            </a:bodyPr>
            <a:lstStyle/>
            <a:p>
              <a:pPr>
                <a:defRPr>
                  <a:solidFill>
                    <a:srgbClr val="000000"/>
                  </a:solidFill>
                  <a:latin typeface="Times New Roman"/>
                  <a:ea typeface="Times New Roman"/>
                  <a:cs typeface="Times New Roman"/>
                  <a:sym typeface="Times New Roman"/>
                </a:defRPr>
              </a:pPr>
              <a:endParaRPr/>
            </a:p>
          </p:txBody>
        </p:sp>
        <p:sp>
          <p:nvSpPr>
            <p:cNvPr id="1545" name="Rectangle"/>
            <p:cNvSpPr/>
            <p:nvPr/>
          </p:nvSpPr>
          <p:spPr>
            <a:xfrm>
              <a:off x="2054892" y="1698012"/>
              <a:ext cx="1950503" cy="1610717"/>
            </a:xfrm>
            <a:prstGeom prst="rect">
              <a:avLst/>
            </a:prstGeom>
            <a:solidFill>
              <a:srgbClr val="FFFFFF"/>
            </a:solidFill>
            <a:ln w="19050" cap="flat">
              <a:solidFill>
                <a:srgbClr val="B2B2B2"/>
              </a:solidFill>
              <a:prstDash val="solid"/>
              <a:round/>
            </a:ln>
            <a:effectLst/>
          </p:spPr>
          <p:txBody>
            <a:bodyPr wrap="square" lIns="45719" tIns="45719" rIns="45719" bIns="45719" numCol="1" anchor="ctr">
              <a:noAutofit/>
            </a:bodyPr>
            <a:lstStyle/>
            <a:p>
              <a:pPr>
                <a:defRPr>
                  <a:solidFill>
                    <a:srgbClr val="000000"/>
                  </a:solidFill>
                  <a:latin typeface="Times New Roman"/>
                  <a:ea typeface="Times New Roman"/>
                  <a:cs typeface="Times New Roman"/>
                  <a:sym typeface="Times New Roman"/>
                </a:defRPr>
              </a:pPr>
              <a:endParaRPr/>
            </a:p>
          </p:txBody>
        </p:sp>
        <p:sp>
          <p:nvSpPr>
            <p:cNvPr id="1546" name="Rectangle"/>
            <p:cNvSpPr/>
            <p:nvPr/>
          </p:nvSpPr>
          <p:spPr>
            <a:xfrm>
              <a:off x="4091629" y="1694818"/>
              <a:ext cx="1951638" cy="1610717"/>
            </a:xfrm>
            <a:prstGeom prst="rect">
              <a:avLst/>
            </a:prstGeom>
            <a:solidFill>
              <a:srgbClr val="FFFFFF"/>
            </a:solidFill>
            <a:ln w="19050" cap="flat">
              <a:solidFill>
                <a:srgbClr val="B2B2B2"/>
              </a:solidFill>
              <a:prstDash val="solid"/>
              <a:round/>
            </a:ln>
            <a:effectLst/>
          </p:spPr>
          <p:txBody>
            <a:bodyPr wrap="square" lIns="45719" tIns="45719" rIns="45719" bIns="45719" numCol="1" anchor="ctr">
              <a:noAutofit/>
            </a:bodyPr>
            <a:lstStyle/>
            <a:p>
              <a:pPr>
                <a:defRPr>
                  <a:solidFill>
                    <a:srgbClr val="000000"/>
                  </a:solidFill>
                  <a:latin typeface="Times New Roman"/>
                  <a:ea typeface="Times New Roman"/>
                  <a:cs typeface="Times New Roman"/>
                  <a:sym typeface="Times New Roman"/>
                </a:defRPr>
              </a:pPr>
              <a:endParaRPr/>
            </a:p>
          </p:txBody>
        </p:sp>
        <p:sp>
          <p:nvSpPr>
            <p:cNvPr id="1547" name="Rectangle"/>
            <p:cNvSpPr/>
            <p:nvPr/>
          </p:nvSpPr>
          <p:spPr>
            <a:xfrm>
              <a:off x="6117020" y="3193"/>
              <a:ext cx="1952772" cy="1610717"/>
            </a:xfrm>
            <a:prstGeom prst="rect">
              <a:avLst/>
            </a:prstGeom>
            <a:solidFill>
              <a:srgbClr val="FFFFFF"/>
            </a:solidFill>
            <a:ln w="19050" cap="flat">
              <a:solidFill>
                <a:srgbClr val="B2B2B2"/>
              </a:solidFill>
              <a:prstDash val="solid"/>
              <a:round/>
            </a:ln>
            <a:effectLst/>
          </p:spPr>
          <p:txBody>
            <a:bodyPr wrap="square" lIns="45719" tIns="45719" rIns="45719" bIns="45719" numCol="1" anchor="ctr">
              <a:noAutofit/>
            </a:bodyPr>
            <a:lstStyle/>
            <a:p>
              <a:pPr>
                <a:defRPr>
                  <a:solidFill>
                    <a:srgbClr val="000000"/>
                  </a:solidFill>
                  <a:latin typeface="Times New Roman"/>
                  <a:ea typeface="Times New Roman"/>
                  <a:cs typeface="Times New Roman"/>
                  <a:sym typeface="Times New Roman"/>
                </a:defRPr>
              </a:pPr>
              <a:endParaRPr/>
            </a:p>
          </p:txBody>
        </p:sp>
        <p:sp>
          <p:nvSpPr>
            <p:cNvPr id="1548" name="Rectangle"/>
            <p:cNvSpPr/>
            <p:nvPr/>
          </p:nvSpPr>
          <p:spPr>
            <a:xfrm>
              <a:off x="6114750" y="1694818"/>
              <a:ext cx="1951638" cy="1610717"/>
            </a:xfrm>
            <a:prstGeom prst="rect">
              <a:avLst/>
            </a:prstGeom>
            <a:solidFill>
              <a:srgbClr val="FFFFFF"/>
            </a:solidFill>
            <a:ln w="19050" cap="flat">
              <a:solidFill>
                <a:srgbClr val="B2B2B2"/>
              </a:solidFill>
              <a:prstDash val="solid"/>
              <a:round/>
            </a:ln>
            <a:effectLst/>
          </p:spPr>
          <p:txBody>
            <a:bodyPr wrap="square" lIns="45719" tIns="45719" rIns="45719" bIns="45719" numCol="1" anchor="ctr">
              <a:noAutofit/>
            </a:bodyPr>
            <a:lstStyle/>
            <a:p>
              <a:pPr>
                <a:defRPr>
                  <a:solidFill>
                    <a:srgbClr val="000000"/>
                  </a:solidFill>
                  <a:latin typeface="Times New Roman"/>
                  <a:ea typeface="Times New Roman"/>
                  <a:cs typeface="Times New Roman"/>
                  <a:sym typeface="Times New Roman"/>
                </a:defRPr>
              </a:pPr>
              <a:endParaRPr/>
            </a:p>
          </p:txBody>
        </p:sp>
      </p:grpSp>
      <p:sp>
        <p:nvSpPr>
          <p:cNvPr id="1550" name="Exploring existing ideas"/>
          <p:cNvSpPr txBox="1"/>
          <p:nvPr/>
        </p:nvSpPr>
        <p:spPr>
          <a:xfrm>
            <a:off x="543983" y="1102154"/>
            <a:ext cx="1514027"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900" b="1">
                <a:solidFill>
                  <a:srgbClr val="000000"/>
                </a:solidFill>
              </a:defRPr>
            </a:lvl1pPr>
          </a:lstStyle>
          <a:p>
            <a:r>
              <a:t>Exploring existing ideas</a:t>
            </a:r>
          </a:p>
        </p:txBody>
      </p:sp>
      <p:sp>
        <p:nvSpPr>
          <p:cNvPr id="1551" name="Product specification"/>
          <p:cNvSpPr txBox="1"/>
          <p:nvPr/>
        </p:nvSpPr>
        <p:spPr>
          <a:xfrm>
            <a:off x="2614083" y="1111731"/>
            <a:ext cx="1356474"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900" b="1">
                <a:solidFill>
                  <a:srgbClr val="000000"/>
                </a:solidFill>
              </a:defRPr>
            </a:lvl1pPr>
          </a:lstStyle>
          <a:p>
            <a:r>
              <a:t>Product specification</a:t>
            </a:r>
          </a:p>
        </p:txBody>
      </p:sp>
      <p:sp>
        <p:nvSpPr>
          <p:cNvPr id="1552" name="Exploring ideas"/>
          <p:cNvSpPr txBox="1"/>
          <p:nvPr/>
        </p:nvSpPr>
        <p:spPr>
          <a:xfrm>
            <a:off x="4664075" y="1102154"/>
            <a:ext cx="1022838"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900" b="1">
                <a:solidFill>
                  <a:srgbClr val="000000"/>
                </a:solidFill>
              </a:defRPr>
            </a:lvl1pPr>
          </a:lstStyle>
          <a:p>
            <a:r>
              <a:t>Exploring ideas</a:t>
            </a:r>
          </a:p>
        </p:txBody>
      </p:sp>
      <p:sp>
        <p:nvSpPr>
          <p:cNvPr id="1553" name="Developing &amp; modelling ideas"/>
          <p:cNvSpPr txBox="1"/>
          <p:nvPr/>
        </p:nvSpPr>
        <p:spPr>
          <a:xfrm>
            <a:off x="6681258" y="1111731"/>
            <a:ext cx="1847774"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900" b="1">
                <a:solidFill>
                  <a:srgbClr val="000000"/>
                </a:solidFill>
              </a:defRPr>
            </a:lvl1pPr>
          </a:lstStyle>
          <a:p>
            <a:r>
              <a:t>Developing &amp; modelling ideas</a:t>
            </a:r>
          </a:p>
        </p:txBody>
      </p:sp>
      <p:sp>
        <p:nvSpPr>
          <p:cNvPr id="1554" name="Generating design ideas"/>
          <p:cNvSpPr txBox="1"/>
          <p:nvPr/>
        </p:nvSpPr>
        <p:spPr>
          <a:xfrm>
            <a:off x="543341" y="2788816"/>
            <a:ext cx="1515311"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900" b="1">
                <a:solidFill>
                  <a:srgbClr val="000000"/>
                </a:solidFill>
              </a:defRPr>
            </a:lvl1pPr>
          </a:lstStyle>
          <a:p>
            <a:r>
              <a:t>Generating design ideas</a:t>
            </a:r>
          </a:p>
        </p:txBody>
      </p:sp>
      <p:sp>
        <p:nvSpPr>
          <p:cNvPr id="1555" name="Final design"/>
          <p:cNvSpPr txBox="1"/>
          <p:nvPr/>
        </p:nvSpPr>
        <p:spPr>
          <a:xfrm>
            <a:off x="2575454" y="2776116"/>
            <a:ext cx="821529"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900" b="1">
                <a:solidFill>
                  <a:srgbClr val="000000"/>
                </a:solidFill>
              </a:defRPr>
            </a:lvl1pPr>
          </a:lstStyle>
          <a:p>
            <a:r>
              <a:t>Final design</a:t>
            </a:r>
          </a:p>
        </p:txBody>
      </p:sp>
      <p:sp>
        <p:nvSpPr>
          <p:cNvPr id="1556" name="Planning"/>
          <p:cNvSpPr txBox="1"/>
          <p:nvPr/>
        </p:nvSpPr>
        <p:spPr>
          <a:xfrm>
            <a:off x="4638145" y="2788816"/>
            <a:ext cx="634621"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900" b="1">
                <a:solidFill>
                  <a:srgbClr val="000000"/>
                </a:solidFill>
              </a:defRPr>
            </a:lvl1pPr>
          </a:lstStyle>
          <a:p>
            <a:r>
              <a:t>Planning</a:t>
            </a:r>
          </a:p>
        </p:txBody>
      </p:sp>
      <p:sp>
        <p:nvSpPr>
          <p:cNvPr id="1557" name="Evaluation"/>
          <p:cNvSpPr txBox="1"/>
          <p:nvPr/>
        </p:nvSpPr>
        <p:spPr>
          <a:xfrm>
            <a:off x="6638395" y="2788816"/>
            <a:ext cx="741609" cy="21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900" b="1">
                <a:solidFill>
                  <a:srgbClr val="000000"/>
                </a:solidFill>
              </a:defRPr>
            </a:lvl1pPr>
          </a:lstStyle>
          <a:p>
            <a:r>
              <a:t>Evaluation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47" name="3"/>
          <p:cNvSpPr txBox="1"/>
          <p:nvPr/>
        </p:nvSpPr>
        <p:spPr>
          <a:xfrm>
            <a:off x="334399" y="4475479"/>
            <a:ext cx="220571"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rPr lang="en-GB" dirty="0" smtClean="0"/>
              <a:t>2</a:t>
            </a:r>
            <a:endParaRPr dirty="0"/>
          </a:p>
        </p:txBody>
      </p:sp>
      <p:sp>
        <p:nvSpPr>
          <p:cNvPr id="1448"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smtClean="0">
                <a:solidFill>
                  <a:schemeClr val="tx1">
                    <a:lumMod val="50000"/>
                  </a:schemeClr>
                </a:solidFill>
              </a:rPr>
              <a:t>Lea</a:t>
            </a:r>
            <a:r>
              <a:rPr lang="en-GB" dirty="0" smtClean="0">
                <a:solidFill>
                  <a:schemeClr val="tx1">
                    <a:lumMod val="50000"/>
                  </a:schemeClr>
                </a:solidFill>
              </a:rPr>
              <a:t>r</a:t>
            </a:r>
            <a:r>
              <a:rPr dirty="0" err="1" smtClean="0">
                <a:solidFill>
                  <a:schemeClr val="tx1">
                    <a:lumMod val="50000"/>
                  </a:schemeClr>
                </a:solidFill>
              </a:rPr>
              <a:t>ning</a:t>
            </a:r>
            <a:r>
              <a:rPr dirty="0" smtClean="0">
                <a:solidFill>
                  <a:schemeClr val="tx1">
                    <a:lumMod val="50000"/>
                  </a:schemeClr>
                </a:solidFill>
              </a:rPr>
              <a:t> </a:t>
            </a:r>
            <a:r>
              <a:rPr dirty="0">
                <a:solidFill>
                  <a:schemeClr val="tx1">
                    <a:lumMod val="50000"/>
                  </a:schemeClr>
                </a:solidFill>
              </a:rPr>
              <a:t>outcomes</a:t>
            </a:r>
          </a:p>
        </p:txBody>
      </p:sp>
      <p:sp>
        <p:nvSpPr>
          <p:cNvPr id="1449" name="TextBox 6"/>
          <p:cNvSpPr txBox="1"/>
          <p:nvPr/>
        </p:nvSpPr>
        <p:spPr>
          <a:xfrm>
            <a:off x="527020" y="1121892"/>
            <a:ext cx="7852893" cy="23493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500" b="1">
                <a:solidFill>
                  <a:srgbClr val="000000"/>
                </a:solidFill>
              </a:defRPr>
            </a:pPr>
            <a:r>
              <a:rPr dirty="0">
                <a:solidFill>
                  <a:schemeClr val="tx1">
                    <a:lumMod val="50000"/>
                  </a:schemeClr>
                </a:solidFill>
              </a:rPr>
              <a:t>In this unit you will:</a:t>
            </a:r>
          </a:p>
          <a:p>
            <a:pPr>
              <a:defRPr sz="1500" b="1">
                <a:solidFill>
                  <a:srgbClr val="000000"/>
                </a:solidFill>
              </a:defRPr>
            </a:pPr>
            <a:endParaRPr dirty="0">
              <a:solidFill>
                <a:schemeClr val="tx1">
                  <a:lumMod val="50000"/>
                </a:schemeClr>
              </a:solidFill>
            </a:endParaRPr>
          </a:p>
          <a:p>
            <a:pPr marL="342900" indent="-342900">
              <a:spcBef>
                <a:spcPts val="200"/>
              </a:spcBef>
              <a:buSzPct val="100000"/>
              <a:buFont typeface="Symbol"/>
              <a:buChar char="·"/>
              <a:defRPr sz="1500">
                <a:solidFill>
                  <a:srgbClr val="000000"/>
                </a:solidFill>
              </a:defRPr>
            </a:pPr>
            <a:r>
              <a:rPr dirty="0">
                <a:solidFill>
                  <a:schemeClr val="tx1">
                    <a:lumMod val="50000"/>
                  </a:schemeClr>
                </a:solidFill>
              </a:rPr>
              <a:t>gain knowledge and understanding of the design and make process</a:t>
            </a:r>
          </a:p>
          <a:p>
            <a:pPr marL="342900" indent="-342900">
              <a:spcBef>
                <a:spcPts val="200"/>
              </a:spcBef>
              <a:buSzPct val="100000"/>
              <a:buFont typeface="Symbol"/>
              <a:buChar char="·"/>
              <a:defRPr sz="1500">
                <a:solidFill>
                  <a:srgbClr val="000000"/>
                </a:solidFill>
              </a:defRPr>
            </a:pPr>
            <a:r>
              <a:rPr dirty="0">
                <a:solidFill>
                  <a:schemeClr val="tx1">
                    <a:lumMod val="50000"/>
                  </a:schemeClr>
                </a:solidFill>
              </a:rPr>
              <a:t>understand who you are designing for by creating a customer profile</a:t>
            </a:r>
          </a:p>
          <a:p>
            <a:pPr marL="342900" indent="-342900">
              <a:spcBef>
                <a:spcPts val="200"/>
              </a:spcBef>
              <a:buSzPct val="100000"/>
              <a:buFont typeface="Symbol"/>
              <a:buChar char="·"/>
              <a:defRPr sz="1500">
                <a:solidFill>
                  <a:srgbClr val="000000"/>
                </a:solidFill>
              </a:defRPr>
            </a:pPr>
            <a:r>
              <a:rPr dirty="0">
                <a:solidFill>
                  <a:schemeClr val="tx1">
                    <a:lumMod val="50000"/>
                  </a:schemeClr>
                </a:solidFill>
              </a:rPr>
              <a:t>design and label a range of products</a:t>
            </a:r>
          </a:p>
          <a:p>
            <a:pPr marL="342900" indent="-342900">
              <a:spcBef>
                <a:spcPts val="200"/>
              </a:spcBef>
              <a:buSzPct val="100000"/>
              <a:buFont typeface="Symbol"/>
              <a:buChar char="·"/>
              <a:defRPr sz="1500">
                <a:solidFill>
                  <a:srgbClr val="000000"/>
                </a:solidFill>
              </a:defRPr>
            </a:pPr>
            <a:r>
              <a:rPr dirty="0">
                <a:solidFill>
                  <a:schemeClr val="tx1">
                    <a:lumMod val="50000"/>
                  </a:schemeClr>
                </a:solidFill>
              </a:rPr>
              <a:t>write a design specification</a:t>
            </a:r>
          </a:p>
          <a:p>
            <a:pPr marL="342900" indent="-342900">
              <a:spcBef>
                <a:spcPts val="200"/>
              </a:spcBef>
              <a:buSzPct val="100000"/>
              <a:buFont typeface="Symbol"/>
              <a:buChar char="·"/>
              <a:defRPr sz="1500">
                <a:solidFill>
                  <a:srgbClr val="000000"/>
                </a:solidFill>
              </a:defRPr>
            </a:pPr>
            <a:r>
              <a:rPr dirty="0">
                <a:solidFill>
                  <a:schemeClr val="tx1">
                    <a:lumMod val="50000"/>
                  </a:schemeClr>
                </a:solidFill>
              </a:rPr>
              <a:t>produce a step-by-step plan for making your product</a:t>
            </a:r>
          </a:p>
          <a:p>
            <a:pPr marL="342900" indent="-342900">
              <a:spcBef>
                <a:spcPts val="200"/>
              </a:spcBef>
              <a:buSzPct val="100000"/>
              <a:buFont typeface="Symbol"/>
              <a:buChar char="·"/>
              <a:defRPr sz="1500">
                <a:solidFill>
                  <a:srgbClr val="000000"/>
                </a:solidFill>
              </a:defRPr>
            </a:pPr>
            <a:r>
              <a:rPr dirty="0">
                <a:solidFill>
                  <a:schemeClr val="tx1">
                    <a:lumMod val="50000"/>
                  </a:schemeClr>
                </a:solidFill>
              </a:rPr>
              <a:t>make a quality product.</a:t>
            </a:r>
          </a:p>
          <a:p>
            <a:pPr>
              <a:spcBef>
                <a:spcPts val="200"/>
              </a:spcBef>
              <a:buSzPct val="100000"/>
              <a:defRPr sz="1500">
                <a:solidFill>
                  <a:srgbClr val="000000"/>
                </a:solidFill>
              </a:defRPr>
            </a:pP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39" name="Title 1"/>
          <p:cNvSpPr txBox="1">
            <a:spLocks noGrp="1"/>
          </p:cNvSpPr>
          <p:nvPr>
            <p:ph type="title"/>
          </p:nvPr>
        </p:nvSpPr>
        <p:spPr>
          <a:xfrm>
            <a:off x="566738" y="553282"/>
            <a:ext cx="7596462" cy="468694"/>
          </a:xfrm>
          <a:prstGeom prst="rect">
            <a:avLst/>
          </a:prstGeom>
        </p:spPr>
        <p:txBody>
          <a:bodyPr/>
          <a:lstStyle>
            <a:lvl1pPr>
              <a:defRPr sz="2400" spc="-100"/>
            </a:lvl1pPr>
          </a:lstStyle>
          <a:p>
            <a:r>
              <a:rPr dirty="0">
                <a:solidFill>
                  <a:schemeClr val="tx1">
                    <a:lumMod val="50000"/>
                  </a:schemeClr>
                </a:solidFill>
              </a:rPr>
              <a:t>Design context</a:t>
            </a:r>
          </a:p>
        </p:txBody>
      </p:sp>
      <p:sp>
        <p:nvSpPr>
          <p:cNvPr id="1440" name="TextBox 6"/>
          <p:cNvSpPr txBox="1"/>
          <p:nvPr/>
        </p:nvSpPr>
        <p:spPr>
          <a:xfrm>
            <a:off x="543954" y="968704"/>
            <a:ext cx="7852892" cy="19389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500" b="1">
                <a:solidFill>
                  <a:srgbClr val="000000"/>
                </a:solidFill>
              </a:defRPr>
            </a:pPr>
            <a:r>
              <a:rPr dirty="0">
                <a:solidFill>
                  <a:schemeClr val="tx1">
                    <a:lumMod val="50000"/>
                  </a:schemeClr>
                </a:solidFill>
              </a:rPr>
              <a:t>FACT:</a:t>
            </a:r>
            <a:r>
              <a:rPr b="0" dirty="0">
                <a:solidFill>
                  <a:schemeClr val="tx1">
                    <a:lumMod val="50000"/>
                  </a:schemeClr>
                </a:solidFill>
              </a:rPr>
              <a:t> If you saved all the rubbish that homes in the UK throw away, in just one year you’d have enough to fill dustbins stretching all the way to the Moon and back! At the moment, most of this rubbish is buried in landfill sites (big holes in the ground used for dumping rubbish) – a real waste of waste. </a:t>
            </a:r>
          </a:p>
          <a:p>
            <a:pPr>
              <a:defRPr sz="1500">
                <a:solidFill>
                  <a:srgbClr val="000000"/>
                </a:solidFill>
              </a:defRPr>
            </a:pPr>
            <a:endParaRPr b="0" dirty="0">
              <a:solidFill>
                <a:schemeClr val="tx1">
                  <a:lumMod val="50000"/>
                </a:schemeClr>
              </a:solidFill>
            </a:endParaRPr>
          </a:p>
          <a:p>
            <a:pPr>
              <a:defRPr sz="1500">
                <a:solidFill>
                  <a:srgbClr val="000000"/>
                </a:solidFill>
              </a:defRPr>
            </a:pPr>
            <a:r>
              <a:rPr dirty="0">
                <a:solidFill>
                  <a:schemeClr val="tx1">
                    <a:lumMod val="50000"/>
                  </a:schemeClr>
                </a:solidFill>
              </a:rPr>
              <a:t>We all know that we need to start </a:t>
            </a:r>
            <a:r>
              <a:rPr b="1" dirty="0">
                <a:solidFill>
                  <a:schemeClr val="tx1">
                    <a:lumMod val="50000"/>
                  </a:schemeClr>
                </a:solidFill>
              </a:rPr>
              <a:t>recycling</a:t>
            </a:r>
            <a:r>
              <a:rPr dirty="0">
                <a:solidFill>
                  <a:schemeClr val="tx1">
                    <a:lumMod val="50000"/>
                  </a:schemeClr>
                </a:solidFill>
              </a:rPr>
              <a:t> more of this rubbish. But how about </a:t>
            </a:r>
            <a:r>
              <a:rPr b="1" dirty="0">
                <a:solidFill>
                  <a:schemeClr val="tx1">
                    <a:lumMod val="50000"/>
                  </a:schemeClr>
                </a:solidFill>
              </a:rPr>
              <a:t>reusing</a:t>
            </a:r>
            <a:r>
              <a:rPr dirty="0">
                <a:solidFill>
                  <a:schemeClr val="tx1">
                    <a:lumMod val="50000"/>
                  </a:schemeClr>
                </a:solidFill>
              </a:rPr>
              <a:t> it? Could we turn some of the things that we throw in the bin into new, useful, good quality products?</a:t>
            </a:r>
          </a:p>
        </p:txBody>
      </p:sp>
      <p:sp>
        <p:nvSpPr>
          <p:cNvPr id="1441" name="1"/>
          <p:cNvSpPr txBox="1"/>
          <p:nvPr/>
        </p:nvSpPr>
        <p:spPr>
          <a:xfrm>
            <a:off x="334399" y="4462779"/>
            <a:ext cx="218969"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rPr lang="en-GB" dirty="0" smtClean="0"/>
              <a:t>3</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43" name="Title 1"/>
          <p:cNvSpPr txBox="1">
            <a:spLocks noGrp="1"/>
          </p:cNvSpPr>
          <p:nvPr>
            <p:ph type="title"/>
          </p:nvPr>
        </p:nvSpPr>
        <p:spPr>
          <a:xfrm>
            <a:off x="512998" y="604082"/>
            <a:ext cx="7596462" cy="468694"/>
          </a:xfrm>
          <a:prstGeom prst="rect">
            <a:avLst/>
          </a:prstGeom>
        </p:spPr>
        <p:txBody>
          <a:bodyPr/>
          <a:lstStyle>
            <a:lvl1pPr>
              <a:defRPr sz="2400" spc="-100"/>
            </a:lvl1pPr>
          </a:lstStyle>
          <a:p>
            <a:r>
              <a:rPr dirty="0">
                <a:solidFill>
                  <a:schemeClr val="tx1">
                    <a:lumMod val="50000"/>
                  </a:schemeClr>
                </a:solidFill>
              </a:rPr>
              <a:t>Design </a:t>
            </a:r>
            <a:r>
              <a:rPr dirty="0" smtClean="0">
                <a:solidFill>
                  <a:schemeClr val="tx1">
                    <a:lumMod val="50000"/>
                  </a:schemeClr>
                </a:solidFill>
              </a:rPr>
              <a:t>brief</a:t>
            </a:r>
            <a:endParaRPr dirty="0">
              <a:solidFill>
                <a:schemeClr val="tx1">
                  <a:lumMod val="50000"/>
                </a:schemeClr>
              </a:solidFill>
            </a:endParaRPr>
          </a:p>
        </p:txBody>
      </p:sp>
      <p:sp>
        <p:nvSpPr>
          <p:cNvPr id="1444" name="TextBox 6"/>
          <p:cNvSpPr txBox="1"/>
          <p:nvPr/>
        </p:nvSpPr>
        <p:spPr>
          <a:xfrm>
            <a:off x="503316" y="1154970"/>
            <a:ext cx="7852893"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500" b="1">
                <a:solidFill>
                  <a:srgbClr val="000000"/>
                </a:solidFill>
              </a:defRPr>
            </a:pPr>
            <a:r>
              <a:rPr dirty="0">
                <a:solidFill>
                  <a:schemeClr val="tx1">
                    <a:lumMod val="50000"/>
                  </a:schemeClr>
                </a:solidFill>
              </a:rPr>
              <a:t>Design and make a useful item that incorporates throwaway items.</a:t>
            </a:r>
          </a:p>
          <a:p>
            <a:pPr>
              <a:defRPr sz="1500" b="1">
                <a:solidFill>
                  <a:srgbClr val="000000"/>
                </a:solidFill>
              </a:defRPr>
            </a:pPr>
            <a:endParaRPr dirty="0"/>
          </a:p>
        </p:txBody>
      </p:sp>
      <p:sp>
        <p:nvSpPr>
          <p:cNvPr id="1445" name="2"/>
          <p:cNvSpPr txBox="1"/>
          <p:nvPr/>
        </p:nvSpPr>
        <p:spPr>
          <a:xfrm>
            <a:off x="334399" y="4475479"/>
            <a:ext cx="222175"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rPr lang="en-GB" dirty="0" smtClean="0"/>
              <a:t>4</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51" name="4"/>
          <p:cNvSpPr txBox="1"/>
          <p:nvPr/>
        </p:nvSpPr>
        <p:spPr>
          <a:xfrm>
            <a:off x="334399" y="4475479"/>
            <a:ext cx="214159"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rPr lang="en-GB" dirty="0" smtClean="0"/>
              <a:t>5</a:t>
            </a:r>
            <a:endParaRPr dirty="0"/>
          </a:p>
        </p:txBody>
      </p:sp>
      <p:sp>
        <p:nvSpPr>
          <p:cNvPr id="1452"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solidFill>
                  <a:schemeClr val="tx1">
                    <a:lumMod val="50000"/>
                  </a:schemeClr>
                </a:solidFill>
              </a:rPr>
              <a:t>Fascinating facts</a:t>
            </a:r>
          </a:p>
        </p:txBody>
      </p:sp>
      <p:sp>
        <p:nvSpPr>
          <p:cNvPr id="1453" name="TextBox 6"/>
          <p:cNvSpPr txBox="1"/>
          <p:nvPr/>
        </p:nvSpPr>
        <p:spPr>
          <a:xfrm>
            <a:off x="527020" y="1121892"/>
            <a:ext cx="7852893"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500">
                <a:solidFill>
                  <a:srgbClr val="000000"/>
                </a:solidFill>
              </a:defRPr>
            </a:pPr>
            <a:r>
              <a:rPr lang="en-GB" dirty="0" smtClean="0">
                <a:solidFill>
                  <a:schemeClr val="tx1">
                    <a:lumMod val="50000"/>
                  </a:schemeClr>
                </a:solidFill>
              </a:rPr>
              <a:t>Use the internet to find </a:t>
            </a:r>
            <a:r>
              <a:rPr dirty="0" smtClean="0">
                <a:solidFill>
                  <a:schemeClr val="tx1">
                    <a:lumMod val="50000"/>
                  </a:schemeClr>
                </a:solidFill>
              </a:rPr>
              <a:t>your </a:t>
            </a:r>
            <a:r>
              <a:rPr dirty="0">
                <a:solidFill>
                  <a:schemeClr val="tx1">
                    <a:lumMod val="50000"/>
                  </a:schemeClr>
                </a:solidFill>
              </a:rPr>
              <a:t>own fascinating facts about recycling and reusing and write them down here.</a:t>
            </a:r>
          </a:p>
        </p:txBody>
      </p:sp>
      <p:sp>
        <p:nvSpPr>
          <p:cNvPr id="1454" name="Shape"/>
          <p:cNvSpPr/>
          <p:nvPr/>
        </p:nvSpPr>
        <p:spPr>
          <a:xfrm>
            <a:off x="627591" y="1969321"/>
            <a:ext cx="1478013" cy="120485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1403"/>
                  <a:pt x="0" y="3134"/>
                </a:cubicBezTo>
                <a:lnTo>
                  <a:pt x="0" y="15670"/>
                </a:lnTo>
                <a:cubicBezTo>
                  <a:pt x="0" y="17401"/>
                  <a:pt x="1612" y="18804"/>
                  <a:pt x="3600" y="18804"/>
                </a:cubicBezTo>
                <a:lnTo>
                  <a:pt x="1351" y="21600"/>
                </a:lnTo>
                <a:lnTo>
                  <a:pt x="9000" y="18804"/>
                </a:lnTo>
                <a:lnTo>
                  <a:pt x="18000" y="18804"/>
                </a:lnTo>
                <a:cubicBezTo>
                  <a:pt x="19988" y="18804"/>
                  <a:pt x="21600" y="17401"/>
                  <a:pt x="21600" y="15670"/>
                </a:cubicBezTo>
                <a:lnTo>
                  <a:pt x="21600" y="3134"/>
                </a:lnTo>
                <a:cubicBezTo>
                  <a:pt x="21600" y="1403"/>
                  <a:pt x="19988" y="0"/>
                  <a:pt x="18000" y="0"/>
                </a:cubicBezTo>
                <a:lnTo>
                  <a:pt x="3600" y="0"/>
                </a:lnTo>
                <a:close/>
              </a:path>
            </a:pathLst>
          </a:custGeom>
          <a:solidFill>
            <a:srgbClr val="FFFFFF"/>
          </a:solidFill>
          <a:ln>
            <a:solidFill>
              <a:srgbClr val="000000"/>
            </a:solidFill>
          </a:ln>
        </p:spPr>
        <p:txBody>
          <a:bodyPr lIns="45719" rIns="45719"/>
          <a:lstStyle/>
          <a:p>
            <a:pPr algn="ctr">
              <a:defRPr>
                <a:solidFill>
                  <a:srgbClr val="000000"/>
                </a:solidFill>
                <a:latin typeface="Times New Roman"/>
                <a:ea typeface="Times New Roman"/>
                <a:cs typeface="Times New Roman"/>
                <a:sym typeface="Times New Roman"/>
              </a:defRPr>
            </a:pPr>
            <a:endParaRPr/>
          </a:p>
        </p:txBody>
      </p:sp>
      <p:sp>
        <p:nvSpPr>
          <p:cNvPr id="1455" name="Shape"/>
          <p:cNvSpPr/>
          <p:nvPr/>
        </p:nvSpPr>
        <p:spPr>
          <a:xfrm>
            <a:off x="6895570" y="1969321"/>
            <a:ext cx="1580862" cy="1204858"/>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1436"/>
                  <a:pt x="0" y="3207"/>
                </a:cubicBezTo>
                <a:lnTo>
                  <a:pt x="0" y="16035"/>
                </a:lnTo>
                <a:cubicBezTo>
                  <a:pt x="0" y="17806"/>
                  <a:pt x="1612" y="19242"/>
                  <a:pt x="3600" y="19242"/>
                </a:cubicBezTo>
                <a:lnTo>
                  <a:pt x="12600" y="19242"/>
                </a:lnTo>
                <a:lnTo>
                  <a:pt x="18778" y="21600"/>
                </a:lnTo>
                <a:lnTo>
                  <a:pt x="18000" y="19242"/>
                </a:lnTo>
                <a:cubicBezTo>
                  <a:pt x="19988" y="19242"/>
                  <a:pt x="21600" y="17806"/>
                  <a:pt x="21600" y="16035"/>
                </a:cubicBezTo>
                <a:lnTo>
                  <a:pt x="21600" y="3207"/>
                </a:lnTo>
                <a:cubicBezTo>
                  <a:pt x="21600" y="1436"/>
                  <a:pt x="19988" y="0"/>
                  <a:pt x="18000" y="0"/>
                </a:cubicBezTo>
                <a:lnTo>
                  <a:pt x="12600" y="0"/>
                </a:lnTo>
                <a:close/>
              </a:path>
            </a:pathLst>
          </a:custGeom>
          <a:solidFill>
            <a:srgbClr val="FFFFFF"/>
          </a:solidFill>
          <a:ln>
            <a:solidFill>
              <a:srgbClr val="000000"/>
            </a:solidFill>
          </a:ln>
        </p:spPr>
        <p:txBody>
          <a:bodyPr lIns="45719" rIns="45719"/>
          <a:lstStyle/>
          <a:p>
            <a:pPr algn="ctr">
              <a:defRPr>
                <a:solidFill>
                  <a:srgbClr val="000000"/>
                </a:solidFill>
                <a:latin typeface="Times New Roman"/>
                <a:ea typeface="Times New Roman"/>
                <a:cs typeface="Times New Roman"/>
                <a:sym typeface="Times New Roman"/>
              </a:defRPr>
            </a:pPr>
            <a:endParaRPr/>
          </a:p>
        </p:txBody>
      </p:sp>
      <p:sp>
        <p:nvSpPr>
          <p:cNvPr id="1456" name="Shape"/>
          <p:cNvSpPr/>
          <p:nvPr/>
        </p:nvSpPr>
        <p:spPr>
          <a:xfrm>
            <a:off x="3832994" y="1969321"/>
            <a:ext cx="1478012" cy="1204858"/>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1403"/>
                  <a:pt x="0" y="3134"/>
                </a:cubicBezTo>
                <a:lnTo>
                  <a:pt x="0" y="15670"/>
                </a:lnTo>
                <a:cubicBezTo>
                  <a:pt x="0" y="17401"/>
                  <a:pt x="1612" y="18804"/>
                  <a:pt x="3600" y="18804"/>
                </a:cubicBezTo>
                <a:lnTo>
                  <a:pt x="1351" y="21600"/>
                </a:lnTo>
                <a:lnTo>
                  <a:pt x="9000" y="18804"/>
                </a:lnTo>
                <a:lnTo>
                  <a:pt x="18000" y="18804"/>
                </a:lnTo>
                <a:cubicBezTo>
                  <a:pt x="19988" y="18804"/>
                  <a:pt x="21600" y="17401"/>
                  <a:pt x="21600" y="15670"/>
                </a:cubicBezTo>
                <a:lnTo>
                  <a:pt x="21600" y="3134"/>
                </a:lnTo>
                <a:cubicBezTo>
                  <a:pt x="21600" y="1403"/>
                  <a:pt x="19988" y="0"/>
                  <a:pt x="18000" y="0"/>
                </a:cubicBezTo>
                <a:lnTo>
                  <a:pt x="3600" y="0"/>
                </a:lnTo>
                <a:close/>
              </a:path>
            </a:pathLst>
          </a:custGeom>
          <a:solidFill>
            <a:srgbClr val="FFFFFF"/>
          </a:solidFill>
          <a:ln>
            <a:solidFill>
              <a:srgbClr val="000000"/>
            </a:solidFill>
          </a:ln>
        </p:spPr>
        <p:txBody>
          <a:bodyPr lIns="45719" rIns="45719"/>
          <a:lstStyle/>
          <a:p>
            <a:pPr algn="ctr">
              <a:defRPr>
                <a:solidFill>
                  <a:srgbClr val="000000"/>
                </a:solidFill>
                <a:latin typeface="Times New Roman"/>
                <a:ea typeface="Times New Roman"/>
                <a:cs typeface="Times New Roman"/>
                <a:sym typeface="Times New Roman"/>
              </a:defRPr>
            </a:pPr>
            <a:endParaRPr/>
          </a:p>
        </p:txBody>
      </p:sp>
      <p:sp>
        <p:nvSpPr>
          <p:cNvPr id="1457" name="Shape"/>
          <p:cNvSpPr/>
          <p:nvPr/>
        </p:nvSpPr>
        <p:spPr>
          <a:xfrm>
            <a:off x="2126191" y="3281654"/>
            <a:ext cx="1478013" cy="120485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1403"/>
                  <a:pt x="0" y="3134"/>
                </a:cubicBezTo>
                <a:lnTo>
                  <a:pt x="0" y="15670"/>
                </a:lnTo>
                <a:cubicBezTo>
                  <a:pt x="0" y="17401"/>
                  <a:pt x="1612" y="18804"/>
                  <a:pt x="3600" y="18804"/>
                </a:cubicBezTo>
                <a:lnTo>
                  <a:pt x="1351" y="21600"/>
                </a:lnTo>
                <a:lnTo>
                  <a:pt x="9000" y="18804"/>
                </a:lnTo>
                <a:lnTo>
                  <a:pt x="18000" y="18804"/>
                </a:lnTo>
                <a:cubicBezTo>
                  <a:pt x="19988" y="18804"/>
                  <a:pt x="21600" y="17401"/>
                  <a:pt x="21600" y="15670"/>
                </a:cubicBezTo>
                <a:lnTo>
                  <a:pt x="21600" y="3134"/>
                </a:lnTo>
                <a:cubicBezTo>
                  <a:pt x="21600" y="1403"/>
                  <a:pt x="19988" y="0"/>
                  <a:pt x="18000" y="0"/>
                </a:cubicBezTo>
                <a:lnTo>
                  <a:pt x="3600" y="0"/>
                </a:lnTo>
                <a:close/>
              </a:path>
            </a:pathLst>
          </a:custGeom>
          <a:solidFill>
            <a:srgbClr val="FFFFFF"/>
          </a:solidFill>
          <a:ln>
            <a:solidFill>
              <a:srgbClr val="000000"/>
            </a:solidFill>
          </a:ln>
        </p:spPr>
        <p:txBody>
          <a:bodyPr lIns="45719" rIns="45719"/>
          <a:lstStyle/>
          <a:p>
            <a:pPr algn="ctr">
              <a:defRPr>
                <a:solidFill>
                  <a:srgbClr val="000000"/>
                </a:solidFill>
                <a:latin typeface="Times New Roman"/>
                <a:ea typeface="Times New Roman"/>
                <a:cs typeface="Times New Roman"/>
                <a:sym typeface="Times New Roman"/>
              </a:defRPr>
            </a:pPr>
            <a:endParaRPr/>
          </a:p>
        </p:txBody>
      </p:sp>
      <p:sp>
        <p:nvSpPr>
          <p:cNvPr id="1458" name="Shape"/>
          <p:cNvSpPr/>
          <p:nvPr/>
        </p:nvSpPr>
        <p:spPr>
          <a:xfrm>
            <a:off x="5312304" y="3281654"/>
            <a:ext cx="1580861" cy="120485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1436"/>
                  <a:pt x="0" y="3207"/>
                </a:cubicBezTo>
                <a:lnTo>
                  <a:pt x="0" y="16035"/>
                </a:lnTo>
                <a:cubicBezTo>
                  <a:pt x="0" y="17806"/>
                  <a:pt x="1612" y="19242"/>
                  <a:pt x="3600" y="19242"/>
                </a:cubicBezTo>
                <a:lnTo>
                  <a:pt x="12600" y="19242"/>
                </a:lnTo>
                <a:lnTo>
                  <a:pt x="18778" y="21600"/>
                </a:lnTo>
                <a:lnTo>
                  <a:pt x="18000" y="19242"/>
                </a:lnTo>
                <a:cubicBezTo>
                  <a:pt x="19988" y="19242"/>
                  <a:pt x="21600" y="17806"/>
                  <a:pt x="21600" y="16035"/>
                </a:cubicBezTo>
                <a:lnTo>
                  <a:pt x="21600" y="3207"/>
                </a:lnTo>
                <a:cubicBezTo>
                  <a:pt x="21600" y="1436"/>
                  <a:pt x="19988" y="0"/>
                  <a:pt x="18000" y="0"/>
                </a:cubicBezTo>
                <a:lnTo>
                  <a:pt x="12600" y="0"/>
                </a:lnTo>
                <a:close/>
              </a:path>
            </a:pathLst>
          </a:custGeom>
          <a:solidFill>
            <a:srgbClr val="FFFFFF"/>
          </a:solidFill>
          <a:ln>
            <a:solidFill>
              <a:srgbClr val="000000"/>
            </a:solidFill>
          </a:ln>
        </p:spPr>
        <p:txBody>
          <a:bodyPr lIns="45719" rIns="45719"/>
          <a:lstStyle/>
          <a:p>
            <a:pPr algn="ctr">
              <a:defRPr>
                <a:solidFill>
                  <a:srgbClr val="000000"/>
                </a:solidFill>
                <a:latin typeface="Times New Roman"/>
                <a:ea typeface="Times New Roman"/>
                <a:cs typeface="Times New Roman"/>
                <a:sym typeface="Times New Roman"/>
              </a:defRPr>
            </a:pP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60" name="5"/>
          <p:cNvSpPr txBox="1"/>
          <p:nvPr/>
        </p:nvSpPr>
        <p:spPr>
          <a:xfrm>
            <a:off x="334399" y="4475479"/>
            <a:ext cx="222175"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rPr lang="en-GB" dirty="0" smtClean="0"/>
              <a:t>6</a:t>
            </a:r>
            <a:endParaRPr dirty="0"/>
          </a:p>
        </p:txBody>
      </p:sp>
      <p:sp>
        <p:nvSpPr>
          <p:cNvPr id="1461"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solidFill>
                  <a:schemeClr val="tx1">
                    <a:lumMod val="50000"/>
                  </a:schemeClr>
                </a:solidFill>
              </a:rPr>
              <a:t>Interesting ideas</a:t>
            </a:r>
          </a:p>
        </p:txBody>
      </p:sp>
      <p:sp>
        <p:nvSpPr>
          <p:cNvPr id="1462" name="TextBox 6"/>
          <p:cNvSpPr txBox="1"/>
          <p:nvPr/>
        </p:nvSpPr>
        <p:spPr>
          <a:xfrm>
            <a:off x="527020" y="1121892"/>
            <a:ext cx="7852893"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700"/>
              </a:spcBef>
              <a:defRPr sz="1500">
                <a:solidFill>
                  <a:srgbClr val="000000"/>
                </a:solidFill>
              </a:defRPr>
            </a:pPr>
            <a:r>
              <a:rPr dirty="0" smtClean="0"/>
              <a:t>Using </a:t>
            </a:r>
            <a:r>
              <a:rPr dirty="0"/>
              <a:t>words and pictures create a ‘mood board’ </a:t>
            </a:r>
            <a:r>
              <a:rPr lang="en-GB" dirty="0" smtClean="0"/>
              <a:t>below </a:t>
            </a:r>
            <a:r>
              <a:rPr dirty="0" smtClean="0"/>
              <a:t> </a:t>
            </a:r>
            <a:r>
              <a:rPr dirty="0"/>
              <a:t>illustrate the themes of </a:t>
            </a:r>
            <a:r>
              <a:rPr dirty="0" smtClean="0"/>
              <a:t>reusing</a:t>
            </a:r>
            <a:r>
              <a:rPr lang="en-GB" dirty="0" smtClean="0"/>
              <a:t> materials </a:t>
            </a:r>
            <a:r>
              <a:rPr dirty="0" smtClean="0"/>
              <a:t>.</a:t>
            </a:r>
            <a:endParaRP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66" name="6"/>
          <p:cNvSpPr txBox="1"/>
          <p:nvPr/>
        </p:nvSpPr>
        <p:spPr>
          <a:xfrm>
            <a:off x="334399" y="4475479"/>
            <a:ext cx="207747"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rPr lang="en-GB" dirty="0" smtClean="0"/>
              <a:t>7</a:t>
            </a:r>
            <a:endParaRPr dirty="0"/>
          </a:p>
        </p:txBody>
      </p:sp>
      <p:sp>
        <p:nvSpPr>
          <p:cNvPr id="1467"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solidFill>
                  <a:schemeClr val="tx1">
                    <a:lumMod val="50000"/>
                  </a:schemeClr>
                </a:solidFill>
              </a:rPr>
              <a:t>Exploring existing products</a:t>
            </a:r>
          </a:p>
        </p:txBody>
      </p:sp>
      <p:sp>
        <p:nvSpPr>
          <p:cNvPr id="1468" name="TextBox 6"/>
          <p:cNvSpPr txBox="1"/>
          <p:nvPr/>
        </p:nvSpPr>
        <p:spPr>
          <a:xfrm>
            <a:off x="527020" y="982192"/>
            <a:ext cx="7852893" cy="553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700"/>
              </a:spcBef>
              <a:defRPr sz="1500">
                <a:solidFill>
                  <a:srgbClr val="000000"/>
                </a:solidFill>
              </a:defRPr>
            </a:lvl1pPr>
          </a:lstStyle>
          <a:p>
            <a:r>
              <a:rPr dirty="0">
                <a:solidFill>
                  <a:schemeClr val="tx1">
                    <a:lumMod val="50000"/>
                  </a:schemeClr>
                </a:solidFill>
              </a:rPr>
              <a:t>Choose a useful everyday product that you like and enjoy using at school or at home. Then try to answer the following questions about your product</a:t>
            </a:r>
            <a:r>
              <a:rPr dirty="0"/>
              <a:t>. </a:t>
            </a:r>
          </a:p>
        </p:txBody>
      </p:sp>
      <p:graphicFrame>
        <p:nvGraphicFramePr>
          <p:cNvPr id="1469" name="Table"/>
          <p:cNvGraphicFramePr/>
          <p:nvPr>
            <p:extLst>
              <p:ext uri="{D42A27DB-BD31-4B8C-83A1-F6EECF244321}">
                <p14:modId xmlns:p14="http://schemas.microsoft.com/office/powerpoint/2010/main" val="1652720624"/>
              </p:ext>
            </p:extLst>
          </p:nvPr>
        </p:nvGraphicFramePr>
        <p:xfrm>
          <a:off x="589954" y="1651291"/>
          <a:ext cx="7964090" cy="2927551"/>
        </p:xfrm>
        <a:graphic>
          <a:graphicData uri="http://schemas.openxmlformats.org/drawingml/2006/table">
            <a:tbl>
              <a:tblPr>
                <a:tableStyleId>{4C3C2611-4C71-4FC5-86AE-919BDF0F9419}</a:tableStyleId>
              </a:tblPr>
              <a:tblGrid>
                <a:gridCol w="2308688"/>
                <a:gridCol w="3037879"/>
                <a:gridCol w="2617523"/>
              </a:tblGrid>
              <a:tr h="938543">
                <a:tc>
                  <a:txBody>
                    <a:bodyPr/>
                    <a:lstStyle/>
                    <a:p>
                      <a:pPr>
                        <a:defRPr sz="1800">
                          <a:solidFill>
                            <a:srgbClr val="000000"/>
                          </a:solidFill>
                        </a:defRPr>
                      </a:pPr>
                      <a:r>
                        <a:rPr sz="1100" dirty="0"/>
                        <a:t>1. What type of product is it? Where was it made? What is the purpose of the product?
What materials have been used to make it?</a:t>
                      </a: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c rowSpan="3">
                  <a:txBody>
                    <a:bodyPr/>
                    <a:lstStyle/>
                    <a:p>
                      <a:pPr>
                        <a:defRPr sz="1800">
                          <a:solidFill>
                            <a:srgbClr val="000000"/>
                          </a:solidFill>
                        </a:defRPr>
                      </a:pPr>
                      <a:r>
                        <a:rPr sz="1100" dirty="0"/>
                        <a:t>4. Draw the product. How has it been constructed? </a:t>
                      </a: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c rowSpan="3">
                  <a:txBody>
                    <a:bodyPr/>
                    <a:lstStyle/>
                    <a:p>
                      <a:pPr>
                        <a:defRPr sz="1100">
                          <a:solidFill>
                            <a:srgbClr val="000000"/>
                          </a:solidFill>
                        </a:defRPr>
                      </a:pPr>
                      <a:r>
                        <a:rPr dirty="0"/>
                        <a:t>5. </a:t>
                      </a:r>
                      <a:r>
                        <a:rPr lang="en-GB" dirty="0" smtClean="0"/>
                        <a:t>Draw the </a:t>
                      </a:r>
                      <a:r>
                        <a:rPr dirty="0" smtClean="0"/>
                        <a:t>component parts</a:t>
                      </a:r>
                      <a:r>
                        <a:rPr lang="en-GB" dirty="0" smtClean="0"/>
                        <a:t> of the product.</a:t>
                      </a:r>
                      <a:endParaRPr sz="1200" dirty="0">
                        <a:latin typeface="Arial"/>
                        <a:ea typeface="Arial"/>
                        <a:cs typeface="Arial"/>
                        <a:sym typeface="Arial"/>
                      </a:endParaRP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r>
              <a:tr h="994504">
                <a:tc>
                  <a:txBody>
                    <a:bodyPr/>
                    <a:lstStyle/>
                    <a:p>
                      <a:pPr>
                        <a:defRPr sz="1100">
                          <a:solidFill>
                            <a:srgbClr val="000000"/>
                          </a:solidFill>
                        </a:defRPr>
                      </a:pPr>
                      <a:r>
                        <a:t>2. Who would use the product?</a:t>
                      </a:r>
                      <a:endParaRPr sz="1200">
                        <a:latin typeface="Arial"/>
                        <a:ea typeface="Arial"/>
                        <a:cs typeface="Arial"/>
                        <a:sym typeface="Arial"/>
                      </a:endParaRPr>
                    </a:p>
                    <a:p>
                      <a:pPr>
                        <a:defRPr sz="1200">
                          <a:solidFill>
                            <a:srgbClr val="000000"/>
                          </a:solidFill>
                          <a:latin typeface="Arial"/>
                          <a:ea typeface="Arial"/>
                          <a:cs typeface="Arial"/>
                          <a:sym typeface="Arial"/>
                        </a:defRPr>
                      </a:pPr>
                      <a:endParaRPr sz="1200">
                        <a:latin typeface="Arial"/>
                        <a:ea typeface="Arial"/>
                        <a:cs typeface="Arial"/>
                        <a:sym typeface="Arial"/>
                      </a:endParaRP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c vMerge="1">
                  <a:txBody>
                    <a:bodyPr/>
                    <a:lstStyle/>
                    <a:p>
                      <a:endParaRPr lang="en-US"/>
                    </a:p>
                  </a:txBody>
                  <a:tcPr/>
                </a:tc>
                <a:tc vMerge="1">
                  <a:txBody>
                    <a:bodyPr/>
                    <a:lstStyle/>
                    <a:p>
                      <a:endParaRPr lang="en-US"/>
                    </a:p>
                  </a:txBody>
                  <a:tcPr/>
                </a:tc>
              </a:tr>
              <a:tr h="994504">
                <a:tc>
                  <a:txBody>
                    <a:bodyPr/>
                    <a:lstStyle/>
                    <a:p>
                      <a:pPr>
                        <a:defRPr sz="1100">
                          <a:solidFill>
                            <a:srgbClr val="000000"/>
                          </a:solidFill>
                        </a:defRPr>
                      </a:pPr>
                      <a:r>
                        <a:t>3. What equipment was used to make it? What are its dimensions? </a:t>
                      </a:r>
                    </a:p>
                    <a:p>
                      <a:pPr>
                        <a:defRPr sz="1200">
                          <a:solidFill>
                            <a:srgbClr val="000000"/>
                          </a:solidFill>
                          <a:latin typeface="Arial"/>
                          <a:ea typeface="Arial"/>
                          <a:cs typeface="Arial"/>
                          <a:sym typeface="Arial"/>
                        </a:defRPr>
                      </a:pPr>
                      <a:endParaRP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71" name="7"/>
          <p:cNvSpPr txBox="1"/>
          <p:nvPr/>
        </p:nvSpPr>
        <p:spPr>
          <a:xfrm>
            <a:off x="334399" y="4475479"/>
            <a:ext cx="230189"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rPr lang="en-GB" dirty="0" smtClean="0"/>
              <a:t>8</a:t>
            </a:r>
            <a:endParaRPr dirty="0"/>
          </a:p>
        </p:txBody>
      </p:sp>
      <p:sp>
        <p:nvSpPr>
          <p:cNvPr id="1472"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solidFill>
                  <a:schemeClr val="tx1">
                    <a:lumMod val="50000"/>
                  </a:schemeClr>
                </a:solidFill>
              </a:rPr>
              <a:t>Exploring existing products</a:t>
            </a:r>
          </a:p>
        </p:txBody>
      </p:sp>
      <p:sp>
        <p:nvSpPr>
          <p:cNvPr id="1473" name="TextBox 6"/>
          <p:cNvSpPr txBox="1"/>
          <p:nvPr/>
        </p:nvSpPr>
        <p:spPr>
          <a:xfrm>
            <a:off x="527020" y="903346"/>
            <a:ext cx="7852893" cy="739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700"/>
              </a:spcBef>
              <a:defRPr sz="1500">
                <a:solidFill>
                  <a:srgbClr val="000000"/>
                </a:solidFill>
              </a:defRPr>
            </a:lvl1pPr>
          </a:lstStyle>
          <a:p>
            <a:r>
              <a:t>Now answer the same questions for another everyday product that is very different from your first choice. For example, if you focused on a pencil before, you might look at a bucket here.</a:t>
            </a:r>
          </a:p>
        </p:txBody>
      </p:sp>
      <p:graphicFrame>
        <p:nvGraphicFramePr>
          <p:cNvPr id="1474" name="Table"/>
          <p:cNvGraphicFramePr/>
          <p:nvPr>
            <p:extLst>
              <p:ext uri="{D42A27DB-BD31-4B8C-83A1-F6EECF244321}">
                <p14:modId xmlns:p14="http://schemas.microsoft.com/office/powerpoint/2010/main" val="3560769085"/>
              </p:ext>
            </p:extLst>
          </p:nvPr>
        </p:nvGraphicFramePr>
        <p:xfrm>
          <a:off x="589954" y="1651291"/>
          <a:ext cx="7964090" cy="2927551"/>
        </p:xfrm>
        <a:graphic>
          <a:graphicData uri="http://schemas.openxmlformats.org/drawingml/2006/table">
            <a:tbl>
              <a:tblPr>
                <a:tableStyleId>{4C3C2611-4C71-4FC5-86AE-919BDF0F9419}</a:tableStyleId>
              </a:tblPr>
              <a:tblGrid>
                <a:gridCol w="2308688"/>
                <a:gridCol w="3037879"/>
                <a:gridCol w="2617523"/>
              </a:tblGrid>
              <a:tr h="938543">
                <a:tc>
                  <a:txBody>
                    <a:bodyPr/>
                    <a:lstStyle/>
                    <a:p>
                      <a:pPr>
                        <a:defRPr sz="1800">
                          <a:solidFill>
                            <a:srgbClr val="000000"/>
                          </a:solidFill>
                        </a:defRPr>
                      </a:pPr>
                      <a:r>
                        <a:rPr sz="1100" dirty="0"/>
                        <a:t>1. What type of product is it? Where was it made? What is the purpose of the product?
What materials have been used to make it?</a:t>
                      </a: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c rowSpan="3">
                  <a:txBody>
                    <a:bodyPr/>
                    <a:lstStyle/>
                    <a:p>
                      <a:pPr>
                        <a:defRPr sz="1800">
                          <a:solidFill>
                            <a:srgbClr val="000000"/>
                          </a:solidFill>
                        </a:defRPr>
                      </a:pPr>
                      <a:r>
                        <a:rPr sz="1100" dirty="0"/>
                        <a:t>4. Draw the product. How has it been constructed? </a:t>
                      </a: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c rowSpan="3">
                  <a:txBody>
                    <a:bodyPr/>
                    <a:lstStyle/>
                    <a:p>
                      <a:pPr>
                        <a:defRPr sz="1100">
                          <a:solidFill>
                            <a:srgbClr val="000000"/>
                          </a:solidFill>
                        </a:defRPr>
                      </a:pPr>
                      <a:r>
                        <a:rPr dirty="0"/>
                        <a:t>5. </a:t>
                      </a:r>
                      <a:r>
                        <a:rPr lang="en-GB" dirty="0" smtClean="0"/>
                        <a:t>Draw the </a:t>
                      </a:r>
                      <a:r>
                        <a:rPr dirty="0" smtClean="0"/>
                        <a:t>component parts</a:t>
                      </a:r>
                      <a:r>
                        <a:rPr lang="en-GB" dirty="0" smtClean="0"/>
                        <a:t> of the product.</a:t>
                      </a:r>
                      <a:endParaRPr sz="1200" dirty="0">
                        <a:latin typeface="Arial"/>
                        <a:ea typeface="Arial"/>
                        <a:cs typeface="Arial"/>
                        <a:sym typeface="Arial"/>
                      </a:endParaRP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r>
              <a:tr h="994504">
                <a:tc>
                  <a:txBody>
                    <a:bodyPr/>
                    <a:lstStyle/>
                    <a:p>
                      <a:pPr>
                        <a:defRPr sz="1100">
                          <a:solidFill>
                            <a:srgbClr val="000000"/>
                          </a:solidFill>
                        </a:defRPr>
                      </a:pPr>
                      <a:r>
                        <a:t>2. Who would use the product?</a:t>
                      </a:r>
                      <a:endParaRPr sz="1200">
                        <a:latin typeface="Arial"/>
                        <a:ea typeface="Arial"/>
                        <a:cs typeface="Arial"/>
                        <a:sym typeface="Arial"/>
                      </a:endParaRPr>
                    </a:p>
                    <a:p>
                      <a:pPr>
                        <a:defRPr sz="1200">
                          <a:solidFill>
                            <a:srgbClr val="000000"/>
                          </a:solidFill>
                          <a:latin typeface="Arial"/>
                          <a:ea typeface="Arial"/>
                          <a:cs typeface="Arial"/>
                          <a:sym typeface="Arial"/>
                        </a:defRPr>
                      </a:pPr>
                      <a:endParaRPr sz="1200">
                        <a:latin typeface="Arial"/>
                        <a:ea typeface="Arial"/>
                        <a:cs typeface="Arial"/>
                        <a:sym typeface="Arial"/>
                      </a:endParaRPr>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c vMerge="1">
                  <a:txBody>
                    <a:bodyPr/>
                    <a:lstStyle/>
                    <a:p>
                      <a:endParaRPr lang="en-US"/>
                    </a:p>
                  </a:txBody>
                  <a:tcPr/>
                </a:tc>
                <a:tc vMerge="1">
                  <a:txBody>
                    <a:bodyPr/>
                    <a:lstStyle/>
                    <a:p>
                      <a:endParaRPr lang="en-US"/>
                    </a:p>
                  </a:txBody>
                  <a:tcPr/>
                </a:tc>
              </a:tr>
              <a:tr h="994504">
                <a:tc>
                  <a:txBody>
                    <a:bodyPr/>
                    <a:lstStyle/>
                    <a:p>
                      <a:pPr>
                        <a:defRPr sz="1100">
                          <a:solidFill>
                            <a:srgbClr val="000000"/>
                          </a:solidFill>
                        </a:defRPr>
                      </a:pPr>
                      <a:r>
                        <a:rPr dirty="0"/>
                        <a:t>3. What equipment was used to make it? What are its dimensions? </a:t>
                      </a:r>
                    </a:p>
                    <a:p>
                      <a:pPr>
                        <a:defRPr sz="1200">
                          <a:solidFill>
                            <a:srgbClr val="000000"/>
                          </a:solidFill>
                          <a:latin typeface="Arial"/>
                          <a:ea typeface="Arial"/>
                          <a:cs typeface="Arial"/>
                          <a:sym typeface="Arial"/>
                        </a:defRPr>
                      </a:pPr>
                      <a:endParaRPr dirty="0"/>
                    </a:p>
                  </a:txBody>
                  <a:tcPr marL="45720" marR="45720" horzOverflow="overflow">
                    <a:lnL w="19050">
                      <a:solidFill>
                        <a:srgbClr val="B2B2B2"/>
                      </a:solidFill>
                    </a:lnL>
                    <a:lnR w="19050">
                      <a:solidFill>
                        <a:srgbClr val="B2B2B2"/>
                      </a:solidFill>
                    </a:lnR>
                    <a:lnT w="19050">
                      <a:solidFill>
                        <a:srgbClr val="B2B2B2"/>
                      </a:solidFill>
                    </a:lnT>
                    <a:lnB w="19050">
                      <a:solidFill>
                        <a:srgbClr val="B2B2B2"/>
                      </a:solidFill>
                    </a:lnB>
                    <a:noFill/>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A318"/>
        </a:solidFill>
        <a:effectLst/>
      </p:bgPr>
    </p:bg>
    <p:spTree>
      <p:nvGrpSpPr>
        <p:cNvPr id="1" name=""/>
        <p:cNvGrpSpPr/>
        <p:nvPr/>
      </p:nvGrpSpPr>
      <p:grpSpPr>
        <a:xfrm>
          <a:off x="0" y="0"/>
          <a:ext cx="0" cy="0"/>
          <a:chOff x="0" y="0"/>
          <a:chExt cx="0" cy="0"/>
        </a:xfrm>
      </p:grpSpPr>
      <p:sp>
        <p:nvSpPr>
          <p:cNvPr id="1480" name="9"/>
          <p:cNvSpPr txBox="1"/>
          <p:nvPr/>
        </p:nvSpPr>
        <p:spPr>
          <a:xfrm>
            <a:off x="334399" y="4475479"/>
            <a:ext cx="233510"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solidFill>
                  <a:srgbClr val="F6A318"/>
                </a:solidFill>
              </a:defRPr>
            </a:lvl1pPr>
          </a:lstStyle>
          <a:p>
            <a:r>
              <a:t>9</a:t>
            </a:r>
          </a:p>
        </p:txBody>
      </p:sp>
      <p:sp>
        <p:nvSpPr>
          <p:cNvPr id="1481" name="Title 1"/>
          <p:cNvSpPr txBox="1"/>
          <p:nvPr/>
        </p:nvSpPr>
        <p:spPr>
          <a:xfrm>
            <a:off x="529931" y="549672"/>
            <a:ext cx="7596463" cy="468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2400" b="1" spc="-100"/>
            </a:lvl1pPr>
          </a:lstStyle>
          <a:p>
            <a:r>
              <a:rPr dirty="0">
                <a:solidFill>
                  <a:schemeClr val="tx1">
                    <a:lumMod val="50000"/>
                  </a:schemeClr>
                </a:solidFill>
              </a:rPr>
              <a:t>Product specification</a:t>
            </a:r>
          </a:p>
        </p:txBody>
      </p:sp>
      <p:sp>
        <p:nvSpPr>
          <p:cNvPr id="1482" name="I want my new textile product to:…"/>
          <p:cNvSpPr txBox="1"/>
          <p:nvPr/>
        </p:nvSpPr>
        <p:spPr>
          <a:xfrm>
            <a:off x="528902" y="1057336"/>
            <a:ext cx="8289396" cy="33188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700"/>
              </a:spcBef>
              <a:defRPr sz="1500">
                <a:solidFill>
                  <a:srgbClr val="000000"/>
                </a:solidFill>
              </a:defRPr>
            </a:pPr>
            <a:r>
              <a:rPr dirty="0">
                <a:solidFill>
                  <a:schemeClr val="tx1">
                    <a:lumMod val="50000"/>
                  </a:schemeClr>
                </a:solidFill>
              </a:rPr>
              <a:t>I want my new </a:t>
            </a:r>
            <a:r>
              <a:rPr dirty="0" smtClean="0">
                <a:solidFill>
                  <a:schemeClr val="tx1">
                    <a:lumMod val="50000"/>
                  </a:schemeClr>
                </a:solidFill>
              </a:rPr>
              <a:t>product </a:t>
            </a:r>
            <a:r>
              <a:rPr dirty="0">
                <a:solidFill>
                  <a:schemeClr val="tx1">
                    <a:lumMod val="50000"/>
                  </a:schemeClr>
                </a:solidFill>
              </a:rPr>
              <a:t>to:</a:t>
            </a:r>
            <a:endParaRPr sz="1200" dirty="0">
              <a:solidFill>
                <a:schemeClr val="tx1">
                  <a:lumMod val="50000"/>
                </a:schemeClr>
              </a:solidFill>
              <a:latin typeface="Arial"/>
              <a:ea typeface="Arial"/>
              <a:cs typeface="Arial"/>
              <a:sym typeface="Arial"/>
            </a:endParaRPr>
          </a:p>
          <a:p>
            <a:pPr>
              <a:spcBef>
                <a:spcPts val="1000"/>
              </a:spcBef>
              <a:buSzPct val="100000"/>
              <a:buChar char="•"/>
              <a:defRPr sz="1600">
                <a:solidFill>
                  <a:srgbClr val="000000"/>
                </a:solidFill>
                <a:latin typeface="Arial"/>
                <a:ea typeface="Arial"/>
                <a:cs typeface="Arial"/>
                <a:sym typeface="Arial"/>
              </a:defRPr>
            </a:pPr>
            <a:r>
              <a:rPr dirty="0"/>
              <a:t>  _____________________________________________________________________</a:t>
            </a:r>
          </a:p>
          <a:p>
            <a:pPr>
              <a:spcBef>
                <a:spcPts val="1000"/>
              </a:spcBef>
              <a:buSzPct val="100000"/>
              <a:buChar char="•"/>
              <a:defRPr sz="1600">
                <a:solidFill>
                  <a:srgbClr val="000000"/>
                </a:solidFill>
                <a:latin typeface="Arial"/>
                <a:ea typeface="Arial"/>
                <a:cs typeface="Arial"/>
                <a:sym typeface="Arial"/>
              </a:defRPr>
            </a:pPr>
            <a:r>
              <a:rPr dirty="0"/>
              <a:t>  _____________________________________________________________________</a:t>
            </a:r>
          </a:p>
          <a:p>
            <a:pPr>
              <a:spcBef>
                <a:spcPts val="1000"/>
              </a:spcBef>
              <a:buSzPct val="100000"/>
              <a:buChar char="•"/>
              <a:defRPr sz="1600">
                <a:solidFill>
                  <a:srgbClr val="000000"/>
                </a:solidFill>
                <a:latin typeface="Arial"/>
                <a:ea typeface="Arial"/>
                <a:cs typeface="Arial"/>
                <a:sym typeface="Arial"/>
              </a:defRPr>
            </a:pPr>
            <a:r>
              <a:rPr dirty="0"/>
              <a:t>  _____________________________________________________________________</a:t>
            </a:r>
          </a:p>
          <a:p>
            <a:pPr>
              <a:spcBef>
                <a:spcPts val="1000"/>
              </a:spcBef>
              <a:buSzPct val="100000"/>
              <a:buChar char="•"/>
              <a:defRPr sz="1600">
                <a:solidFill>
                  <a:srgbClr val="000000"/>
                </a:solidFill>
                <a:latin typeface="Arial"/>
                <a:ea typeface="Arial"/>
                <a:cs typeface="Arial"/>
                <a:sym typeface="Arial"/>
              </a:defRPr>
            </a:pPr>
            <a:r>
              <a:rPr dirty="0"/>
              <a:t>  ____________________________________________________________________</a:t>
            </a:r>
          </a:p>
          <a:p>
            <a:pPr>
              <a:spcBef>
                <a:spcPts val="1000"/>
              </a:spcBef>
              <a:buSzPct val="100000"/>
              <a:buChar char="•"/>
              <a:defRPr sz="1600">
                <a:solidFill>
                  <a:srgbClr val="000000"/>
                </a:solidFill>
                <a:latin typeface="Arial"/>
                <a:ea typeface="Arial"/>
                <a:cs typeface="Arial"/>
                <a:sym typeface="Arial"/>
              </a:defRPr>
            </a:pPr>
            <a:r>
              <a:rPr dirty="0"/>
              <a:t>  _____________________________________________________________________</a:t>
            </a:r>
          </a:p>
          <a:p>
            <a:pPr>
              <a:spcBef>
                <a:spcPts val="1000"/>
              </a:spcBef>
              <a:buSzPct val="100000"/>
              <a:buChar char="•"/>
              <a:defRPr sz="1600">
                <a:solidFill>
                  <a:srgbClr val="000000"/>
                </a:solidFill>
                <a:latin typeface="Arial"/>
                <a:ea typeface="Arial"/>
                <a:cs typeface="Arial"/>
                <a:sym typeface="Arial"/>
              </a:defRPr>
            </a:pPr>
            <a:r>
              <a:rPr dirty="0"/>
              <a:t>  _____________________________________________________________________</a:t>
            </a:r>
          </a:p>
          <a:p>
            <a:pPr>
              <a:spcBef>
                <a:spcPts val="1000"/>
              </a:spcBef>
              <a:buSzPct val="100000"/>
              <a:buChar char="•"/>
              <a:defRPr sz="1600">
                <a:solidFill>
                  <a:srgbClr val="000000"/>
                </a:solidFill>
                <a:latin typeface="Arial"/>
                <a:ea typeface="Arial"/>
                <a:cs typeface="Arial"/>
                <a:sym typeface="Arial"/>
              </a:defRPr>
            </a:pPr>
            <a:r>
              <a:rPr dirty="0"/>
              <a:t>  _____________________________________________________________________</a:t>
            </a:r>
          </a:p>
          <a:p>
            <a:pPr>
              <a:spcBef>
                <a:spcPts val="1000"/>
              </a:spcBef>
              <a:buSzPct val="100000"/>
              <a:buChar char="•"/>
              <a:defRPr sz="1600">
                <a:solidFill>
                  <a:srgbClr val="000000"/>
                </a:solidFill>
                <a:latin typeface="Arial"/>
                <a:ea typeface="Arial"/>
                <a:cs typeface="Arial"/>
                <a:sym typeface="Arial"/>
              </a:defRPr>
            </a:pPr>
            <a:r>
              <a:rPr dirty="0"/>
              <a:t>  _____________________________________________________________________</a:t>
            </a:r>
          </a:p>
        </p:txBody>
      </p:sp>
    </p:spTree>
  </p:cSld>
  <p:clrMapOvr>
    <a:masterClrMapping/>
  </p:clrMapOvr>
  <p:transition spd="med"/>
</p:sld>
</file>

<file path=ppt/theme/theme1.xml><?xml version="1.0" encoding="utf-8"?>
<a:theme xmlns:a="http://schemas.openxmlformats.org/drawingml/2006/main" name="Practical Action">
  <a:themeElements>
    <a:clrScheme name="Practical Action">
      <a:dk1>
        <a:srgbClr val="3C3C3C"/>
      </a:dk1>
      <a:lt1>
        <a:srgbClr val="FFFFFF"/>
      </a:lt1>
      <a:dk2>
        <a:srgbClr val="A7A7A7"/>
      </a:dk2>
      <a:lt2>
        <a:srgbClr val="535353"/>
      </a:lt2>
      <a:accent1>
        <a:srgbClr val="2BB6B7"/>
      </a:accent1>
      <a:accent2>
        <a:srgbClr val="2161C2"/>
      </a:accent2>
      <a:accent3>
        <a:srgbClr val="ED6A82"/>
      </a:accent3>
      <a:accent4>
        <a:srgbClr val="2ECC71"/>
      </a:accent4>
      <a:accent5>
        <a:srgbClr val="1B9CFC"/>
      </a:accent5>
      <a:accent6>
        <a:srgbClr val="E74C3C"/>
      </a:accent6>
      <a:hlink>
        <a:srgbClr val="0000FF"/>
      </a:hlink>
      <a:folHlink>
        <a:srgbClr val="FF00FF"/>
      </a:folHlink>
    </a:clrScheme>
    <a:fontScheme name="Practical Action">
      <a:majorFont>
        <a:latin typeface="Georgia"/>
        <a:ea typeface="Georgia"/>
        <a:cs typeface="Georgia"/>
      </a:majorFont>
      <a:minorFont>
        <a:latin typeface="Helvetica"/>
        <a:ea typeface="Helvetica"/>
        <a:cs typeface="Helvetica"/>
      </a:minorFont>
    </a:fontScheme>
    <a:fmtScheme name="Practical Ac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ractical Action">
  <a:themeElements>
    <a:clrScheme name="Practical Action">
      <a:dk1>
        <a:srgbClr val="000000"/>
      </a:dk1>
      <a:lt1>
        <a:srgbClr val="FFFFFF"/>
      </a:lt1>
      <a:dk2>
        <a:srgbClr val="A7A7A7"/>
      </a:dk2>
      <a:lt2>
        <a:srgbClr val="535353"/>
      </a:lt2>
      <a:accent1>
        <a:srgbClr val="2BB6B7"/>
      </a:accent1>
      <a:accent2>
        <a:srgbClr val="2161C2"/>
      </a:accent2>
      <a:accent3>
        <a:srgbClr val="ED6A82"/>
      </a:accent3>
      <a:accent4>
        <a:srgbClr val="2ECC71"/>
      </a:accent4>
      <a:accent5>
        <a:srgbClr val="1B9CFC"/>
      </a:accent5>
      <a:accent6>
        <a:srgbClr val="E74C3C"/>
      </a:accent6>
      <a:hlink>
        <a:srgbClr val="0000FF"/>
      </a:hlink>
      <a:folHlink>
        <a:srgbClr val="FF00FF"/>
      </a:folHlink>
    </a:clrScheme>
    <a:fontScheme name="Practical Action">
      <a:majorFont>
        <a:latin typeface="Georgia"/>
        <a:ea typeface="Georgia"/>
        <a:cs typeface="Georgia"/>
      </a:majorFont>
      <a:minorFont>
        <a:latin typeface="Helvetica"/>
        <a:ea typeface="Helvetica"/>
        <a:cs typeface="Helvetica"/>
      </a:minorFont>
    </a:fontScheme>
    <a:fmtScheme name="Practical Ac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C3C3C"/>
            </a:solidFill>
            <a:effectLst/>
            <a:uFillTx/>
            <a:latin typeface="+mj-lt"/>
            <a:ea typeface="+mj-ea"/>
            <a:cs typeface="+mj-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1007</Words>
  <Application>Microsoft Office PowerPoint</Application>
  <PresentationFormat>On-screen Show (16:9)</PresentationFormat>
  <Paragraphs>142</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Druk</vt:lpstr>
      <vt:lpstr>Geller Headline</vt:lpstr>
      <vt:lpstr>Geller Text Regular</vt:lpstr>
      <vt:lpstr>Georgia</vt:lpstr>
      <vt:lpstr>Impact</vt:lpstr>
      <vt:lpstr>Symbol</vt:lpstr>
      <vt:lpstr>Times New Roman</vt:lpstr>
      <vt:lpstr>Practical Action</vt:lpstr>
      <vt:lpstr>REUSE IT</vt:lpstr>
      <vt:lpstr>PowerPoint Presentation</vt:lpstr>
      <vt:lpstr>Design context</vt:lpstr>
      <vt:lpstr>Design brief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REUSE IT</dc:title>
  <cp:lastModifiedBy>Bren Hellier</cp:lastModifiedBy>
  <cp:revision>2</cp:revision>
  <dcterms:modified xsi:type="dcterms:W3CDTF">2021-02-15T11:07:29Z</dcterms:modified>
</cp:coreProperties>
</file>