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71" r:id="rId9"/>
    <p:sldId id="263" r:id="rId10"/>
    <p:sldId id="264" r:id="rId11"/>
    <p:sldId id="267" r:id="rId12"/>
    <p:sldId id="268" r:id="rId13"/>
    <p:sldId id="269" r:id="rId14"/>
    <p:sldId id="265" r:id="rId15"/>
    <p:sldId id="266" r:id="rId16"/>
    <p:sldId id="270" r:id="rId1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5E5"/>
          </a:solidFill>
        </a:fill>
      </a:tcStyle>
    </a:wholeTbl>
    <a:band2H>
      <a:tcTxStyle/>
      <a:tcStyle>
        <a:tcBdr/>
        <a:fill>
          <a:solidFill>
            <a:srgbClr val="E7F2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3D8"/>
          </a:solidFill>
        </a:fill>
      </a:tcStyle>
    </a:wholeTbl>
    <a:band2H>
      <a:tcTxStyle/>
      <a:tcStyle>
        <a:tcBdr/>
        <a:fill>
          <a:solidFill>
            <a:srgbClr val="FCEA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D"/>
          </a:solidFill>
        </a:fill>
      </a:tcStyle>
    </a:wholeTbl>
    <a:band2H>
      <a:tcTxStyle/>
      <a:tcStyle>
        <a:tcBdr/>
        <a:fill>
          <a:solidFill>
            <a:srgbClr val="FA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C3C3C"/>
        </a:fontRef>
        <a:srgbClr val="3C3C3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C3C3C"/>
        </a:fontRef>
        <a:srgbClr val="3C3C3C"/>
      </a:tcTxStyle>
      <a:tcStyle>
        <a:tcBdr>
          <a:left>
            <a:ln w="12700" cap="flat">
              <a:noFill/>
              <a:miter lim="400000"/>
            </a:ln>
          </a:left>
          <a:right>
            <a:ln w="12700" cap="flat">
              <a:noFill/>
              <a:miter lim="400000"/>
            </a:ln>
          </a:right>
          <a:top>
            <a:ln w="508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Row>
  </a:tblStyle>
  <a:tblStyle styleId="{2708684C-4D16-4618-839F-0558EEFCDFE6}" styleName="">
    <a:tblBg/>
    <a:wholeTbl>
      <a:tcTxStyle b="off" i="off">
        <a:fontRef idx="maj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wholeTbl>
    <a:band2H>
      <a:tcTxStyle/>
      <a:tcStyle>
        <a:tcBdr/>
        <a:fill>
          <a:solidFill>
            <a:srgbClr val="FFFFFF"/>
          </a:solidFill>
        </a:fill>
      </a:tcStyle>
    </a:band2H>
    <a:firstCol>
      <a:tcTxStyle b="on" i="off">
        <a:fontRef idx="maj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firstCol>
    <a:lastRow>
      <a:tcTxStyle b="on" i="off">
        <a:fontRef idx="maj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508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lastRow>
    <a:firstRow>
      <a:tcTxStyle b="on" i="off">
        <a:fontRef idx="maj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254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52" autoAdjust="0"/>
  </p:normalViewPr>
  <p:slideViewPr>
    <p:cSldViewPr snapToGrid="0">
      <p:cViewPr varScale="1">
        <p:scale>
          <a:sx n="63" d="100"/>
          <a:sy n="63" d="100"/>
        </p:scale>
        <p:origin x="15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2" name="Shape 10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23" name="Shape 10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35842493"/>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Geller Text Regular"/>
      </a:defRPr>
    </a:lvl1pPr>
    <a:lvl2pPr indent="228600" latinLnBrk="0">
      <a:defRPr sz="1200">
        <a:latin typeface="+mn-lt"/>
        <a:ea typeface="+mn-ea"/>
        <a:cs typeface="+mn-cs"/>
        <a:sym typeface="Geller Text Regular"/>
      </a:defRPr>
    </a:lvl2pPr>
    <a:lvl3pPr indent="457200" latinLnBrk="0">
      <a:defRPr sz="1200">
        <a:latin typeface="+mn-lt"/>
        <a:ea typeface="+mn-ea"/>
        <a:cs typeface="+mn-cs"/>
        <a:sym typeface="Geller Text Regular"/>
      </a:defRPr>
    </a:lvl3pPr>
    <a:lvl4pPr indent="685800" latinLnBrk="0">
      <a:defRPr sz="1200">
        <a:latin typeface="+mn-lt"/>
        <a:ea typeface="+mn-ea"/>
        <a:cs typeface="+mn-cs"/>
        <a:sym typeface="Geller Text Regular"/>
      </a:defRPr>
    </a:lvl4pPr>
    <a:lvl5pPr indent="914400" latinLnBrk="0">
      <a:defRPr sz="1200">
        <a:latin typeface="+mn-lt"/>
        <a:ea typeface="+mn-ea"/>
        <a:cs typeface="+mn-cs"/>
        <a:sym typeface="Geller Text Regular"/>
      </a:defRPr>
    </a:lvl5pPr>
    <a:lvl6pPr indent="1143000" latinLnBrk="0">
      <a:defRPr sz="1200">
        <a:latin typeface="+mn-lt"/>
        <a:ea typeface="+mn-ea"/>
        <a:cs typeface="+mn-cs"/>
        <a:sym typeface="Geller Text Regular"/>
      </a:defRPr>
    </a:lvl6pPr>
    <a:lvl7pPr indent="1371600" latinLnBrk="0">
      <a:defRPr sz="1200">
        <a:latin typeface="+mn-lt"/>
        <a:ea typeface="+mn-ea"/>
        <a:cs typeface="+mn-cs"/>
        <a:sym typeface="Geller Text Regular"/>
      </a:defRPr>
    </a:lvl7pPr>
    <a:lvl8pPr indent="1600200" latinLnBrk="0">
      <a:defRPr sz="1200">
        <a:latin typeface="+mn-lt"/>
        <a:ea typeface="+mn-ea"/>
        <a:cs typeface="+mn-cs"/>
        <a:sym typeface="Geller Text Regular"/>
      </a:defRPr>
    </a:lvl8pPr>
    <a:lvl9pPr indent="1828800" latinLnBrk="0">
      <a:defRPr sz="1200">
        <a:latin typeface="+mn-lt"/>
        <a:ea typeface="+mn-ea"/>
        <a:cs typeface="+mn-cs"/>
        <a:sym typeface="Geller Text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baseline="0" dirty="0" smtClean="0">
                <a:latin typeface="+mn-lt"/>
                <a:ea typeface="+mn-ea"/>
                <a:cs typeface="+mn-cs"/>
                <a:sym typeface="Geller Text Regular"/>
              </a:rPr>
              <a:t>The focus of this challenge is on improving hygiene as a way of reducing the spread of communicable diseases. It is important that pupils understand that hand washing is just one of the methods of prevention.</a:t>
            </a:r>
          </a:p>
          <a:p>
            <a:endParaRPr lang="en-US"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To find out more about what is being done to tackle this challenge go to:</a:t>
            </a:r>
          </a:p>
          <a:p>
            <a:r>
              <a:rPr lang="en-GB" sz="1200" b="0" i="0" u="none" strike="noStrike" baseline="0" dirty="0" smtClean="0">
                <a:latin typeface="+mn-lt"/>
                <a:ea typeface="+mn-ea"/>
                <a:cs typeface="+mn-cs"/>
                <a:sym typeface="Geller Text Regular"/>
              </a:rPr>
              <a:t>www.gatesfoundation.org/What-We-Do/Global-Development/Water-Sanitation-and-Hygiene</a:t>
            </a:r>
            <a:endParaRPr lang="en-GB" dirty="0"/>
          </a:p>
        </p:txBody>
      </p:sp>
    </p:spTree>
    <p:extLst>
      <p:ext uri="{BB962C8B-B14F-4D97-AF65-F5344CB8AC3E}">
        <p14:creationId xmlns:p14="http://schemas.microsoft.com/office/powerpoint/2010/main" val="189276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 name="Shape 1129"/>
          <p:cNvSpPr>
            <a:spLocks noGrp="1" noRot="1" noChangeAspect="1"/>
          </p:cNvSpPr>
          <p:nvPr>
            <p:ph type="sldImg"/>
          </p:nvPr>
        </p:nvSpPr>
        <p:spPr>
          <a:xfrm>
            <a:off x="381000" y="685800"/>
            <a:ext cx="6096000" cy="3429000"/>
          </a:xfrm>
          <a:prstGeom prst="rect">
            <a:avLst/>
          </a:prstGeom>
        </p:spPr>
        <p:txBody>
          <a:bodyPr/>
          <a:lstStyle/>
          <a:p>
            <a:endParaRPr/>
          </a:p>
        </p:txBody>
      </p:sp>
      <p:sp>
        <p:nvSpPr>
          <p:cNvPr id="1130" name="Shape 1130"/>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baseline="0" dirty="0" smtClean="0">
                <a:latin typeface="+mn-lt"/>
                <a:ea typeface="+mn-ea"/>
                <a:cs typeface="+mn-cs"/>
                <a:sym typeface="Geller Text Regular"/>
              </a:rPr>
              <a:t>Explain that after the challenge groups will present to the rest of the class for peer-to-peer assessment according to certain criteria. Hand out ‘Evaluating the Work of Others’ worksheet and again emphasize the model is only part of the challenge.</a:t>
            </a:r>
            <a:endParaRPr lang="en-US" dirty="0" smtClean="0"/>
          </a:p>
          <a:p>
            <a:endParaRPr lang="en-GB" sz="1200" b="0" i="0" u="none" strike="noStrike" baseline="0" dirty="0" smtClean="0">
              <a:latin typeface="+mn-lt"/>
              <a:ea typeface="+mn-ea"/>
              <a:cs typeface="+mn-cs"/>
              <a:sym typeface="Geller Text Regular"/>
            </a:endParaRPr>
          </a:p>
          <a:p>
            <a:r>
              <a:rPr lang="en-GB" sz="1200" b="0" i="0" u="none" strike="noStrike" baseline="0" dirty="0" smtClean="0">
                <a:latin typeface="+mn-lt"/>
                <a:ea typeface="+mn-ea"/>
                <a:cs typeface="+mn-cs"/>
                <a:sym typeface="Geller Text Regular"/>
              </a:rPr>
              <a:t>If pupils are working </a:t>
            </a:r>
            <a:r>
              <a:rPr lang="en-US" sz="1200" b="0" i="0" u="none" strike="noStrike" baseline="0" dirty="0" smtClean="0">
                <a:latin typeface="+mn-lt"/>
                <a:ea typeface="+mn-ea"/>
                <a:cs typeface="+mn-cs"/>
                <a:sym typeface="Geller Text Regular"/>
              </a:rPr>
              <a:t>towards a CREST Discovery Award make sure they have a Discovery passport and fill it in as they go along.</a:t>
            </a:r>
            <a:endParaRPr dirty="0"/>
          </a:p>
        </p:txBody>
      </p:sp>
    </p:spTree>
    <p:extLst>
      <p:ext uri="{BB962C8B-B14F-4D97-AF65-F5344CB8AC3E}">
        <p14:creationId xmlns:p14="http://schemas.microsoft.com/office/powerpoint/2010/main" val="25093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 name="Shape 1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164" name="Shape 1164"/>
          <p:cNvSpPr>
            <a:spLocks noGrp="1"/>
          </p:cNvSpPr>
          <p:nvPr>
            <p:ph type="body" sz="quarter" idx="1"/>
          </p:nvPr>
        </p:nvSpPr>
        <p:spPr>
          <a:prstGeom prst="rect">
            <a:avLst/>
          </a:prstGeom>
        </p:spPr>
        <p:txBody>
          <a:bodyPr/>
          <a:lstStyle/>
          <a:p>
            <a:r>
              <a:rPr lang="en-US" sz="1200" b="0" i="0" u="none" strike="noStrike" baseline="0" dirty="0" smtClean="0">
                <a:latin typeface="+mn-lt"/>
                <a:ea typeface="+mn-ea"/>
                <a:cs typeface="+mn-cs"/>
                <a:sym typeface="Geller Text Regular"/>
              </a:rPr>
              <a:t>You may like to leave this slide up as a prompt for pupils when </a:t>
            </a:r>
            <a:r>
              <a:rPr lang="en-GB" sz="1200" b="0" i="0" u="none" strike="noStrike" baseline="0" dirty="0" smtClean="0">
                <a:latin typeface="+mn-lt"/>
                <a:ea typeface="+mn-ea"/>
                <a:cs typeface="+mn-cs"/>
                <a:sym typeface="Geller Text Regular"/>
              </a:rPr>
              <a:t>carrying out the challenge.</a:t>
            </a:r>
          </a:p>
          <a:p>
            <a:endParaRPr lang="en-GB"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 Divide the pupils into groups of 3-5.</a:t>
            </a:r>
          </a:p>
          <a:p>
            <a:endParaRPr lang="en-US"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 Explain the challenge, hand out the ‘Drop by Drop’ student pack to each pupil and allow time to ask questions. Remind them that as well as producing a model of a hand washing device they will be designing education material for primary pupils and presenting their work to the rest of the class. The test for the model will be pouring 250 ml of water onto the model and then demonstrating how it would be used to wash hands.</a:t>
            </a:r>
          </a:p>
        </p:txBody>
      </p:sp>
    </p:spTree>
    <p:extLst>
      <p:ext uri="{BB962C8B-B14F-4D97-AF65-F5344CB8AC3E}">
        <p14:creationId xmlns:p14="http://schemas.microsoft.com/office/powerpoint/2010/main" val="265066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 name="Shape 1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7" name="Shape 1177"/>
          <p:cNvSpPr>
            <a:spLocks noGrp="1"/>
          </p:cNvSpPr>
          <p:nvPr>
            <p:ph type="body" sz="quarter" idx="1"/>
          </p:nvPr>
        </p:nvSpPr>
        <p:spPr>
          <a:prstGeom prst="rect">
            <a:avLst/>
          </a:prstGeom>
        </p:spPr>
        <p:txBody>
          <a:bodyPr/>
          <a:lstStyle/>
          <a:p>
            <a:pPr>
              <a:defRPr>
                <a:latin typeface="Georgia"/>
                <a:ea typeface="Georgia"/>
                <a:cs typeface="Georgia"/>
                <a:sym typeface="Georgia"/>
              </a:defRPr>
            </a:pPr>
            <a:endParaRPr dirty="0"/>
          </a:p>
        </p:txBody>
      </p:sp>
    </p:spTree>
    <p:extLst>
      <p:ext uri="{BB962C8B-B14F-4D97-AF65-F5344CB8AC3E}">
        <p14:creationId xmlns:p14="http://schemas.microsoft.com/office/powerpoint/2010/main" val="4213896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 name="Shape 1189"/>
          <p:cNvSpPr>
            <a:spLocks noGrp="1" noRot="1" noChangeAspect="1"/>
          </p:cNvSpPr>
          <p:nvPr>
            <p:ph type="sldImg"/>
          </p:nvPr>
        </p:nvSpPr>
        <p:spPr>
          <a:xfrm>
            <a:off x="381000" y="685800"/>
            <a:ext cx="6096000" cy="3429000"/>
          </a:xfrm>
          <a:prstGeom prst="rect">
            <a:avLst/>
          </a:prstGeom>
        </p:spPr>
        <p:txBody>
          <a:bodyPr/>
          <a:lstStyle/>
          <a:p>
            <a:endParaRPr/>
          </a:p>
        </p:txBody>
      </p:sp>
      <p:sp>
        <p:nvSpPr>
          <p:cNvPr id="1190" name="Shape 1190"/>
          <p:cNvSpPr>
            <a:spLocks noGrp="1"/>
          </p:cNvSpPr>
          <p:nvPr>
            <p:ph type="body" sz="quarter" idx="1"/>
          </p:nvPr>
        </p:nvSpPr>
        <p:spPr>
          <a:prstGeom prst="rect">
            <a:avLst/>
          </a:prstGeom>
        </p:spPr>
        <p:txBody>
          <a:bodyPr/>
          <a:lstStyle/>
          <a:p>
            <a:pPr>
              <a:defRPr>
                <a:latin typeface="Georgia"/>
                <a:ea typeface="Georgia"/>
                <a:cs typeface="Georgia"/>
                <a:sym typeface="Georgia"/>
              </a:defRPr>
            </a:pPr>
            <a:r>
              <a:rPr lang="en-US" dirty="0" smtClean="0"/>
              <a:t>After evaluating</a:t>
            </a:r>
            <a:r>
              <a:rPr lang="en-US" baseline="0" dirty="0" smtClean="0"/>
              <a:t> their own designs, show pupils this tippy tap design used in Kenya.  Ask them to compare their own design to this one.  Is there any element form </a:t>
            </a:r>
            <a:r>
              <a:rPr lang="en-US" baseline="0" dirty="0" err="1" smtClean="0"/>
              <a:t>thei</a:t>
            </a:r>
            <a:r>
              <a:rPr lang="en-US" baseline="0" dirty="0" smtClean="0"/>
              <a:t> design they would incorporate into their own?  Conversely, do they think some of the ideas they had had would improve the tippy tap design?</a:t>
            </a:r>
          </a:p>
          <a:p>
            <a:pPr>
              <a:defRPr>
                <a:latin typeface="Georgia"/>
                <a:ea typeface="Georgia"/>
                <a:cs typeface="Georgia"/>
                <a:sym typeface="Georgia"/>
              </a:defRPr>
            </a:pPr>
            <a:endParaRPr lang="en-US" baseline="0" dirty="0" smtClean="0"/>
          </a:p>
          <a:p>
            <a:pPr>
              <a:defRPr>
                <a:latin typeface="Georgia"/>
                <a:ea typeface="Georgia"/>
                <a:cs typeface="Georgia"/>
                <a:sym typeface="Georgia"/>
              </a:defRPr>
            </a:pPr>
            <a:r>
              <a:rPr lang="en-US" baseline="0" dirty="0" smtClean="0"/>
              <a:t>For more information about the tippy tap go to https://www.tippytap.org/the-tippy-tap</a:t>
            </a:r>
          </a:p>
          <a:p>
            <a:pPr>
              <a:defRPr>
                <a:latin typeface="Georgia"/>
                <a:ea typeface="Georgia"/>
                <a:cs typeface="Georgia"/>
                <a:sym typeface="Georgia"/>
              </a:defRPr>
            </a:pPr>
            <a:endParaRPr lang="en-US" baseline="0" dirty="0" smtClean="0"/>
          </a:p>
          <a:p>
            <a:pPr>
              <a:defRPr>
                <a:latin typeface="Georgia"/>
                <a:ea typeface="Georgia"/>
                <a:cs typeface="Georgia"/>
                <a:sym typeface="Georgia"/>
              </a:defRPr>
            </a:pPr>
            <a:endParaRPr lang="en-US" baseline="0" dirty="0" smtClean="0"/>
          </a:p>
          <a:p>
            <a:pPr>
              <a:defRPr>
                <a:latin typeface="Georgia"/>
                <a:ea typeface="Georgia"/>
                <a:cs typeface="Georgia"/>
                <a:sym typeface="Georgia"/>
              </a:defRPr>
            </a:pPr>
            <a:endParaRPr lang="en-US" baseline="0" dirty="0" smtClean="0"/>
          </a:p>
          <a:p>
            <a:pPr>
              <a:defRPr>
                <a:latin typeface="Georgia"/>
                <a:ea typeface="Georgia"/>
                <a:cs typeface="Georgia"/>
                <a:sym typeface="Georgia"/>
              </a:defRPr>
            </a:pPr>
            <a:endParaRPr lang="en-US" baseline="0" dirty="0" smtClean="0"/>
          </a:p>
          <a:p>
            <a:pPr>
              <a:defRPr>
                <a:latin typeface="Georgia"/>
                <a:ea typeface="Georgia"/>
                <a:cs typeface="Georgia"/>
                <a:sym typeface="Georgia"/>
              </a:defRPr>
            </a:pPr>
            <a:endParaRPr dirty="0"/>
          </a:p>
        </p:txBody>
      </p:sp>
    </p:spTree>
    <p:extLst>
      <p:ext uri="{BB962C8B-B14F-4D97-AF65-F5344CB8AC3E}">
        <p14:creationId xmlns:p14="http://schemas.microsoft.com/office/powerpoint/2010/main" val="166064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 name="Shape 1140"/>
          <p:cNvSpPr>
            <a:spLocks noGrp="1" noRot="1" noChangeAspect="1"/>
          </p:cNvSpPr>
          <p:nvPr>
            <p:ph type="sldImg"/>
          </p:nvPr>
        </p:nvSpPr>
        <p:spPr>
          <a:xfrm>
            <a:off x="381000" y="685800"/>
            <a:ext cx="6096000" cy="3429000"/>
          </a:xfrm>
          <a:prstGeom prst="rect">
            <a:avLst/>
          </a:prstGeom>
        </p:spPr>
        <p:txBody>
          <a:bodyPr/>
          <a:lstStyle/>
          <a:p>
            <a:endParaRPr/>
          </a:p>
        </p:txBody>
      </p:sp>
      <p:sp>
        <p:nvSpPr>
          <p:cNvPr id="1141" name="Shape 1141"/>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latin typeface="Geller Text Bold"/>
                <a:ea typeface="Geller Text Bold"/>
                <a:cs typeface="Geller Text Bold"/>
                <a:sym typeface="Geller Text Bold"/>
              </a:defRPr>
            </a:pPr>
            <a:r>
              <a:rPr lang="en-US" sz="1200" b="0" i="0" u="none" strike="noStrike" baseline="0" dirty="0" smtClean="0">
                <a:latin typeface="+mn-lt"/>
                <a:ea typeface="+mn-ea"/>
                <a:cs typeface="+mn-cs"/>
                <a:sym typeface="Geller Text Bold"/>
              </a:rPr>
              <a:t>Stop the spread can be linked to a number of great initiatives such as CREST Awards, the Big Bang Competition, Great Science Share for schools and British Science Week. More information in the Teacher’s guide.	</a:t>
            </a:r>
          </a:p>
          <a:p>
            <a:pPr>
              <a:defRPr>
                <a:latin typeface="Geller Text Bold"/>
                <a:ea typeface="Geller Text Bold"/>
                <a:cs typeface="Geller Text Bold"/>
                <a:sym typeface="Geller Text Bold"/>
              </a:defRPr>
            </a:pPr>
            <a:endParaRPr dirty="0"/>
          </a:p>
        </p:txBody>
      </p:sp>
    </p:spTree>
    <p:extLst>
      <p:ext uri="{BB962C8B-B14F-4D97-AF65-F5344CB8AC3E}">
        <p14:creationId xmlns:p14="http://schemas.microsoft.com/office/powerpoint/2010/main" val="3334973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 name="Shape 1150"/>
          <p:cNvSpPr>
            <a:spLocks noGrp="1" noRot="1" noChangeAspect="1"/>
          </p:cNvSpPr>
          <p:nvPr>
            <p:ph type="sldImg"/>
          </p:nvPr>
        </p:nvSpPr>
        <p:spPr>
          <a:xfrm>
            <a:off x="381000" y="685800"/>
            <a:ext cx="6096000" cy="3429000"/>
          </a:xfrm>
          <a:prstGeom prst="rect">
            <a:avLst/>
          </a:prstGeom>
        </p:spPr>
        <p:txBody>
          <a:bodyPr/>
          <a:lstStyle/>
          <a:p>
            <a:endParaRPr/>
          </a:p>
        </p:txBody>
      </p:sp>
      <p:sp>
        <p:nvSpPr>
          <p:cNvPr id="1151" name="Shape 1151"/>
          <p:cNvSpPr>
            <a:spLocks noGrp="1"/>
          </p:cNvSpPr>
          <p:nvPr>
            <p:ph type="body" sz="quarter" idx="1"/>
          </p:nvPr>
        </p:nvSpPr>
        <p:spPr>
          <a:prstGeom prst="rect">
            <a:avLst/>
          </a:prstGeom>
        </p:spPr>
        <p:txBody>
          <a:bodyPr/>
          <a:lstStyle/>
          <a:p>
            <a:pPr>
              <a:defRPr>
                <a:latin typeface="Geller Text Bold"/>
                <a:ea typeface="Geller Text Bold"/>
                <a:cs typeface="Geller Text Bold"/>
                <a:sym typeface="Geller Text Bold"/>
              </a:defRPr>
            </a:pPr>
            <a:endParaRPr dirty="0"/>
          </a:p>
        </p:txBody>
      </p:sp>
    </p:spTree>
    <p:extLst>
      <p:ext uri="{BB962C8B-B14F-4D97-AF65-F5344CB8AC3E}">
        <p14:creationId xmlns:p14="http://schemas.microsoft.com/office/powerpoint/2010/main" val="69516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Shape 1040"/>
          <p:cNvSpPr>
            <a:spLocks noGrp="1" noRot="1" noChangeAspect="1"/>
          </p:cNvSpPr>
          <p:nvPr>
            <p:ph type="sldImg"/>
          </p:nvPr>
        </p:nvSpPr>
        <p:spPr>
          <a:xfrm>
            <a:off x="381000" y="685800"/>
            <a:ext cx="6096000" cy="3429000"/>
          </a:xfrm>
          <a:prstGeom prst="rect">
            <a:avLst/>
          </a:prstGeom>
        </p:spPr>
        <p:txBody>
          <a:bodyPr/>
          <a:lstStyle/>
          <a:p>
            <a:endParaRPr/>
          </a:p>
        </p:txBody>
      </p:sp>
      <p:sp>
        <p:nvSpPr>
          <p:cNvPr id="1041" name="Shape 104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48834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Shape 1054"/>
          <p:cNvSpPr>
            <a:spLocks noGrp="1" noRot="1" noChangeAspect="1"/>
          </p:cNvSpPr>
          <p:nvPr>
            <p:ph type="sldImg"/>
          </p:nvPr>
        </p:nvSpPr>
        <p:spPr>
          <a:prstGeom prst="rect">
            <a:avLst/>
          </a:prstGeom>
        </p:spPr>
        <p:txBody>
          <a:bodyPr/>
          <a:lstStyle/>
          <a:p>
            <a:endParaRPr/>
          </a:p>
        </p:txBody>
      </p:sp>
      <p:sp>
        <p:nvSpPr>
          <p:cNvPr id="1055" name="Shape 1055"/>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baseline="0" dirty="0" smtClean="0">
                <a:latin typeface="Georgia"/>
                <a:ea typeface="Georgia"/>
                <a:cs typeface="Georgia"/>
                <a:sym typeface="Geller Text Regular"/>
              </a:rPr>
              <a:t>In pairs, ask pupils to make a list of any diseases/illnesses they know about and to divide them into communicable (e.g. malaria, AIDs, flu, glandular fever) and non- communicable (e.g. cancer, diabetes, scurvy, muscular dystrophy). Explain that in their challenge they will be focusing on communicable diseases.</a:t>
            </a:r>
            <a:endParaRPr lang="en-US" dirty="0" smtClean="0"/>
          </a:p>
          <a:p>
            <a:endParaRPr dirty="0"/>
          </a:p>
        </p:txBody>
      </p:sp>
    </p:spTree>
    <p:extLst>
      <p:ext uri="{BB962C8B-B14F-4D97-AF65-F5344CB8AC3E}">
        <p14:creationId xmlns:p14="http://schemas.microsoft.com/office/powerpoint/2010/main" val="189704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 name="Shape 1073"/>
          <p:cNvSpPr>
            <a:spLocks noGrp="1" noRot="1" noChangeAspect="1"/>
          </p:cNvSpPr>
          <p:nvPr>
            <p:ph type="sldImg"/>
          </p:nvPr>
        </p:nvSpPr>
        <p:spPr>
          <a:xfrm>
            <a:off x="381000" y="685800"/>
            <a:ext cx="6096000" cy="3429000"/>
          </a:xfrm>
          <a:prstGeom prst="rect">
            <a:avLst/>
          </a:prstGeom>
        </p:spPr>
        <p:txBody>
          <a:bodyPr/>
          <a:lstStyle/>
          <a:p>
            <a:endParaRPr/>
          </a:p>
        </p:txBody>
      </p:sp>
      <p:sp>
        <p:nvSpPr>
          <p:cNvPr id="1074" name="Shape 1074"/>
          <p:cNvSpPr>
            <a:spLocks noGrp="1"/>
          </p:cNvSpPr>
          <p:nvPr>
            <p:ph type="body" sz="quarter" idx="1"/>
          </p:nvPr>
        </p:nvSpPr>
        <p:spPr>
          <a:prstGeom prst="rect">
            <a:avLst/>
          </a:prstGeom>
        </p:spPr>
        <p:txBody>
          <a:bodyPr/>
          <a:lstStyle/>
          <a:p>
            <a:pPr>
              <a:defRPr>
                <a:latin typeface="Georgia"/>
                <a:ea typeface="Georgia"/>
                <a:cs typeface="Georgia"/>
                <a:sym typeface="Georgia"/>
              </a:defRPr>
            </a:pPr>
            <a:endParaRPr dirty="0"/>
          </a:p>
          <a:p>
            <a:r>
              <a:rPr dirty="0"/>
              <a:t> </a:t>
            </a:r>
            <a:r>
              <a:rPr lang="en-US" sz="1200" b="0" i="0" u="none" strike="noStrike" baseline="0" dirty="0" smtClean="0">
                <a:latin typeface="+mn-lt"/>
                <a:ea typeface="+mn-ea"/>
                <a:cs typeface="+mn-cs"/>
                <a:sym typeface="Geller Text Regular"/>
              </a:rPr>
              <a:t>Ask pupils to think about </a:t>
            </a:r>
            <a:r>
              <a:rPr lang="en-GB" sz="1200" b="0" i="0" u="none" strike="noStrike" baseline="0" dirty="0" smtClean="0">
                <a:latin typeface="+mn-lt"/>
                <a:ea typeface="+mn-ea"/>
                <a:cs typeface="+mn-cs"/>
                <a:sym typeface="Geller Text Regular"/>
              </a:rPr>
              <a:t>the different ways communicable </a:t>
            </a:r>
            <a:r>
              <a:rPr lang="en-US" sz="1200" b="0" i="0" u="none" strike="noStrike" baseline="0" dirty="0" smtClean="0">
                <a:latin typeface="+mn-lt"/>
                <a:ea typeface="+mn-ea"/>
                <a:cs typeface="+mn-cs"/>
                <a:sym typeface="Geller Text Regular"/>
              </a:rPr>
              <a:t>diseases spread. Show the slide to see </a:t>
            </a:r>
            <a:r>
              <a:rPr lang="en-GB" sz="1200" b="0" i="0" u="none" strike="noStrike" baseline="0" dirty="0" smtClean="0">
                <a:latin typeface="+mn-lt"/>
                <a:ea typeface="+mn-ea"/>
                <a:cs typeface="+mn-cs"/>
                <a:sym typeface="Geller Text Regular"/>
              </a:rPr>
              <a:t>how many they identified.</a:t>
            </a:r>
            <a:endParaRPr dirty="0"/>
          </a:p>
        </p:txBody>
      </p:sp>
    </p:spTree>
    <p:extLst>
      <p:ext uri="{BB962C8B-B14F-4D97-AF65-F5344CB8AC3E}">
        <p14:creationId xmlns:p14="http://schemas.microsoft.com/office/powerpoint/2010/main" val="76809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 name="Shape 1085"/>
          <p:cNvSpPr>
            <a:spLocks noGrp="1" noRot="1" noChangeAspect="1"/>
          </p:cNvSpPr>
          <p:nvPr>
            <p:ph type="sldImg"/>
          </p:nvPr>
        </p:nvSpPr>
        <p:spPr>
          <a:xfrm>
            <a:off x="381000" y="685800"/>
            <a:ext cx="6096000" cy="3429000"/>
          </a:xfrm>
          <a:prstGeom prst="rect">
            <a:avLst/>
          </a:prstGeom>
        </p:spPr>
        <p:txBody>
          <a:bodyPr/>
          <a:lstStyle/>
          <a:p>
            <a:endParaRPr/>
          </a:p>
        </p:txBody>
      </p:sp>
      <p:sp>
        <p:nvSpPr>
          <p:cNvPr id="1086" name="Shape 1086"/>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r>
              <a:rPr lang="en-GB" sz="1200" b="0" i="0" u="none" strike="noStrike" baseline="0" dirty="0" smtClean="0">
                <a:latin typeface="Georgia"/>
                <a:ea typeface="Georgia"/>
                <a:cs typeface="Georgia"/>
                <a:sym typeface="Georgia"/>
              </a:rPr>
              <a:t>Explain that this challenge </a:t>
            </a:r>
            <a:r>
              <a:rPr lang="en-US" sz="1200" b="0" i="0" u="none" strike="noStrike" baseline="0" dirty="0" smtClean="0">
                <a:latin typeface="Georgia"/>
                <a:ea typeface="Georgia"/>
                <a:cs typeface="Georgia"/>
                <a:sym typeface="Georgia"/>
              </a:rPr>
              <a:t>will focus on diseases that are spread by human contact. Run one or both </a:t>
            </a:r>
            <a:r>
              <a:rPr lang="en-GB" sz="1200" b="0" i="0" u="none" strike="noStrike" baseline="0" dirty="0" smtClean="0">
                <a:latin typeface="Georgia"/>
                <a:ea typeface="Georgia"/>
                <a:cs typeface="Georgia"/>
                <a:sym typeface="Georgia"/>
              </a:rPr>
              <a:t>starter activities, demonstrating how </a:t>
            </a:r>
            <a:r>
              <a:rPr lang="en-US" sz="1200" b="0" i="0" u="none" strike="noStrike" baseline="0" dirty="0" smtClean="0">
                <a:latin typeface="Georgia"/>
                <a:ea typeface="Georgia"/>
                <a:cs typeface="Georgia"/>
                <a:sym typeface="Georgia"/>
              </a:rPr>
              <a:t>diseases are spread and how handwashing may or may not help reduce that spread. See Teacher’s guide for instructions.</a:t>
            </a:r>
          </a:p>
          <a:p>
            <a:endParaRPr lang="en-US" sz="1200" b="0" i="0" u="none" strike="noStrike" baseline="0" smtClean="0">
              <a:latin typeface="Georgia"/>
              <a:ea typeface="Georgia"/>
              <a:cs typeface="Georgia"/>
              <a:sym typeface="Georgia"/>
            </a:endParaRPr>
          </a:p>
          <a:p>
            <a:r>
              <a:rPr lang="en-US" sz="1200" b="0" i="0" u="none" strike="noStrike" baseline="0" smtClean="0">
                <a:latin typeface="Georgia"/>
                <a:ea typeface="Georgia"/>
                <a:cs typeface="Georgia"/>
                <a:sym typeface="Georgia"/>
              </a:rPr>
              <a:t>NB</a:t>
            </a:r>
            <a:r>
              <a:rPr lang="en-US" sz="1200" b="0" i="0" u="none" strike="noStrike" baseline="0" dirty="0" smtClean="0">
                <a:latin typeface="Georgia"/>
                <a:ea typeface="Georgia"/>
                <a:cs typeface="Georgia"/>
                <a:sym typeface="Georgia"/>
              </a:rPr>
              <a:t>. These activities work </a:t>
            </a:r>
            <a:r>
              <a:rPr lang="en-GB" sz="1200" b="0" i="0" u="none" strike="noStrike" baseline="0" dirty="0" smtClean="0">
                <a:latin typeface="Georgia"/>
                <a:ea typeface="Georgia"/>
                <a:cs typeface="Georgia"/>
                <a:sym typeface="Georgia"/>
              </a:rPr>
              <a:t>best in larger groups.</a:t>
            </a:r>
            <a:endParaRPr dirty="0"/>
          </a:p>
        </p:txBody>
      </p:sp>
    </p:spTree>
    <p:extLst>
      <p:ext uri="{BB962C8B-B14F-4D97-AF65-F5344CB8AC3E}">
        <p14:creationId xmlns:p14="http://schemas.microsoft.com/office/powerpoint/2010/main" val="120665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 name="Shape 1097"/>
          <p:cNvSpPr>
            <a:spLocks noGrp="1" noRot="1" noChangeAspect="1"/>
          </p:cNvSpPr>
          <p:nvPr>
            <p:ph type="sldImg"/>
          </p:nvPr>
        </p:nvSpPr>
        <p:spPr>
          <a:prstGeom prst="rect">
            <a:avLst/>
          </a:prstGeom>
        </p:spPr>
        <p:txBody>
          <a:bodyPr/>
          <a:lstStyle/>
          <a:p>
            <a:endParaRPr/>
          </a:p>
        </p:txBody>
      </p:sp>
      <p:sp>
        <p:nvSpPr>
          <p:cNvPr id="1098" name="Shape 1098"/>
          <p:cNvSpPr>
            <a:spLocks noGrp="1"/>
          </p:cNvSpPr>
          <p:nvPr>
            <p:ph type="body" sz="quarter" idx="1"/>
          </p:nvPr>
        </p:nvSpPr>
        <p:spPr>
          <a:prstGeom prst="rect">
            <a:avLst/>
          </a:prstGeom>
        </p:spPr>
        <p:txBody>
          <a:bodyPr/>
          <a:lstStyle/>
          <a:p>
            <a:r>
              <a:rPr lang="en-US" sz="1200" b="0" i="0" u="none" strike="noStrike" baseline="0" dirty="0" smtClean="0">
                <a:latin typeface="+mn-lt"/>
                <a:ea typeface="+mn-ea"/>
                <a:cs typeface="+mn-cs"/>
                <a:sym typeface="Geller Text Regular"/>
              </a:rPr>
              <a:t>Find out what the pupils may already know about the Sustainable Development Goals (SDGs) or Global Goals, discuss.</a:t>
            </a:r>
          </a:p>
          <a:p>
            <a:endParaRPr lang="en-US"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In 2015 the UN set out 17 SDGs. These aim to end global poverty by 2030.</a:t>
            </a:r>
          </a:p>
          <a:p>
            <a:r>
              <a:rPr lang="en-US" sz="1200" b="0" i="0" u="none" strike="noStrike" baseline="0" dirty="0" smtClean="0">
                <a:latin typeface="+mn-lt"/>
                <a:ea typeface="+mn-ea"/>
                <a:cs typeface="+mn-cs"/>
                <a:sym typeface="Geller Text Regular"/>
              </a:rPr>
              <a:t>The following are most closely linked to preventing the spread of communicable </a:t>
            </a:r>
            <a:r>
              <a:rPr lang="en-GB" sz="1200" b="0" i="0" u="none" strike="noStrike" baseline="0" dirty="0" smtClean="0">
                <a:latin typeface="+mn-lt"/>
                <a:ea typeface="+mn-ea"/>
                <a:cs typeface="+mn-cs"/>
                <a:sym typeface="Geller Text Regular"/>
              </a:rPr>
              <a:t>diseases:</a:t>
            </a:r>
          </a:p>
          <a:p>
            <a:endParaRPr lang="en-GB"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SDG 3 - Health and Well-being</a:t>
            </a:r>
          </a:p>
          <a:p>
            <a:pPr marL="171450" indent="-171450">
              <a:buFontTx/>
              <a:buChar char="-"/>
            </a:pPr>
            <a:r>
              <a:rPr lang="en-US" sz="1200" b="0" i="0" u="none" strike="noStrike" baseline="0" dirty="0" smtClean="0">
                <a:latin typeface="+mn-lt"/>
                <a:ea typeface="+mn-ea"/>
                <a:cs typeface="+mn-cs"/>
                <a:sym typeface="Geller Text Regular"/>
              </a:rPr>
              <a:t>One of the targets is: By 2030, end the epidemics of AIDS, tuberculosis,</a:t>
            </a:r>
            <a:r>
              <a:rPr lang="en-GB" sz="1200" b="0" i="0" u="none" strike="noStrike" baseline="0" dirty="0" smtClean="0">
                <a:latin typeface="+mn-lt"/>
                <a:ea typeface="+mn-ea"/>
                <a:cs typeface="+mn-cs"/>
                <a:sym typeface="Geller Text Regular"/>
              </a:rPr>
              <a:t>malaria and neglected tropical diseases and combat hepatitis, water-borne diseases and other communicable diseases.</a:t>
            </a:r>
          </a:p>
          <a:p>
            <a:pPr marL="171450" indent="-171450">
              <a:buFontTx/>
              <a:buChar char="-"/>
            </a:pPr>
            <a:endParaRPr lang="en-GB"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SDG 6 – Water and Sanitation</a:t>
            </a:r>
          </a:p>
          <a:p>
            <a:r>
              <a:rPr lang="en-US" sz="1200" b="0" i="0" u="none" strike="noStrike" baseline="0" dirty="0" smtClean="0">
                <a:latin typeface="+mn-lt"/>
                <a:ea typeface="+mn-ea"/>
                <a:cs typeface="+mn-cs"/>
                <a:sym typeface="Geller Text Regular"/>
              </a:rPr>
              <a:t>– One of the targets is: By 2030, achieve access to adequate and equitable sanitation and hygiene for all and end open defecation.</a:t>
            </a:r>
          </a:p>
          <a:p>
            <a:endParaRPr lang="en-US"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For information on the SDGs go to www.globalgoals.org</a:t>
            </a:r>
          </a:p>
          <a:p>
            <a:r>
              <a:rPr lang="en-US" sz="1200" b="0" i="0" u="none" strike="noStrike" baseline="0" dirty="0" smtClean="0">
                <a:latin typeface="+mn-lt"/>
                <a:ea typeface="+mn-ea"/>
                <a:cs typeface="+mn-cs"/>
                <a:sym typeface="Geller Text Regular"/>
              </a:rPr>
              <a:t>For activities to engage pupils in the SDGs go to www.practicalaction.org/schools/sdgs</a:t>
            </a:r>
          </a:p>
          <a:p>
            <a:endParaRPr lang="en-US" sz="1200" b="0" i="0" u="none" strike="noStrike" baseline="0" dirty="0" smtClean="0">
              <a:latin typeface="+mn-lt"/>
              <a:ea typeface="+mn-ea"/>
              <a:cs typeface="+mn-cs"/>
              <a:sym typeface="Geller Text Regular"/>
            </a:endParaRPr>
          </a:p>
        </p:txBody>
      </p:sp>
    </p:spTree>
    <p:extLst>
      <p:ext uri="{BB962C8B-B14F-4D97-AF65-F5344CB8AC3E}">
        <p14:creationId xmlns:p14="http://schemas.microsoft.com/office/powerpoint/2010/main" val="10487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 name="Shape 1111"/>
          <p:cNvSpPr>
            <a:spLocks noGrp="1" noRot="1" noChangeAspect="1"/>
          </p:cNvSpPr>
          <p:nvPr>
            <p:ph type="sldImg"/>
          </p:nvPr>
        </p:nvSpPr>
        <p:spPr>
          <a:xfrm>
            <a:off x="381000" y="685800"/>
            <a:ext cx="6096000" cy="3429000"/>
          </a:xfrm>
          <a:prstGeom prst="rect">
            <a:avLst/>
          </a:prstGeom>
        </p:spPr>
        <p:txBody>
          <a:bodyPr/>
          <a:lstStyle/>
          <a:p>
            <a:endParaRPr/>
          </a:p>
        </p:txBody>
      </p:sp>
      <p:sp>
        <p:nvSpPr>
          <p:cNvPr id="1112" name="Shape 1112"/>
          <p:cNvSpPr>
            <a:spLocks noGrp="1"/>
          </p:cNvSpPr>
          <p:nvPr>
            <p:ph type="body" sz="quarter" idx="1"/>
          </p:nvPr>
        </p:nvSpPr>
        <p:spPr>
          <a:prstGeom prst="rect">
            <a:avLst/>
          </a:prstGeom>
        </p:spPr>
        <p:txBody>
          <a:bodyPr/>
          <a:lstStyle/>
          <a:p>
            <a:r>
              <a:rPr lang="en-US" sz="1200" b="0" i="0" u="none" strike="noStrike" baseline="0" dirty="0" smtClean="0">
                <a:latin typeface="+mn-lt"/>
                <a:ea typeface="+mn-ea"/>
                <a:cs typeface="+mn-cs"/>
                <a:sym typeface="Geller Text Regular"/>
              </a:rPr>
              <a:t>Watch the video and ask pupils to look at the case study to help them  understand what is already being done to help ‘stop the spread’. This will help with the communication part of their challenge later.</a:t>
            </a:r>
            <a:endParaRPr dirty="0"/>
          </a:p>
        </p:txBody>
      </p:sp>
    </p:spTree>
    <p:extLst>
      <p:ext uri="{BB962C8B-B14F-4D97-AF65-F5344CB8AC3E}">
        <p14:creationId xmlns:p14="http://schemas.microsoft.com/office/powerpoint/2010/main" val="235224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baseline="0" dirty="0" smtClean="0">
                <a:latin typeface="+mn-lt"/>
                <a:ea typeface="+mn-ea"/>
                <a:cs typeface="+mn-cs"/>
                <a:sym typeface="Geller Text Regular"/>
              </a:rPr>
              <a:t>.</a:t>
            </a:r>
            <a:endParaRPr lang="en-GB" dirty="0"/>
          </a:p>
        </p:txBody>
      </p:sp>
    </p:spTree>
    <p:extLst>
      <p:ext uri="{BB962C8B-B14F-4D97-AF65-F5344CB8AC3E}">
        <p14:creationId xmlns:p14="http://schemas.microsoft.com/office/powerpoint/2010/main" val="339789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Shape 1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121" name="Shape 1121"/>
          <p:cNvSpPr>
            <a:spLocks noGrp="1"/>
          </p:cNvSpPr>
          <p:nvPr>
            <p:ph type="body" sz="quarter" idx="1"/>
          </p:nvPr>
        </p:nvSpPr>
        <p:spPr>
          <a:prstGeom prst="rect">
            <a:avLst/>
          </a:prstGeom>
        </p:spPr>
        <p:txBody>
          <a:bodyPr/>
          <a:lstStyle/>
          <a:p>
            <a:r>
              <a:rPr lang="en-GB" sz="1200" b="0" i="0" u="none" strike="noStrike" baseline="0" dirty="0" smtClean="0">
                <a:latin typeface="+mn-lt"/>
                <a:ea typeface="+mn-ea"/>
                <a:cs typeface="+mn-cs"/>
                <a:sym typeface="Geller Text Regular"/>
              </a:rPr>
              <a:t>Introduce the details of </a:t>
            </a:r>
            <a:r>
              <a:rPr lang="en-US" sz="1200" b="0" i="0" u="none" strike="noStrike" baseline="0" dirty="0" smtClean="0">
                <a:latin typeface="+mn-lt"/>
                <a:ea typeface="+mn-ea"/>
                <a:cs typeface="+mn-cs"/>
                <a:sym typeface="Geller Text Regular"/>
              </a:rPr>
              <a:t>the challenge. Emphasize that the second part, which is about research and communication, is as important as </a:t>
            </a:r>
            <a:r>
              <a:rPr lang="en-GB" sz="1200" b="0" i="0" u="none" strike="noStrike" baseline="0" dirty="0" smtClean="0">
                <a:latin typeface="+mn-lt"/>
                <a:ea typeface="+mn-ea"/>
                <a:cs typeface="+mn-cs"/>
                <a:sym typeface="Geller Text Regular"/>
              </a:rPr>
              <a:t>building the model</a:t>
            </a:r>
            <a:endParaRPr dirty="0"/>
          </a:p>
        </p:txBody>
      </p:sp>
    </p:spTree>
    <p:extLst>
      <p:ext uri="{BB962C8B-B14F-4D97-AF65-F5344CB8AC3E}">
        <p14:creationId xmlns:p14="http://schemas.microsoft.com/office/powerpoint/2010/main" val="852655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Yellow">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 name="Picture 4" descr="Picture 4"/>
          <p:cNvPicPr>
            <a:picLocks noChangeAspect="1"/>
          </p:cNvPicPr>
          <p:nvPr/>
        </p:nvPicPr>
        <p:blipFill>
          <a:blip r:embed="rId2">
            <a:extLst/>
          </a:blip>
          <a:stretch>
            <a:fillRect/>
          </a:stretch>
        </p:blipFill>
        <p:spPr>
          <a:xfrm>
            <a:off x="319032" y="4261834"/>
            <a:ext cx="990002" cy="573360"/>
          </a:xfrm>
          <a:prstGeom prst="rect">
            <a:avLst/>
          </a:prstGeom>
          <a:ln w="12700">
            <a:miter lim="400000"/>
          </a:ln>
        </p:spPr>
      </p:pic>
      <p:sp>
        <p:nvSpPr>
          <p:cNvPr id="14" name="Rectangle 6"/>
          <p:cNvSpPr/>
          <p:nvPr/>
        </p:nvSpPr>
        <p:spPr>
          <a:xfrm>
            <a:off x="4213185" y="0"/>
            <a:ext cx="493081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Turquoise Border">
    <p:spTree>
      <p:nvGrpSpPr>
        <p:cNvPr id="1" name=""/>
        <p:cNvGrpSpPr/>
        <p:nvPr/>
      </p:nvGrpSpPr>
      <p:grpSpPr>
        <a:xfrm>
          <a:off x="0" y="0"/>
          <a:ext cx="0" cy="0"/>
          <a:chOff x="0" y="0"/>
          <a:chExt cx="0" cy="0"/>
        </a:xfrm>
      </p:grpSpPr>
      <p:sp>
        <p:nvSpPr>
          <p:cNvPr id="118" name="Rectangle 6"/>
          <p:cNvSpPr/>
          <p:nvPr/>
        </p:nvSpPr>
        <p:spPr>
          <a:xfrm>
            <a:off x="1" y="0"/>
            <a:ext cx="9144001"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1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20"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1"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22"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Dk Blue Border">
    <p:spTree>
      <p:nvGrpSpPr>
        <p:cNvPr id="1" name=""/>
        <p:cNvGrpSpPr/>
        <p:nvPr/>
      </p:nvGrpSpPr>
      <p:grpSpPr>
        <a:xfrm>
          <a:off x="0" y="0"/>
          <a:ext cx="0" cy="0"/>
          <a:chOff x="0" y="0"/>
          <a:chExt cx="0" cy="0"/>
        </a:xfrm>
      </p:grpSpPr>
      <p:sp>
        <p:nvSpPr>
          <p:cNvPr id="130" name="Rectangle 6"/>
          <p:cNvSpPr/>
          <p:nvPr/>
        </p:nvSpPr>
        <p:spPr>
          <a:xfrm>
            <a:off x="1" y="0"/>
            <a:ext cx="9144001"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31"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32"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33"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4"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ink Border">
    <p:spTree>
      <p:nvGrpSpPr>
        <p:cNvPr id="1" name=""/>
        <p:cNvGrpSpPr/>
        <p:nvPr/>
      </p:nvGrpSpPr>
      <p:grpSpPr>
        <a:xfrm>
          <a:off x="0" y="0"/>
          <a:ext cx="0" cy="0"/>
          <a:chOff x="0" y="0"/>
          <a:chExt cx="0" cy="0"/>
        </a:xfrm>
      </p:grpSpPr>
      <p:sp>
        <p:nvSpPr>
          <p:cNvPr id="142" name="Rectangle 6"/>
          <p:cNvSpPr/>
          <p:nvPr/>
        </p:nvSpPr>
        <p:spPr>
          <a:xfrm>
            <a:off x="1" y="0"/>
            <a:ext cx="9144001"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43"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44"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45"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46"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Green Border">
    <p:spTree>
      <p:nvGrpSpPr>
        <p:cNvPr id="1" name=""/>
        <p:cNvGrpSpPr/>
        <p:nvPr/>
      </p:nvGrpSpPr>
      <p:grpSpPr>
        <a:xfrm>
          <a:off x="0" y="0"/>
          <a:ext cx="0" cy="0"/>
          <a:chOff x="0" y="0"/>
          <a:chExt cx="0" cy="0"/>
        </a:xfrm>
      </p:grpSpPr>
      <p:sp>
        <p:nvSpPr>
          <p:cNvPr id="154" name="Rectangle 6"/>
          <p:cNvSpPr/>
          <p:nvPr/>
        </p:nvSpPr>
        <p:spPr>
          <a:xfrm>
            <a:off x="1" y="0"/>
            <a:ext cx="9144001"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55"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56"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57"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58"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Blue Border">
    <p:spTree>
      <p:nvGrpSpPr>
        <p:cNvPr id="1" name=""/>
        <p:cNvGrpSpPr/>
        <p:nvPr/>
      </p:nvGrpSpPr>
      <p:grpSpPr>
        <a:xfrm>
          <a:off x="0" y="0"/>
          <a:ext cx="0" cy="0"/>
          <a:chOff x="0" y="0"/>
          <a:chExt cx="0" cy="0"/>
        </a:xfrm>
      </p:grpSpPr>
      <p:sp>
        <p:nvSpPr>
          <p:cNvPr id="166" name="Rectangle 6"/>
          <p:cNvSpPr/>
          <p:nvPr/>
        </p:nvSpPr>
        <p:spPr>
          <a:xfrm>
            <a:off x="1" y="0"/>
            <a:ext cx="9144001"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6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68"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69"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70"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Orange Border">
    <p:spTree>
      <p:nvGrpSpPr>
        <p:cNvPr id="1" name=""/>
        <p:cNvGrpSpPr/>
        <p:nvPr/>
      </p:nvGrpSpPr>
      <p:grpSpPr>
        <a:xfrm>
          <a:off x="0" y="0"/>
          <a:ext cx="0" cy="0"/>
          <a:chOff x="0" y="0"/>
          <a:chExt cx="0" cy="0"/>
        </a:xfrm>
      </p:grpSpPr>
      <p:sp>
        <p:nvSpPr>
          <p:cNvPr id="178" name="Rectangle 6"/>
          <p:cNvSpPr/>
          <p:nvPr/>
        </p:nvSpPr>
        <p:spPr>
          <a:xfrm>
            <a:off x="1" y="0"/>
            <a:ext cx="9144001"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7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80"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81"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82"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able of Contents Opt 1">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269998" y="215999"/>
            <a:ext cx="3117147" cy="248476"/>
          </a:xfrm>
          <a:prstGeom prst="rect">
            <a:avLst/>
          </a:prstGeom>
        </p:spPr>
        <p:txBody>
          <a:bodyPr/>
          <a:lstStyle>
            <a:lvl1pPr>
              <a:defRPr sz="1400"/>
            </a:lvl1pPr>
          </a:lstStyle>
          <a:p>
            <a:r>
              <a:t>Title Text</a:t>
            </a:r>
          </a:p>
        </p:txBody>
      </p:sp>
      <p:sp>
        <p:nvSpPr>
          <p:cNvPr id="191"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able of Contents Opt 2">
    <p:spTree>
      <p:nvGrpSpPr>
        <p:cNvPr id="1" name=""/>
        <p:cNvGrpSpPr/>
        <p:nvPr/>
      </p:nvGrpSpPr>
      <p:grpSpPr>
        <a:xfrm>
          <a:off x="0" y="0"/>
          <a:ext cx="0" cy="0"/>
          <a:chOff x="0" y="0"/>
          <a:chExt cx="0" cy="0"/>
        </a:xfrm>
      </p:grpSpPr>
      <p:sp>
        <p:nvSpPr>
          <p:cNvPr id="198" name="Body Level One…"/>
          <p:cNvSpPr txBox="1">
            <a:spLocks noGrp="1"/>
          </p:cNvSpPr>
          <p:nvPr>
            <p:ph type="body" sz="half" idx="1"/>
          </p:nvPr>
        </p:nvSpPr>
        <p:spPr>
          <a:xfrm>
            <a:off x="271463" y="1196975"/>
            <a:ext cx="6089652" cy="2514600"/>
          </a:xfrm>
          <a:prstGeom prst="rect">
            <a:avLst/>
          </a:prstGeom>
        </p:spPr>
        <p:txBody>
          <a:bodyPr/>
          <a:lstStyle>
            <a:lvl1pPr marL="174625" indent="-174625">
              <a:buClrTx/>
              <a:tabLst>
                <a:tab pos="5905500" algn="r"/>
              </a:tabLst>
              <a:defRPr sz="1400" spc="20"/>
            </a:lvl1pPr>
            <a:lvl2pPr marL="100012" indent="-100012">
              <a:buClrTx/>
              <a:buChar char="•"/>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199"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200" name="Slide Number"/>
          <p:cNvSpPr txBox="1">
            <a:spLocks noGrp="1"/>
          </p:cNvSpPr>
          <p:nvPr>
            <p:ph type="sldNum" sz="quarter" idx="2"/>
          </p:nvPr>
        </p:nvSpPr>
        <p:spPr>
          <a:xfrm>
            <a:off x="2714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 Page with No Border">
    <p:spTree>
      <p:nvGrpSpPr>
        <p:cNvPr id="1" name=""/>
        <p:cNvGrpSpPr/>
        <p:nvPr/>
      </p:nvGrpSpPr>
      <p:grpSpPr>
        <a:xfrm>
          <a:off x="0" y="0"/>
          <a:ext cx="0" cy="0"/>
          <a:chOff x="0" y="0"/>
          <a:chExt cx="0" cy="0"/>
        </a:xfrm>
      </p:grpSpPr>
      <p:sp>
        <p:nvSpPr>
          <p:cNvPr id="207" name="Title Text"/>
          <p:cNvSpPr txBox="1">
            <a:spLocks noGrp="1"/>
          </p:cNvSpPr>
          <p:nvPr>
            <p:ph type="title"/>
          </p:nvPr>
        </p:nvSpPr>
        <p:spPr>
          <a:prstGeom prst="rect">
            <a:avLst/>
          </a:prstGeom>
        </p:spPr>
        <p:txBody>
          <a:bodyPr/>
          <a:lstStyle/>
          <a:p>
            <a:r>
              <a:t>Title Text</a:t>
            </a:r>
          </a:p>
        </p:txBody>
      </p:sp>
      <p:sp>
        <p:nvSpPr>
          <p:cNvPr id="20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 Page with Yellow Border">
    <p:bg>
      <p:bgPr>
        <a:solidFill>
          <a:srgbClr val="FFA600"/>
        </a:solidFill>
        <a:effectLst/>
      </p:bgPr>
    </p:bg>
    <p:spTree>
      <p:nvGrpSpPr>
        <p:cNvPr id="1" name=""/>
        <p:cNvGrpSpPr/>
        <p:nvPr/>
      </p:nvGrpSpPr>
      <p:grpSpPr>
        <a:xfrm>
          <a:off x="0" y="0"/>
          <a:ext cx="0" cy="0"/>
          <a:chOff x="0" y="0"/>
          <a:chExt cx="0" cy="0"/>
        </a:xfrm>
      </p:grpSpPr>
      <p:sp>
        <p:nvSpPr>
          <p:cNvPr id="21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17" name="Title Text"/>
          <p:cNvSpPr txBox="1">
            <a:spLocks noGrp="1"/>
          </p:cNvSpPr>
          <p:nvPr>
            <p:ph type="title"/>
          </p:nvPr>
        </p:nvSpPr>
        <p:spPr>
          <a:prstGeom prst="rect">
            <a:avLst/>
          </a:prstGeom>
        </p:spPr>
        <p:txBody>
          <a:bodyPr/>
          <a:lstStyle/>
          <a:p>
            <a:r>
              <a:t>Title Text</a:t>
            </a:r>
          </a:p>
        </p:txBody>
      </p:sp>
      <p:sp>
        <p:nvSpPr>
          <p:cNvPr id="21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Turquoise">
    <p:spTree>
      <p:nvGrpSpPr>
        <p:cNvPr id="1" name=""/>
        <p:cNvGrpSpPr/>
        <p:nvPr/>
      </p:nvGrpSpPr>
      <p:grpSpPr>
        <a:xfrm>
          <a:off x="0" y="0"/>
          <a:ext cx="0" cy="0"/>
          <a:chOff x="0" y="0"/>
          <a:chExt cx="0" cy="0"/>
        </a:xfrm>
      </p:grpSpPr>
      <p:sp>
        <p:nvSpPr>
          <p:cNvPr id="23"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2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25" name="Picture 4" descr="Picture 4"/>
          <p:cNvPicPr>
            <a:picLocks noChangeAspect="1"/>
          </p:cNvPicPr>
          <p:nvPr/>
        </p:nvPicPr>
        <p:blipFill>
          <a:blip r:embed="rId2">
            <a:extLst/>
          </a:blip>
          <a:stretch>
            <a:fillRect/>
          </a:stretch>
        </p:blipFill>
        <p:spPr>
          <a:xfrm>
            <a:off x="319032" y="4261834"/>
            <a:ext cx="990002" cy="573360"/>
          </a:xfrm>
          <a:prstGeom prst="rect">
            <a:avLst/>
          </a:prstGeom>
          <a:ln w="12700">
            <a:miter lim="400000"/>
          </a:ln>
        </p:spPr>
      </p:pic>
      <p:sp>
        <p:nvSpPr>
          <p:cNvPr id="26" name="Rectangle 6"/>
          <p:cNvSpPr/>
          <p:nvPr/>
        </p:nvSpPr>
        <p:spPr>
          <a:xfrm>
            <a:off x="4213185" y="0"/>
            <a:ext cx="493081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 Page with Turquise Border">
    <p:bg>
      <p:bgPr>
        <a:solidFill>
          <a:schemeClr val="accent1"/>
        </a:solidFill>
        <a:effectLst/>
      </p:bgPr>
    </p:bg>
    <p:spTree>
      <p:nvGrpSpPr>
        <p:cNvPr id="1" name=""/>
        <p:cNvGrpSpPr/>
        <p:nvPr/>
      </p:nvGrpSpPr>
      <p:grpSpPr>
        <a:xfrm>
          <a:off x="0" y="0"/>
          <a:ext cx="0" cy="0"/>
          <a:chOff x="0" y="0"/>
          <a:chExt cx="0" cy="0"/>
        </a:xfrm>
      </p:grpSpPr>
      <p:sp>
        <p:nvSpPr>
          <p:cNvPr id="22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27" name="Title Text"/>
          <p:cNvSpPr txBox="1">
            <a:spLocks noGrp="1"/>
          </p:cNvSpPr>
          <p:nvPr>
            <p:ph type="title"/>
          </p:nvPr>
        </p:nvSpPr>
        <p:spPr>
          <a:prstGeom prst="rect">
            <a:avLst/>
          </a:prstGeom>
        </p:spPr>
        <p:txBody>
          <a:bodyPr/>
          <a:lstStyle/>
          <a:p>
            <a:r>
              <a:t>Title Text</a:t>
            </a:r>
          </a:p>
        </p:txBody>
      </p:sp>
      <p:sp>
        <p:nvSpPr>
          <p:cNvPr id="2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 Page with Dk Blue Border">
    <p:bg>
      <p:bgPr>
        <a:solidFill>
          <a:schemeClr val="accent2"/>
        </a:solidFill>
        <a:effectLst/>
      </p:bgPr>
    </p:bg>
    <p:spTree>
      <p:nvGrpSpPr>
        <p:cNvPr id="1" name=""/>
        <p:cNvGrpSpPr/>
        <p:nvPr/>
      </p:nvGrpSpPr>
      <p:grpSpPr>
        <a:xfrm>
          <a:off x="0" y="0"/>
          <a:ext cx="0" cy="0"/>
          <a:chOff x="0" y="0"/>
          <a:chExt cx="0" cy="0"/>
        </a:xfrm>
      </p:grpSpPr>
      <p:sp>
        <p:nvSpPr>
          <p:cNvPr id="23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37" name="Title Text"/>
          <p:cNvSpPr txBox="1">
            <a:spLocks noGrp="1"/>
          </p:cNvSpPr>
          <p:nvPr>
            <p:ph type="title"/>
          </p:nvPr>
        </p:nvSpPr>
        <p:spPr>
          <a:prstGeom prst="rect">
            <a:avLst/>
          </a:prstGeom>
        </p:spPr>
        <p:txBody>
          <a:bodyPr/>
          <a:lstStyle/>
          <a:p>
            <a:r>
              <a:t>Title Text</a:t>
            </a:r>
          </a:p>
        </p:txBody>
      </p:sp>
      <p:sp>
        <p:nvSpPr>
          <p:cNvPr id="2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 Page with Pink Border">
    <p:bg>
      <p:bgPr>
        <a:solidFill>
          <a:schemeClr val="accent3"/>
        </a:solidFill>
        <a:effectLst/>
      </p:bgPr>
    </p:bg>
    <p:spTree>
      <p:nvGrpSpPr>
        <p:cNvPr id="1" name=""/>
        <p:cNvGrpSpPr/>
        <p:nvPr/>
      </p:nvGrpSpPr>
      <p:grpSpPr>
        <a:xfrm>
          <a:off x="0" y="0"/>
          <a:ext cx="0" cy="0"/>
          <a:chOff x="0" y="0"/>
          <a:chExt cx="0" cy="0"/>
        </a:xfrm>
      </p:grpSpPr>
      <p:sp>
        <p:nvSpPr>
          <p:cNvPr id="24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47" name="Title Text"/>
          <p:cNvSpPr txBox="1">
            <a:spLocks noGrp="1"/>
          </p:cNvSpPr>
          <p:nvPr>
            <p:ph type="title"/>
          </p:nvPr>
        </p:nvSpPr>
        <p:spPr>
          <a:prstGeom prst="rect">
            <a:avLst/>
          </a:prstGeom>
        </p:spPr>
        <p:txBody>
          <a:bodyPr/>
          <a:lstStyle/>
          <a:p>
            <a:r>
              <a:t>Title Text</a:t>
            </a:r>
          </a:p>
        </p:txBody>
      </p:sp>
      <p:sp>
        <p:nvSpPr>
          <p:cNvPr id="2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 Page with Green Border">
    <p:bg>
      <p:bgPr>
        <a:solidFill>
          <a:schemeClr val="accent4"/>
        </a:solidFill>
        <a:effectLst/>
      </p:bgPr>
    </p:bg>
    <p:spTree>
      <p:nvGrpSpPr>
        <p:cNvPr id="1" name=""/>
        <p:cNvGrpSpPr/>
        <p:nvPr/>
      </p:nvGrpSpPr>
      <p:grpSpPr>
        <a:xfrm>
          <a:off x="0" y="0"/>
          <a:ext cx="0" cy="0"/>
          <a:chOff x="0" y="0"/>
          <a:chExt cx="0" cy="0"/>
        </a:xfrm>
      </p:grpSpPr>
      <p:sp>
        <p:nvSpPr>
          <p:cNvPr id="25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57" name="Title Text"/>
          <p:cNvSpPr txBox="1">
            <a:spLocks noGrp="1"/>
          </p:cNvSpPr>
          <p:nvPr>
            <p:ph type="title"/>
          </p:nvPr>
        </p:nvSpPr>
        <p:spPr>
          <a:prstGeom prst="rect">
            <a:avLst/>
          </a:prstGeom>
        </p:spPr>
        <p:txBody>
          <a:bodyPr/>
          <a:lstStyle/>
          <a:p>
            <a:r>
              <a:t>Title Text</a:t>
            </a:r>
          </a:p>
        </p:txBody>
      </p:sp>
      <p:sp>
        <p:nvSpPr>
          <p:cNvPr id="25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 Page with Blue Border">
    <p:bg>
      <p:bgPr>
        <a:solidFill>
          <a:schemeClr val="accent5"/>
        </a:solidFill>
        <a:effectLst/>
      </p:bgPr>
    </p:bg>
    <p:spTree>
      <p:nvGrpSpPr>
        <p:cNvPr id="1" name=""/>
        <p:cNvGrpSpPr/>
        <p:nvPr/>
      </p:nvGrpSpPr>
      <p:grpSpPr>
        <a:xfrm>
          <a:off x="0" y="0"/>
          <a:ext cx="0" cy="0"/>
          <a:chOff x="0" y="0"/>
          <a:chExt cx="0" cy="0"/>
        </a:xfrm>
      </p:grpSpPr>
      <p:sp>
        <p:nvSpPr>
          <p:cNvPr id="26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67" name="Title Text"/>
          <p:cNvSpPr txBox="1">
            <a:spLocks noGrp="1"/>
          </p:cNvSpPr>
          <p:nvPr>
            <p:ph type="title"/>
          </p:nvPr>
        </p:nvSpPr>
        <p:spPr>
          <a:prstGeom prst="rect">
            <a:avLst/>
          </a:prstGeom>
        </p:spPr>
        <p:txBody>
          <a:bodyPr/>
          <a:lstStyle/>
          <a:p>
            <a:r>
              <a:t>Title Text</a:t>
            </a:r>
          </a:p>
        </p:txBody>
      </p:sp>
      <p:sp>
        <p:nvSpPr>
          <p:cNvPr id="26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ullet Page with Orange Border">
    <p:bg>
      <p:bgPr>
        <a:solidFill>
          <a:schemeClr val="accent6"/>
        </a:solidFill>
        <a:effectLst/>
      </p:bgPr>
    </p:bg>
    <p:spTree>
      <p:nvGrpSpPr>
        <p:cNvPr id="1" name=""/>
        <p:cNvGrpSpPr/>
        <p:nvPr/>
      </p:nvGrpSpPr>
      <p:grpSpPr>
        <a:xfrm>
          <a:off x="0" y="0"/>
          <a:ext cx="0" cy="0"/>
          <a:chOff x="0" y="0"/>
          <a:chExt cx="0" cy="0"/>
        </a:xfrm>
      </p:grpSpPr>
      <p:sp>
        <p:nvSpPr>
          <p:cNvPr id="27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77" name="Title Text"/>
          <p:cNvSpPr txBox="1">
            <a:spLocks noGrp="1"/>
          </p:cNvSpPr>
          <p:nvPr>
            <p:ph type="title"/>
          </p:nvPr>
        </p:nvSpPr>
        <p:spPr>
          <a:prstGeom prst="rect">
            <a:avLst/>
          </a:prstGeom>
        </p:spPr>
        <p:txBody>
          <a:bodyPr/>
          <a:lstStyle/>
          <a:p>
            <a:r>
              <a:t>Title Text</a:t>
            </a:r>
          </a:p>
        </p:txBody>
      </p:sp>
      <p:sp>
        <p:nvSpPr>
          <p:cNvPr id="27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age Divider Yellow">
    <p:bg>
      <p:bgPr>
        <a:solidFill>
          <a:srgbClr val="FFA600"/>
        </a:solidFill>
        <a:effectLst/>
      </p:bgPr>
    </p:bg>
    <p:spTree>
      <p:nvGrpSpPr>
        <p:cNvPr id="1" name=""/>
        <p:cNvGrpSpPr/>
        <p:nvPr/>
      </p:nvGrpSpPr>
      <p:grpSpPr>
        <a:xfrm>
          <a:off x="0" y="0"/>
          <a:ext cx="0" cy="0"/>
          <a:chOff x="0" y="0"/>
          <a:chExt cx="0" cy="0"/>
        </a:xfrm>
      </p:grpSpPr>
      <p:sp>
        <p:nvSpPr>
          <p:cNvPr id="286"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87"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2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age Divider Turquoise">
    <p:bg>
      <p:bgPr>
        <a:solidFill>
          <a:schemeClr val="accent1"/>
        </a:solidFill>
        <a:effectLst/>
      </p:bgPr>
    </p:bg>
    <p:spTree>
      <p:nvGrpSpPr>
        <p:cNvPr id="1" name=""/>
        <p:cNvGrpSpPr/>
        <p:nvPr/>
      </p:nvGrpSpPr>
      <p:grpSpPr>
        <a:xfrm>
          <a:off x="0" y="0"/>
          <a:ext cx="0" cy="0"/>
          <a:chOff x="0" y="0"/>
          <a:chExt cx="0" cy="0"/>
        </a:xfrm>
      </p:grpSpPr>
      <p:sp>
        <p:nvSpPr>
          <p:cNvPr id="295"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96"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2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age Divider Dk Blue">
    <p:bg>
      <p:bgPr>
        <a:solidFill>
          <a:schemeClr val="accent2"/>
        </a:solidFill>
        <a:effectLst/>
      </p:bgPr>
    </p:bg>
    <p:spTree>
      <p:nvGrpSpPr>
        <p:cNvPr id="1" name=""/>
        <p:cNvGrpSpPr/>
        <p:nvPr/>
      </p:nvGrpSpPr>
      <p:grpSpPr>
        <a:xfrm>
          <a:off x="0" y="0"/>
          <a:ext cx="0" cy="0"/>
          <a:chOff x="0" y="0"/>
          <a:chExt cx="0" cy="0"/>
        </a:xfrm>
      </p:grpSpPr>
      <p:sp>
        <p:nvSpPr>
          <p:cNvPr id="304"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05"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age Divider Pink">
    <p:bg>
      <p:bgPr>
        <a:solidFill>
          <a:schemeClr val="accent3"/>
        </a:solidFill>
        <a:effectLst/>
      </p:bgPr>
    </p:bg>
    <p:spTree>
      <p:nvGrpSpPr>
        <p:cNvPr id="1" name=""/>
        <p:cNvGrpSpPr/>
        <p:nvPr/>
      </p:nvGrpSpPr>
      <p:grpSpPr>
        <a:xfrm>
          <a:off x="0" y="0"/>
          <a:ext cx="0" cy="0"/>
          <a:chOff x="0" y="0"/>
          <a:chExt cx="0" cy="0"/>
        </a:xfrm>
      </p:grpSpPr>
      <p:sp>
        <p:nvSpPr>
          <p:cNvPr id="313"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14"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Dk Blue">
    <p:spTree>
      <p:nvGrpSpPr>
        <p:cNvPr id="1" name=""/>
        <p:cNvGrpSpPr/>
        <p:nvPr/>
      </p:nvGrpSpPr>
      <p:grpSpPr>
        <a:xfrm>
          <a:off x="0" y="0"/>
          <a:ext cx="0" cy="0"/>
          <a:chOff x="0" y="0"/>
          <a:chExt cx="0" cy="0"/>
        </a:xfrm>
      </p:grpSpPr>
      <p:sp>
        <p:nvSpPr>
          <p:cNvPr id="35"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3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37" name="Picture 4" descr="Picture 4"/>
          <p:cNvPicPr>
            <a:picLocks noChangeAspect="1"/>
          </p:cNvPicPr>
          <p:nvPr/>
        </p:nvPicPr>
        <p:blipFill>
          <a:blip r:embed="rId2">
            <a:extLst/>
          </a:blip>
          <a:stretch>
            <a:fillRect/>
          </a:stretch>
        </p:blipFill>
        <p:spPr>
          <a:xfrm>
            <a:off x="319032" y="4261834"/>
            <a:ext cx="990002" cy="573360"/>
          </a:xfrm>
          <a:prstGeom prst="rect">
            <a:avLst/>
          </a:prstGeom>
          <a:ln w="12700">
            <a:miter lim="400000"/>
          </a:ln>
        </p:spPr>
      </p:pic>
      <p:sp>
        <p:nvSpPr>
          <p:cNvPr id="38" name="Rectangle 6"/>
          <p:cNvSpPr/>
          <p:nvPr/>
        </p:nvSpPr>
        <p:spPr>
          <a:xfrm>
            <a:off x="4213185" y="0"/>
            <a:ext cx="493081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9"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age Divider Green">
    <p:bg>
      <p:bgPr>
        <a:solidFill>
          <a:schemeClr val="accent4"/>
        </a:solidFill>
        <a:effectLst/>
      </p:bgPr>
    </p:bg>
    <p:spTree>
      <p:nvGrpSpPr>
        <p:cNvPr id="1" name=""/>
        <p:cNvGrpSpPr/>
        <p:nvPr/>
      </p:nvGrpSpPr>
      <p:grpSpPr>
        <a:xfrm>
          <a:off x="0" y="0"/>
          <a:ext cx="0" cy="0"/>
          <a:chOff x="0" y="0"/>
          <a:chExt cx="0" cy="0"/>
        </a:xfrm>
      </p:grpSpPr>
      <p:sp>
        <p:nvSpPr>
          <p:cNvPr id="322"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23"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age Divider Blue">
    <p:bg>
      <p:bgPr>
        <a:solidFill>
          <a:schemeClr val="accent5"/>
        </a:solidFill>
        <a:effectLst/>
      </p:bgPr>
    </p:bg>
    <p:spTree>
      <p:nvGrpSpPr>
        <p:cNvPr id="1" name=""/>
        <p:cNvGrpSpPr/>
        <p:nvPr/>
      </p:nvGrpSpPr>
      <p:grpSpPr>
        <a:xfrm>
          <a:off x="0" y="0"/>
          <a:ext cx="0" cy="0"/>
          <a:chOff x="0" y="0"/>
          <a:chExt cx="0" cy="0"/>
        </a:xfrm>
      </p:grpSpPr>
      <p:sp>
        <p:nvSpPr>
          <p:cNvPr id="331"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32"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age Divider Orange">
    <p:bg>
      <p:bgPr>
        <a:solidFill>
          <a:schemeClr val="accent6"/>
        </a:solidFill>
        <a:effectLst/>
      </p:bgPr>
    </p:bg>
    <p:spTree>
      <p:nvGrpSpPr>
        <p:cNvPr id="1" name=""/>
        <p:cNvGrpSpPr/>
        <p:nvPr/>
      </p:nvGrpSpPr>
      <p:grpSpPr>
        <a:xfrm>
          <a:off x="0" y="0"/>
          <a:ext cx="0" cy="0"/>
          <a:chOff x="0" y="0"/>
          <a:chExt cx="0" cy="0"/>
        </a:xfrm>
      </p:grpSpPr>
      <p:sp>
        <p:nvSpPr>
          <p:cNvPr id="34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4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age Divider Yellow Border">
    <p:bg>
      <p:bgPr>
        <a:solidFill>
          <a:srgbClr val="FFA600"/>
        </a:solidFill>
        <a:effectLst/>
      </p:bgPr>
    </p:bg>
    <p:spTree>
      <p:nvGrpSpPr>
        <p:cNvPr id="1" name=""/>
        <p:cNvGrpSpPr/>
        <p:nvPr/>
      </p:nvGrpSpPr>
      <p:grpSpPr>
        <a:xfrm>
          <a:off x="0" y="0"/>
          <a:ext cx="0" cy="0"/>
          <a:chOff x="0" y="0"/>
          <a:chExt cx="0" cy="0"/>
        </a:xfrm>
      </p:grpSpPr>
      <p:sp>
        <p:nvSpPr>
          <p:cNvPr id="34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5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5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52"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age Divider Turquoise Border">
    <p:bg>
      <p:bgPr>
        <a:solidFill>
          <a:schemeClr val="accent1"/>
        </a:solidFill>
        <a:effectLst/>
      </p:bgPr>
    </p:bg>
    <p:spTree>
      <p:nvGrpSpPr>
        <p:cNvPr id="1" name=""/>
        <p:cNvGrpSpPr/>
        <p:nvPr/>
      </p:nvGrpSpPr>
      <p:grpSpPr>
        <a:xfrm>
          <a:off x="0" y="0"/>
          <a:ext cx="0" cy="0"/>
          <a:chOff x="0" y="0"/>
          <a:chExt cx="0" cy="0"/>
        </a:xfrm>
      </p:grpSpPr>
      <p:sp>
        <p:nvSpPr>
          <p:cNvPr id="35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6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6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age Divider Dk Blue Border">
    <p:bg>
      <p:bgPr>
        <a:solidFill>
          <a:schemeClr val="accent2"/>
        </a:solidFill>
        <a:effectLst/>
      </p:bgPr>
    </p:bg>
    <p:spTree>
      <p:nvGrpSpPr>
        <p:cNvPr id="1" name=""/>
        <p:cNvGrpSpPr/>
        <p:nvPr/>
      </p:nvGrpSpPr>
      <p:grpSpPr>
        <a:xfrm>
          <a:off x="0" y="0"/>
          <a:ext cx="0" cy="0"/>
          <a:chOff x="0" y="0"/>
          <a:chExt cx="0" cy="0"/>
        </a:xfrm>
      </p:grpSpPr>
      <p:sp>
        <p:nvSpPr>
          <p:cNvPr id="36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7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7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age Divider Pink Border">
    <p:bg>
      <p:bgPr>
        <a:solidFill>
          <a:schemeClr val="accent3"/>
        </a:solidFill>
        <a:effectLst/>
      </p:bgPr>
    </p:bg>
    <p:spTree>
      <p:nvGrpSpPr>
        <p:cNvPr id="1" name=""/>
        <p:cNvGrpSpPr/>
        <p:nvPr/>
      </p:nvGrpSpPr>
      <p:grpSpPr>
        <a:xfrm>
          <a:off x="0" y="0"/>
          <a:ext cx="0" cy="0"/>
          <a:chOff x="0" y="0"/>
          <a:chExt cx="0" cy="0"/>
        </a:xfrm>
      </p:grpSpPr>
      <p:sp>
        <p:nvSpPr>
          <p:cNvPr id="37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8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8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age Divider Green Border">
    <p:bg>
      <p:bgPr>
        <a:solidFill>
          <a:schemeClr val="accent4"/>
        </a:solidFill>
        <a:effectLst/>
      </p:bgPr>
    </p:bg>
    <p:spTree>
      <p:nvGrpSpPr>
        <p:cNvPr id="1" name=""/>
        <p:cNvGrpSpPr/>
        <p:nvPr/>
      </p:nvGrpSpPr>
      <p:grpSpPr>
        <a:xfrm>
          <a:off x="0" y="0"/>
          <a:ext cx="0" cy="0"/>
          <a:chOff x="0" y="0"/>
          <a:chExt cx="0" cy="0"/>
        </a:xfrm>
      </p:grpSpPr>
      <p:sp>
        <p:nvSpPr>
          <p:cNvPr id="38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9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9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age Divider Blue Border">
    <p:bg>
      <p:bgPr>
        <a:solidFill>
          <a:schemeClr val="accent5"/>
        </a:solidFill>
        <a:effectLst/>
      </p:bgPr>
    </p:bg>
    <p:spTree>
      <p:nvGrpSpPr>
        <p:cNvPr id="1" name=""/>
        <p:cNvGrpSpPr/>
        <p:nvPr/>
      </p:nvGrpSpPr>
      <p:grpSpPr>
        <a:xfrm>
          <a:off x="0" y="0"/>
          <a:ext cx="0" cy="0"/>
          <a:chOff x="0" y="0"/>
          <a:chExt cx="0" cy="0"/>
        </a:xfrm>
      </p:grpSpPr>
      <p:sp>
        <p:nvSpPr>
          <p:cNvPr id="39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40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0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4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age Divider Orange Border">
    <p:bg>
      <p:bgPr>
        <a:solidFill>
          <a:schemeClr val="accent6"/>
        </a:solidFill>
        <a:effectLst/>
      </p:bgPr>
    </p:bg>
    <p:spTree>
      <p:nvGrpSpPr>
        <p:cNvPr id="1" name=""/>
        <p:cNvGrpSpPr/>
        <p:nvPr/>
      </p:nvGrpSpPr>
      <p:grpSpPr>
        <a:xfrm>
          <a:off x="0" y="0"/>
          <a:ext cx="0" cy="0"/>
          <a:chOff x="0" y="0"/>
          <a:chExt cx="0" cy="0"/>
        </a:xfrm>
      </p:grpSpPr>
      <p:sp>
        <p:nvSpPr>
          <p:cNvPr id="40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41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1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4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Slide Pink">
    <p:spTree>
      <p:nvGrpSpPr>
        <p:cNvPr id="1" name=""/>
        <p:cNvGrpSpPr/>
        <p:nvPr/>
      </p:nvGrpSpPr>
      <p:grpSpPr>
        <a:xfrm>
          <a:off x="0" y="0"/>
          <a:ext cx="0" cy="0"/>
          <a:chOff x="0" y="0"/>
          <a:chExt cx="0" cy="0"/>
        </a:xfrm>
      </p:grpSpPr>
      <p:sp>
        <p:nvSpPr>
          <p:cNvPr id="47"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48"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49" name="Picture 4" descr="Picture 4"/>
          <p:cNvPicPr>
            <a:picLocks noChangeAspect="1"/>
          </p:cNvPicPr>
          <p:nvPr/>
        </p:nvPicPr>
        <p:blipFill>
          <a:blip r:embed="rId2">
            <a:extLst/>
          </a:blip>
          <a:stretch>
            <a:fillRect/>
          </a:stretch>
        </p:blipFill>
        <p:spPr>
          <a:xfrm>
            <a:off x="319032" y="4261834"/>
            <a:ext cx="990002" cy="573360"/>
          </a:xfrm>
          <a:prstGeom prst="rect">
            <a:avLst/>
          </a:prstGeom>
          <a:ln w="12700">
            <a:miter lim="400000"/>
          </a:ln>
        </p:spPr>
      </p:pic>
      <p:sp>
        <p:nvSpPr>
          <p:cNvPr id="50" name="Rectangle 6"/>
          <p:cNvSpPr/>
          <p:nvPr/>
        </p:nvSpPr>
        <p:spPr>
          <a:xfrm>
            <a:off x="4213185" y="0"/>
            <a:ext cx="493081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1"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Video">
    <p:spTree>
      <p:nvGrpSpPr>
        <p:cNvPr id="1" name=""/>
        <p:cNvGrpSpPr/>
        <p:nvPr/>
      </p:nvGrpSpPr>
      <p:grpSpPr>
        <a:xfrm>
          <a:off x="0" y="0"/>
          <a:ext cx="0" cy="0"/>
          <a:chOff x="0" y="0"/>
          <a:chExt cx="0" cy="0"/>
        </a:xfrm>
      </p:grpSpPr>
      <p:sp>
        <p:nvSpPr>
          <p:cNvPr id="419" name="Picture Placeholder 2"/>
          <p:cNvSpPr>
            <a:spLocks noGrp="1"/>
          </p:cNvSpPr>
          <p:nvPr>
            <p:ph type="pic" idx="13"/>
          </p:nvPr>
        </p:nvSpPr>
        <p:spPr>
          <a:xfrm>
            <a:off x="268288" y="266700"/>
            <a:ext cx="8605837" cy="4613275"/>
          </a:xfrm>
          <a:prstGeom prst="rect">
            <a:avLst/>
          </a:prstGeom>
        </p:spPr>
        <p:txBody>
          <a:bodyPr lIns="91439" tIns="45719" rIns="91439" bIns="45719">
            <a:noAutofit/>
          </a:bodyPr>
          <a:lstStyle/>
          <a:p>
            <a:endParaRPr/>
          </a:p>
        </p:txBody>
      </p:sp>
      <p:sp>
        <p:nvSpPr>
          <p:cNvPr id="420"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Framed video">
    <p:bg>
      <p:bgPr>
        <a:solidFill>
          <a:schemeClr val="accent4"/>
        </a:solidFill>
        <a:effectLst/>
      </p:bgPr>
    </p:bg>
    <p:spTree>
      <p:nvGrpSpPr>
        <p:cNvPr id="1" name=""/>
        <p:cNvGrpSpPr/>
        <p:nvPr/>
      </p:nvGrpSpPr>
      <p:grpSpPr>
        <a:xfrm>
          <a:off x="0" y="0"/>
          <a:ext cx="0" cy="0"/>
          <a:chOff x="0" y="0"/>
          <a:chExt cx="0" cy="0"/>
        </a:xfrm>
      </p:grpSpPr>
      <p:sp>
        <p:nvSpPr>
          <p:cNvPr id="427" name="Picture Placeholder 2"/>
          <p:cNvSpPr>
            <a:spLocks noGrp="1"/>
          </p:cNvSpPr>
          <p:nvPr>
            <p:ph type="pic" idx="13"/>
          </p:nvPr>
        </p:nvSpPr>
        <p:spPr>
          <a:xfrm>
            <a:off x="268288" y="266700"/>
            <a:ext cx="8605837" cy="4613275"/>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Images x3">
    <p:spTree>
      <p:nvGrpSpPr>
        <p:cNvPr id="1" name=""/>
        <p:cNvGrpSpPr/>
        <p:nvPr/>
      </p:nvGrpSpPr>
      <p:grpSpPr>
        <a:xfrm>
          <a:off x="0" y="0"/>
          <a:ext cx="0" cy="0"/>
          <a:chOff x="0" y="0"/>
          <a:chExt cx="0" cy="0"/>
        </a:xfrm>
      </p:grpSpPr>
      <p:sp>
        <p:nvSpPr>
          <p:cNvPr id="435" name="Picture Placeholder 8"/>
          <p:cNvSpPr>
            <a:spLocks noGrp="1"/>
          </p:cNvSpPr>
          <p:nvPr>
            <p:ph type="pic" sz="half" idx="13"/>
          </p:nvPr>
        </p:nvSpPr>
        <p:spPr>
          <a:xfrm>
            <a:off x="323850" y="322263"/>
            <a:ext cx="3037191" cy="4502152"/>
          </a:xfrm>
          <a:prstGeom prst="rect">
            <a:avLst/>
          </a:prstGeom>
        </p:spPr>
        <p:txBody>
          <a:bodyPr lIns="91439" tIns="45719" rIns="91439" bIns="45719">
            <a:noAutofit/>
          </a:bodyPr>
          <a:lstStyle/>
          <a:p>
            <a:endParaRPr/>
          </a:p>
        </p:txBody>
      </p:sp>
      <p:sp>
        <p:nvSpPr>
          <p:cNvPr id="436" name="Picture Placeholder 8"/>
          <p:cNvSpPr>
            <a:spLocks noGrp="1"/>
          </p:cNvSpPr>
          <p:nvPr>
            <p:ph type="pic" sz="half" idx="14"/>
          </p:nvPr>
        </p:nvSpPr>
        <p:spPr>
          <a:xfrm>
            <a:off x="3678709" y="322263"/>
            <a:ext cx="5139857" cy="2019344"/>
          </a:xfrm>
          <a:prstGeom prst="rect">
            <a:avLst/>
          </a:prstGeom>
        </p:spPr>
        <p:txBody>
          <a:bodyPr lIns="91439" tIns="45719" rIns="91439" bIns="45719">
            <a:noAutofit/>
          </a:bodyPr>
          <a:lstStyle/>
          <a:p>
            <a:endParaRPr/>
          </a:p>
        </p:txBody>
      </p:sp>
      <p:sp>
        <p:nvSpPr>
          <p:cNvPr id="437" name="Picture Placeholder 8"/>
          <p:cNvSpPr>
            <a:spLocks noGrp="1"/>
          </p:cNvSpPr>
          <p:nvPr>
            <p:ph type="pic" sz="half" idx="15"/>
          </p:nvPr>
        </p:nvSpPr>
        <p:spPr>
          <a:xfrm>
            <a:off x="3678709" y="2651511"/>
            <a:ext cx="5139857" cy="2172904"/>
          </a:xfrm>
          <a:prstGeom prst="rect">
            <a:avLst/>
          </a:prstGeom>
        </p:spPr>
        <p:txBody>
          <a:bodyPr lIns="91439" tIns="45719" rIns="91439" bIns="45719">
            <a:noAutofit/>
          </a:bodyPr>
          <a:lstStyle/>
          <a:p>
            <a:endParaRPr/>
          </a:p>
        </p:txBody>
      </p:sp>
      <p:sp>
        <p:nvSpPr>
          <p:cNvPr id="438" name="Body Level One…"/>
          <p:cNvSpPr txBox="1">
            <a:spLocks noGrp="1"/>
          </p:cNvSpPr>
          <p:nvPr>
            <p:ph type="body" sz="quarter" idx="1"/>
          </p:nvPr>
        </p:nvSpPr>
        <p:spPr>
          <a:xfrm>
            <a:off x="3740620" y="363804"/>
            <a:ext cx="1330540" cy="406107"/>
          </a:xfrm>
          <a:prstGeom prst="rect">
            <a:avLst/>
          </a:prstGeom>
        </p:spPr>
        <p:txBody>
          <a:bodyPr/>
          <a:lstStyle>
            <a:lvl1pPr marL="0" indent="0">
              <a:lnSpc>
                <a:spcPts val="900"/>
              </a:lnSpc>
              <a:buClrTx/>
              <a:buSzTx/>
              <a:buFontTx/>
              <a:buNone/>
              <a:defRPr sz="800" spc="20"/>
            </a:lvl1pPr>
            <a:lvl2pPr marL="57150" indent="-57150">
              <a:lnSpc>
                <a:spcPts val="900"/>
              </a:lnSpc>
              <a:buClrTx/>
              <a:buFontTx/>
              <a:buChar char="•"/>
              <a:defRPr sz="800" spc="20"/>
            </a:lvl2pPr>
            <a:lvl3pPr>
              <a:lnSpc>
                <a:spcPts val="900"/>
              </a:lnSpc>
              <a:buClrTx/>
              <a:buFontTx/>
              <a:defRPr sz="800" spc="20"/>
            </a:lvl3pPr>
            <a:lvl4pPr>
              <a:lnSpc>
                <a:spcPts val="900"/>
              </a:lnSpc>
              <a:buClrTx/>
              <a:buFontTx/>
              <a:defRPr sz="800" spc="20"/>
            </a:lvl4pPr>
            <a:lvl5pPr>
              <a:lnSpc>
                <a:spcPts val="900"/>
              </a:lnSpc>
              <a:buClrTx/>
              <a:buFontTx/>
              <a:defRPr sz="800" spc="20"/>
            </a:lvl5pPr>
          </a:lstStyle>
          <a:p>
            <a:r>
              <a:t>Body Level One</a:t>
            </a:r>
          </a:p>
          <a:p>
            <a:pPr lvl="1"/>
            <a:r>
              <a:t>Body Level Two</a:t>
            </a:r>
          </a:p>
          <a:p>
            <a:pPr lvl="2"/>
            <a:r>
              <a:t>Body Level Three</a:t>
            </a:r>
          </a:p>
          <a:p>
            <a:pPr lvl="3"/>
            <a:r>
              <a:t>Body Level Four</a:t>
            </a:r>
          </a:p>
          <a:p>
            <a:pPr lvl="4"/>
            <a:r>
              <a:t>Body Level Five</a:t>
            </a:r>
          </a:p>
        </p:txBody>
      </p:sp>
      <p:sp>
        <p:nvSpPr>
          <p:cNvPr id="439" name="Text Placeholder 8"/>
          <p:cNvSpPr>
            <a:spLocks noGrp="1"/>
          </p:cNvSpPr>
          <p:nvPr>
            <p:ph type="body" sz="quarter" idx="16"/>
          </p:nvPr>
        </p:nvSpPr>
        <p:spPr>
          <a:xfrm>
            <a:off x="3740620" y="2706952"/>
            <a:ext cx="1330540" cy="406110"/>
          </a:xfrm>
          <a:prstGeom prst="rect">
            <a:avLst/>
          </a:prstGeom>
        </p:spPr>
        <p:txBody>
          <a:bodyPr/>
          <a:lstStyle/>
          <a:p>
            <a:pPr>
              <a:defRPr spc="0"/>
            </a:pPr>
            <a:endParaRPr/>
          </a:p>
        </p:txBody>
      </p:sp>
      <p:sp>
        <p:nvSpPr>
          <p:cNvPr id="440" name="Text Placeholder 8"/>
          <p:cNvSpPr>
            <a:spLocks noGrp="1"/>
          </p:cNvSpPr>
          <p:nvPr>
            <p:ph type="body" sz="quarter" idx="17"/>
          </p:nvPr>
        </p:nvSpPr>
        <p:spPr>
          <a:xfrm>
            <a:off x="372580" y="367613"/>
            <a:ext cx="1330538" cy="406110"/>
          </a:xfrm>
          <a:prstGeom prst="rect">
            <a:avLst/>
          </a:prstGeom>
        </p:spPr>
        <p:txBody>
          <a:bodyPr/>
          <a:lstStyle/>
          <a:p>
            <a:pPr>
              <a:defRPr spc="0"/>
            </a:pPr>
            <a:endParaRPr/>
          </a:p>
        </p:txBody>
      </p:sp>
      <p:sp>
        <p:nvSpPr>
          <p:cNvPr id="4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Images x5">
    <p:spTree>
      <p:nvGrpSpPr>
        <p:cNvPr id="1" name=""/>
        <p:cNvGrpSpPr/>
        <p:nvPr/>
      </p:nvGrpSpPr>
      <p:grpSpPr>
        <a:xfrm>
          <a:off x="0" y="0"/>
          <a:ext cx="0" cy="0"/>
          <a:chOff x="0" y="0"/>
          <a:chExt cx="0" cy="0"/>
        </a:xfrm>
      </p:grpSpPr>
      <p:sp>
        <p:nvSpPr>
          <p:cNvPr id="448" name="Picture Placeholder 8"/>
          <p:cNvSpPr>
            <a:spLocks noGrp="1"/>
          </p:cNvSpPr>
          <p:nvPr>
            <p:ph type="pic" sz="quarter" idx="13"/>
          </p:nvPr>
        </p:nvSpPr>
        <p:spPr>
          <a:xfrm>
            <a:off x="323849" y="322263"/>
            <a:ext cx="2809876" cy="2201862"/>
          </a:xfrm>
          <a:prstGeom prst="rect">
            <a:avLst/>
          </a:prstGeom>
        </p:spPr>
        <p:txBody>
          <a:bodyPr lIns="91439" tIns="45719" rIns="91439" bIns="45719">
            <a:noAutofit/>
          </a:bodyPr>
          <a:lstStyle/>
          <a:p>
            <a:endParaRPr/>
          </a:p>
        </p:txBody>
      </p:sp>
      <p:sp>
        <p:nvSpPr>
          <p:cNvPr id="449" name="Picture Placeholder 8"/>
          <p:cNvSpPr>
            <a:spLocks noGrp="1"/>
          </p:cNvSpPr>
          <p:nvPr>
            <p:ph type="pic" sz="quarter" idx="14"/>
          </p:nvPr>
        </p:nvSpPr>
        <p:spPr>
          <a:xfrm>
            <a:off x="323849" y="2838450"/>
            <a:ext cx="2809876" cy="1985966"/>
          </a:xfrm>
          <a:prstGeom prst="rect">
            <a:avLst/>
          </a:prstGeom>
        </p:spPr>
        <p:txBody>
          <a:bodyPr lIns="91439" tIns="45719" rIns="91439" bIns="45719">
            <a:noAutofit/>
          </a:bodyPr>
          <a:lstStyle/>
          <a:p>
            <a:endParaRPr/>
          </a:p>
        </p:txBody>
      </p:sp>
      <p:sp>
        <p:nvSpPr>
          <p:cNvPr id="450" name="Picture Placeholder 8"/>
          <p:cNvSpPr>
            <a:spLocks noGrp="1"/>
          </p:cNvSpPr>
          <p:nvPr>
            <p:ph type="pic" sz="quarter" idx="15"/>
          </p:nvPr>
        </p:nvSpPr>
        <p:spPr>
          <a:xfrm>
            <a:off x="3438523" y="322263"/>
            <a:ext cx="2809877" cy="2201862"/>
          </a:xfrm>
          <a:prstGeom prst="rect">
            <a:avLst/>
          </a:prstGeom>
        </p:spPr>
        <p:txBody>
          <a:bodyPr lIns="91439" tIns="45719" rIns="91439" bIns="45719">
            <a:noAutofit/>
          </a:bodyPr>
          <a:lstStyle/>
          <a:p>
            <a:endParaRPr/>
          </a:p>
        </p:txBody>
      </p:sp>
      <p:sp>
        <p:nvSpPr>
          <p:cNvPr id="451" name="Picture Placeholder 8"/>
          <p:cNvSpPr>
            <a:spLocks noGrp="1"/>
          </p:cNvSpPr>
          <p:nvPr>
            <p:ph type="pic" sz="quarter" idx="16"/>
          </p:nvPr>
        </p:nvSpPr>
        <p:spPr>
          <a:xfrm>
            <a:off x="3438523" y="2838450"/>
            <a:ext cx="2809877" cy="1985966"/>
          </a:xfrm>
          <a:prstGeom prst="rect">
            <a:avLst/>
          </a:prstGeom>
        </p:spPr>
        <p:txBody>
          <a:bodyPr lIns="91439" tIns="45719" rIns="91439" bIns="45719">
            <a:noAutofit/>
          </a:bodyPr>
          <a:lstStyle/>
          <a:p>
            <a:endParaRPr/>
          </a:p>
        </p:txBody>
      </p:sp>
      <p:sp>
        <p:nvSpPr>
          <p:cNvPr id="452" name="Picture Placeholder 8"/>
          <p:cNvSpPr>
            <a:spLocks noGrp="1"/>
          </p:cNvSpPr>
          <p:nvPr>
            <p:ph type="pic" sz="half" idx="17"/>
          </p:nvPr>
        </p:nvSpPr>
        <p:spPr>
          <a:xfrm>
            <a:off x="6581775" y="322263"/>
            <a:ext cx="2236791" cy="4502152"/>
          </a:xfrm>
          <a:prstGeom prst="rect">
            <a:avLst/>
          </a:prstGeom>
        </p:spPr>
        <p:txBody>
          <a:bodyPr lIns="91439" tIns="45719" rIns="91439" bIns="45719">
            <a:noAutofit/>
          </a:bodyPr>
          <a:lstStyle/>
          <a:p>
            <a:endParaRPr/>
          </a:p>
        </p:txBody>
      </p:sp>
      <p:sp>
        <p:nvSpPr>
          <p:cNvPr id="453" name="Body Level One…"/>
          <p:cNvSpPr txBox="1">
            <a:spLocks noGrp="1"/>
          </p:cNvSpPr>
          <p:nvPr>
            <p:ph type="body" sz="quarter" idx="1"/>
          </p:nvPr>
        </p:nvSpPr>
        <p:spPr>
          <a:xfrm>
            <a:off x="372579" y="2025057"/>
            <a:ext cx="1330540" cy="405908"/>
          </a:xfrm>
          <a:prstGeom prst="rect">
            <a:avLst/>
          </a:prstGeom>
        </p:spPr>
        <p:txBody>
          <a:bodyPr anchor="b"/>
          <a:lstStyle>
            <a:lvl1pPr marL="0" indent="0">
              <a:lnSpc>
                <a:spcPts val="900"/>
              </a:lnSpc>
              <a:buClrTx/>
              <a:buSzTx/>
              <a:buFontTx/>
              <a:buNone/>
              <a:defRPr sz="800" spc="20">
                <a:solidFill>
                  <a:srgbClr val="FFFFFF"/>
                </a:solidFill>
              </a:defRPr>
            </a:lvl1pPr>
            <a:lvl2pPr marL="57150" indent="-57150">
              <a:lnSpc>
                <a:spcPts val="900"/>
              </a:lnSpc>
              <a:buClrTx/>
              <a:buFontTx/>
              <a:buChar char="•"/>
              <a:defRPr sz="800" spc="20">
                <a:solidFill>
                  <a:srgbClr val="FFFFFF"/>
                </a:solidFill>
              </a:defRPr>
            </a:lvl2pPr>
            <a:lvl3pPr>
              <a:lnSpc>
                <a:spcPts val="900"/>
              </a:lnSpc>
              <a:buClrTx/>
              <a:buFontTx/>
              <a:defRPr sz="800" spc="20">
                <a:solidFill>
                  <a:srgbClr val="FFFFFF"/>
                </a:solidFill>
              </a:defRPr>
            </a:lvl3pPr>
            <a:lvl4pPr>
              <a:lnSpc>
                <a:spcPts val="900"/>
              </a:lnSpc>
              <a:buClrTx/>
              <a:buFontTx/>
              <a:defRPr sz="800" spc="20">
                <a:solidFill>
                  <a:srgbClr val="FFFFFF"/>
                </a:solidFill>
              </a:defRPr>
            </a:lvl4pPr>
            <a:lvl5pPr>
              <a:lnSpc>
                <a:spcPts val="900"/>
              </a:lnSpc>
              <a:buClrTx/>
              <a:buFontTx/>
              <a:defRPr sz="800" spc="2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54" name="Text Placeholder 8"/>
          <p:cNvSpPr>
            <a:spLocks noGrp="1"/>
          </p:cNvSpPr>
          <p:nvPr>
            <p:ph type="body" sz="quarter" idx="18"/>
          </p:nvPr>
        </p:nvSpPr>
        <p:spPr>
          <a:xfrm>
            <a:off x="3494921" y="2025057"/>
            <a:ext cx="1330540" cy="405908"/>
          </a:xfrm>
          <a:prstGeom prst="rect">
            <a:avLst/>
          </a:prstGeom>
        </p:spPr>
        <p:txBody>
          <a:bodyPr anchor="b"/>
          <a:lstStyle/>
          <a:p>
            <a:pPr>
              <a:defRPr spc="0"/>
            </a:pPr>
            <a:endParaRPr/>
          </a:p>
        </p:txBody>
      </p:sp>
      <p:sp>
        <p:nvSpPr>
          <p:cNvPr id="455" name="Text Placeholder 8"/>
          <p:cNvSpPr>
            <a:spLocks noGrp="1"/>
          </p:cNvSpPr>
          <p:nvPr>
            <p:ph type="body" sz="quarter" idx="19"/>
          </p:nvPr>
        </p:nvSpPr>
        <p:spPr>
          <a:xfrm>
            <a:off x="372580" y="4340056"/>
            <a:ext cx="1330538" cy="405908"/>
          </a:xfrm>
          <a:prstGeom prst="rect">
            <a:avLst/>
          </a:prstGeom>
        </p:spPr>
        <p:txBody>
          <a:bodyPr anchor="b"/>
          <a:lstStyle/>
          <a:p>
            <a:pPr>
              <a:defRPr spc="0"/>
            </a:pPr>
            <a:endParaRPr/>
          </a:p>
        </p:txBody>
      </p:sp>
      <p:sp>
        <p:nvSpPr>
          <p:cNvPr id="456" name="Text Placeholder 8"/>
          <p:cNvSpPr>
            <a:spLocks noGrp="1"/>
          </p:cNvSpPr>
          <p:nvPr>
            <p:ph type="body" sz="quarter" idx="20"/>
          </p:nvPr>
        </p:nvSpPr>
        <p:spPr>
          <a:xfrm>
            <a:off x="3494921" y="4322214"/>
            <a:ext cx="1330540" cy="405908"/>
          </a:xfrm>
          <a:prstGeom prst="rect">
            <a:avLst/>
          </a:prstGeom>
        </p:spPr>
        <p:txBody>
          <a:bodyPr anchor="b"/>
          <a:lstStyle/>
          <a:p>
            <a:pPr>
              <a:defRPr spc="0"/>
            </a:pPr>
            <a:endParaRPr/>
          </a:p>
        </p:txBody>
      </p:sp>
      <p:sp>
        <p:nvSpPr>
          <p:cNvPr id="457" name="Text Placeholder 8"/>
          <p:cNvSpPr>
            <a:spLocks noGrp="1"/>
          </p:cNvSpPr>
          <p:nvPr>
            <p:ph type="body" sz="quarter" idx="21"/>
          </p:nvPr>
        </p:nvSpPr>
        <p:spPr>
          <a:xfrm>
            <a:off x="6644023" y="365761"/>
            <a:ext cx="1496369" cy="428206"/>
          </a:xfrm>
          <a:prstGeom prst="rect">
            <a:avLst/>
          </a:prstGeom>
        </p:spPr>
        <p:txBody>
          <a:bodyPr/>
          <a:lstStyle/>
          <a:p>
            <a:pPr>
              <a:defRPr spc="0"/>
            </a:pPr>
            <a:endParaRPr/>
          </a:p>
        </p:txBody>
      </p:sp>
      <p:sp>
        <p:nvSpPr>
          <p:cNvPr id="4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465" name="Body Level One…"/>
          <p:cNvSpPr txBox="1">
            <a:spLocks noGrp="1"/>
          </p:cNvSpPr>
          <p:nvPr>
            <p:ph type="body" sz="quarter" idx="1"/>
          </p:nvPr>
        </p:nvSpPr>
        <p:spPr>
          <a:xfrm>
            <a:off x="268285" y="252106"/>
            <a:ext cx="6026499" cy="936628"/>
          </a:xfrm>
          <a:prstGeom prst="rect">
            <a:avLst/>
          </a:prstGeom>
        </p:spPr>
        <p:txBody>
          <a:bodyPr/>
          <a:lstStyle>
            <a:lvl1pPr marL="0" indent="0">
              <a:lnSpc>
                <a:spcPts val="3300"/>
              </a:lnSpc>
              <a:buClrTx/>
              <a:buSzTx/>
              <a:buFontTx/>
              <a:buNone/>
              <a:defRPr sz="3000" spc="20">
                <a:latin typeface="Geller Headline"/>
                <a:ea typeface="Geller Headline"/>
                <a:cs typeface="Geller Headline"/>
                <a:sym typeface="Geller Headline"/>
              </a:defRPr>
            </a:lvl1pPr>
            <a:lvl2pPr marL="214313" indent="-214313">
              <a:lnSpc>
                <a:spcPts val="3300"/>
              </a:lnSpc>
              <a:buClrTx/>
              <a:buFontTx/>
              <a:buChar char="•"/>
              <a:defRPr sz="3000" spc="20">
                <a:latin typeface="Geller Headline"/>
                <a:ea typeface="Geller Headline"/>
                <a:cs typeface="Geller Headline"/>
                <a:sym typeface="Geller Headline"/>
              </a:defRPr>
            </a:lvl2pPr>
            <a:lvl3pPr>
              <a:lnSpc>
                <a:spcPts val="3300"/>
              </a:lnSpc>
              <a:buClrTx/>
              <a:buFontTx/>
              <a:defRPr sz="3000" spc="20">
                <a:latin typeface="Geller Headline"/>
                <a:ea typeface="Geller Headline"/>
                <a:cs typeface="Geller Headline"/>
                <a:sym typeface="Geller Headline"/>
              </a:defRPr>
            </a:lvl3pPr>
            <a:lvl4pPr>
              <a:lnSpc>
                <a:spcPts val="3300"/>
              </a:lnSpc>
              <a:buClrTx/>
              <a:buFontTx/>
              <a:defRPr sz="3000" spc="20">
                <a:latin typeface="Geller Headline"/>
                <a:ea typeface="Geller Headline"/>
                <a:cs typeface="Geller Headline"/>
                <a:sym typeface="Geller Headline"/>
              </a:defRPr>
            </a:lvl4pPr>
            <a:lvl5pPr>
              <a:lnSpc>
                <a:spcPts val="3300"/>
              </a:lnSpc>
              <a:buClrTx/>
              <a:buFontTx/>
              <a:defRPr sz="3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66" name="Text Placeholder 6"/>
          <p:cNvSpPr>
            <a:spLocks noGrp="1"/>
          </p:cNvSpPr>
          <p:nvPr>
            <p:ph type="body" sz="quarter" idx="13"/>
          </p:nvPr>
        </p:nvSpPr>
        <p:spPr>
          <a:xfrm>
            <a:off x="519110" y="1264055"/>
            <a:ext cx="5788928" cy="428626"/>
          </a:xfrm>
          <a:prstGeom prst="rect">
            <a:avLst/>
          </a:prstGeom>
        </p:spPr>
        <p:txBody>
          <a:bodyPr/>
          <a:lstStyle/>
          <a:p>
            <a:pPr>
              <a:defRPr spc="0"/>
            </a:pPr>
            <a:endParaRPr/>
          </a:p>
        </p:txBody>
      </p:sp>
      <p:sp>
        <p:nvSpPr>
          <p:cNvPr id="467"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nd Number Content">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322263" y="275491"/>
            <a:ext cx="2773362" cy="248478"/>
          </a:xfrm>
          <a:prstGeom prst="rect">
            <a:avLst/>
          </a:prstGeom>
        </p:spPr>
        <p:txBody>
          <a:bodyPr/>
          <a:lstStyle>
            <a:lvl1pPr>
              <a:defRPr sz="1400"/>
            </a:lvl1pPr>
          </a:lstStyle>
          <a:p>
            <a:r>
              <a:t>Title Text</a:t>
            </a:r>
          </a:p>
        </p:txBody>
      </p:sp>
      <p:sp>
        <p:nvSpPr>
          <p:cNvPr id="475" name="Body Level One…"/>
          <p:cNvSpPr txBox="1">
            <a:spLocks noGrp="1"/>
          </p:cNvSpPr>
          <p:nvPr>
            <p:ph type="body" sz="half" idx="1"/>
          </p:nvPr>
        </p:nvSpPr>
        <p:spPr>
          <a:xfrm>
            <a:off x="322263" y="889754"/>
            <a:ext cx="2778494"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76" name="Text Placeholder 6"/>
          <p:cNvSpPr>
            <a:spLocks noGrp="1"/>
          </p:cNvSpPr>
          <p:nvPr>
            <p:ph type="body" sz="half" idx="13"/>
          </p:nvPr>
        </p:nvSpPr>
        <p:spPr>
          <a:xfrm>
            <a:off x="3432507" y="266700"/>
            <a:ext cx="4333878" cy="3714750"/>
          </a:xfrm>
          <a:prstGeom prst="rect">
            <a:avLst/>
          </a:prstGeom>
        </p:spPr>
        <p:txBody>
          <a:bodyPr/>
          <a:lstStyle/>
          <a:p>
            <a:pPr>
              <a:defRPr spc="0"/>
            </a:pPr>
            <a:endParaRPr/>
          </a:p>
        </p:txBody>
      </p:sp>
      <p:sp>
        <p:nvSpPr>
          <p:cNvPr id="477"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Bullet Content">
    <p:spTree>
      <p:nvGrpSpPr>
        <p:cNvPr id="1" name=""/>
        <p:cNvGrpSpPr/>
        <p:nvPr/>
      </p:nvGrpSpPr>
      <p:grpSpPr>
        <a:xfrm>
          <a:off x="0" y="0"/>
          <a:ext cx="0" cy="0"/>
          <a:chOff x="0" y="0"/>
          <a:chExt cx="0" cy="0"/>
        </a:xfrm>
      </p:grpSpPr>
      <p:sp>
        <p:nvSpPr>
          <p:cNvPr id="484" name="Body Level One…"/>
          <p:cNvSpPr txBox="1">
            <a:spLocks noGrp="1"/>
          </p:cNvSpPr>
          <p:nvPr>
            <p:ph type="body" sz="half" idx="1"/>
          </p:nvPr>
        </p:nvSpPr>
        <p:spPr>
          <a:xfrm>
            <a:off x="284163" y="1196975"/>
            <a:ext cx="6076952" cy="2514600"/>
          </a:xfrm>
          <a:prstGeom prst="rect">
            <a:avLst/>
          </a:prstGeom>
        </p:spPr>
        <p:txBody>
          <a:bodyPr/>
          <a:lstStyle>
            <a:lvl1pPr marL="174625" indent="-174625">
              <a:buClrTx/>
              <a:tabLst>
                <a:tab pos="5905500" algn="r"/>
              </a:tabLst>
              <a:defRPr sz="1400" spc="20"/>
            </a:lvl1pPr>
            <a:lvl2pPr marL="363538" indent="-163512">
              <a:buClrTx/>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485"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486" name="Slide Number"/>
          <p:cNvSpPr txBox="1">
            <a:spLocks noGrp="1"/>
          </p:cNvSpPr>
          <p:nvPr>
            <p:ph type="sldNum" sz="quarter" idx="2"/>
          </p:nvPr>
        </p:nvSpPr>
        <p:spPr>
          <a:xfrm>
            <a:off x="2714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ext with image &amp; Yellow Border">
    <p:spTree>
      <p:nvGrpSpPr>
        <p:cNvPr id="1" name=""/>
        <p:cNvGrpSpPr/>
        <p:nvPr/>
      </p:nvGrpSpPr>
      <p:grpSpPr>
        <a:xfrm>
          <a:off x="0" y="0"/>
          <a:ext cx="0" cy="0"/>
          <a:chOff x="0" y="0"/>
          <a:chExt cx="0" cy="0"/>
        </a:xfrm>
      </p:grpSpPr>
      <p:sp>
        <p:nvSpPr>
          <p:cNvPr id="493" name="Rectangle 4"/>
          <p:cNvSpPr/>
          <p:nvPr/>
        </p:nvSpPr>
        <p:spPr>
          <a:xfrm>
            <a:off x="3438525"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494"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495"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96" name="Text Placeholder 8"/>
          <p:cNvSpPr>
            <a:spLocks noGrp="1"/>
          </p:cNvSpPr>
          <p:nvPr>
            <p:ph type="body" sz="quarter" idx="14"/>
          </p:nvPr>
        </p:nvSpPr>
        <p:spPr>
          <a:xfrm>
            <a:off x="271464" y="4108074"/>
            <a:ext cx="1658936" cy="406110"/>
          </a:xfrm>
          <a:prstGeom prst="rect">
            <a:avLst/>
          </a:prstGeom>
        </p:spPr>
        <p:txBody>
          <a:bodyPr/>
          <a:lstStyle/>
          <a:p>
            <a:pPr>
              <a:defRPr spc="0"/>
            </a:pPr>
            <a:endParaRPr/>
          </a:p>
        </p:txBody>
      </p:sp>
      <p:sp>
        <p:nvSpPr>
          <p:cNvPr id="497"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ext with image &amp; Turquoise Border">
    <p:spTree>
      <p:nvGrpSpPr>
        <p:cNvPr id="1" name=""/>
        <p:cNvGrpSpPr/>
        <p:nvPr/>
      </p:nvGrpSpPr>
      <p:grpSpPr>
        <a:xfrm>
          <a:off x="0" y="0"/>
          <a:ext cx="0" cy="0"/>
          <a:chOff x="0" y="0"/>
          <a:chExt cx="0" cy="0"/>
        </a:xfrm>
      </p:grpSpPr>
      <p:sp>
        <p:nvSpPr>
          <p:cNvPr id="504" name="Rectangle 4"/>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05"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06"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07" name="Text Placeholder 8"/>
          <p:cNvSpPr>
            <a:spLocks noGrp="1"/>
          </p:cNvSpPr>
          <p:nvPr>
            <p:ph type="body" sz="quarter" idx="14"/>
          </p:nvPr>
        </p:nvSpPr>
        <p:spPr>
          <a:xfrm>
            <a:off x="271460" y="4108074"/>
            <a:ext cx="1610937" cy="406110"/>
          </a:xfrm>
          <a:prstGeom prst="rect">
            <a:avLst/>
          </a:prstGeom>
        </p:spPr>
        <p:txBody>
          <a:bodyPr/>
          <a:lstStyle/>
          <a:p>
            <a:pPr>
              <a:defRPr spc="0"/>
            </a:pPr>
            <a:endParaRPr/>
          </a:p>
        </p:txBody>
      </p:sp>
      <p:sp>
        <p:nvSpPr>
          <p:cNvPr id="508"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ext with image &amp; Dk Blue Border">
    <p:spTree>
      <p:nvGrpSpPr>
        <p:cNvPr id="1" name=""/>
        <p:cNvGrpSpPr/>
        <p:nvPr/>
      </p:nvGrpSpPr>
      <p:grpSpPr>
        <a:xfrm>
          <a:off x="0" y="0"/>
          <a:ext cx="0" cy="0"/>
          <a:chOff x="0" y="0"/>
          <a:chExt cx="0" cy="0"/>
        </a:xfrm>
      </p:grpSpPr>
      <p:sp>
        <p:nvSpPr>
          <p:cNvPr id="515" name="Rectangle 4"/>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16"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17"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18" name="Text Placeholder 8"/>
          <p:cNvSpPr>
            <a:spLocks noGrp="1"/>
          </p:cNvSpPr>
          <p:nvPr>
            <p:ph type="body" sz="quarter" idx="14"/>
          </p:nvPr>
        </p:nvSpPr>
        <p:spPr>
          <a:xfrm>
            <a:off x="271460" y="4108074"/>
            <a:ext cx="1610937" cy="406110"/>
          </a:xfrm>
          <a:prstGeom prst="rect">
            <a:avLst/>
          </a:prstGeom>
        </p:spPr>
        <p:txBody>
          <a:bodyPr/>
          <a:lstStyle/>
          <a:p>
            <a:pPr>
              <a:defRPr spc="0"/>
            </a:pPr>
            <a:endParaRPr/>
          </a:p>
        </p:txBody>
      </p:sp>
      <p:sp>
        <p:nvSpPr>
          <p:cNvPr id="519"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lide Green">
    <p:spTree>
      <p:nvGrpSpPr>
        <p:cNvPr id="1" name=""/>
        <p:cNvGrpSpPr/>
        <p:nvPr/>
      </p:nvGrpSpPr>
      <p:grpSpPr>
        <a:xfrm>
          <a:off x="0" y="0"/>
          <a:ext cx="0" cy="0"/>
          <a:chOff x="0" y="0"/>
          <a:chExt cx="0" cy="0"/>
        </a:xfrm>
      </p:grpSpPr>
      <p:sp>
        <p:nvSpPr>
          <p:cNvPr id="59"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60"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61" name="Picture 4" descr="Picture 4"/>
          <p:cNvPicPr>
            <a:picLocks noChangeAspect="1"/>
          </p:cNvPicPr>
          <p:nvPr/>
        </p:nvPicPr>
        <p:blipFill>
          <a:blip r:embed="rId2">
            <a:extLst/>
          </a:blip>
          <a:stretch>
            <a:fillRect/>
          </a:stretch>
        </p:blipFill>
        <p:spPr>
          <a:xfrm>
            <a:off x="319032" y="4261834"/>
            <a:ext cx="990002" cy="573360"/>
          </a:xfrm>
          <a:prstGeom prst="rect">
            <a:avLst/>
          </a:prstGeom>
          <a:ln w="12700">
            <a:miter lim="400000"/>
          </a:ln>
        </p:spPr>
      </p:pic>
      <p:sp>
        <p:nvSpPr>
          <p:cNvPr id="62" name="Rectangle 6"/>
          <p:cNvSpPr/>
          <p:nvPr/>
        </p:nvSpPr>
        <p:spPr>
          <a:xfrm>
            <a:off x="4213185" y="0"/>
            <a:ext cx="493081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3"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ext with image &amp; Pink Border">
    <p:spTree>
      <p:nvGrpSpPr>
        <p:cNvPr id="1" name=""/>
        <p:cNvGrpSpPr/>
        <p:nvPr/>
      </p:nvGrpSpPr>
      <p:grpSpPr>
        <a:xfrm>
          <a:off x="0" y="0"/>
          <a:ext cx="0" cy="0"/>
          <a:chOff x="0" y="0"/>
          <a:chExt cx="0" cy="0"/>
        </a:xfrm>
      </p:grpSpPr>
      <p:sp>
        <p:nvSpPr>
          <p:cNvPr id="526" name="Rectangle 4"/>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2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28"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29" name="Text Placeholder 8"/>
          <p:cNvSpPr>
            <a:spLocks noGrp="1"/>
          </p:cNvSpPr>
          <p:nvPr>
            <p:ph type="body" sz="quarter" idx="14"/>
          </p:nvPr>
        </p:nvSpPr>
        <p:spPr>
          <a:xfrm>
            <a:off x="271464" y="4108074"/>
            <a:ext cx="1658936" cy="406110"/>
          </a:xfrm>
          <a:prstGeom prst="rect">
            <a:avLst/>
          </a:prstGeom>
        </p:spPr>
        <p:txBody>
          <a:bodyPr/>
          <a:lstStyle/>
          <a:p>
            <a:pPr>
              <a:defRPr spc="0"/>
            </a:pPr>
            <a:endParaRPr/>
          </a:p>
        </p:txBody>
      </p:sp>
      <p:sp>
        <p:nvSpPr>
          <p:cNvPr id="530"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ext with image &amp; Green Border">
    <p:spTree>
      <p:nvGrpSpPr>
        <p:cNvPr id="1" name=""/>
        <p:cNvGrpSpPr/>
        <p:nvPr/>
      </p:nvGrpSpPr>
      <p:grpSpPr>
        <a:xfrm>
          <a:off x="0" y="0"/>
          <a:ext cx="0" cy="0"/>
          <a:chOff x="0" y="0"/>
          <a:chExt cx="0" cy="0"/>
        </a:xfrm>
      </p:grpSpPr>
      <p:sp>
        <p:nvSpPr>
          <p:cNvPr id="537"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3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39"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40" name="Text Placeholder 8"/>
          <p:cNvSpPr>
            <a:spLocks noGrp="1"/>
          </p:cNvSpPr>
          <p:nvPr>
            <p:ph type="body" sz="quarter" idx="14"/>
          </p:nvPr>
        </p:nvSpPr>
        <p:spPr>
          <a:xfrm>
            <a:off x="271460" y="4108074"/>
            <a:ext cx="1610937" cy="406110"/>
          </a:xfrm>
          <a:prstGeom prst="rect">
            <a:avLst/>
          </a:prstGeom>
        </p:spPr>
        <p:txBody>
          <a:bodyPr/>
          <a:lstStyle/>
          <a:p>
            <a:pPr>
              <a:defRPr spc="0"/>
            </a:pPr>
            <a:endParaRPr/>
          </a:p>
        </p:txBody>
      </p:sp>
      <p:sp>
        <p:nvSpPr>
          <p:cNvPr id="541"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ext with image &amp; Blue Border">
    <p:spTree>
      <p:nvGrpSpPr>
        <p:cNvPr id="1" name=""/>
        <p:cNvGrpSpPr/>
        <p:nvPr/>
      </p:nvGrpSpPr>
      <p:grpSpPr>
        <a:xfrm>
          <a:off x="0" y="0"/>
          <a:ext cx="0" cy="0"/>
          <a:chOff x="0" y="0"/>
          <a:chExt cx="0" cy="0"/>
        </a:xfrm>
      </p:grpSpPr>
      <p:sp>
        <p:nvSpPr>
          <p:cNvPr id="548" name="Rectangle 4"/>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4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50"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51" name="Text Placeholder 8"/>
          <p:cNvSpPr>
            <a:spLocks noGrp="1"/>
          </p:cNvSpPr>
          <p:nvPr>
            <p:ph type="body" sz="quarter" idx="14"/>
          </p:nvPr>
        </p:nvSpPr>
        <p:spPr>
          <a:xfrm>
            <a:off x="271460" y="4108074"/>
            <a:ext cx="1610937" cy="406110"/>
          </a:xfrm>
          <a:prstGeom prst="rect">
            <a:avLst/>
          </a:prstGeom>
        </p:spPr>
        <p:txBody>
          <a:bodyPr/>
          <a:lstStyle/>
          <a:p>
            <a:pPr>
              <a:defRPr spc="0"/>
            </a:pPr>
            <a:endParaRPr/>
          </a:p>
        </p:txBody>
      </p:sp>
      <p:sp>
        <p:nvSpPr>
          <p:cNvPr id="552"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ext with image &amp; Orange">
    <p:spTree>
      <p:nvGrpSpPr>
        <p:cNvPr id="1" name=""/>
        <p:cNvGrpSpPr/>
        <p:nvPr/>
      </p:nvGrpSpPr>
      <p:grpSpPr>
        <a:xfrm>
          <a:off x="0" y="0"/>
          <a:ext cx="0" cy="0"/>
          <a:chOff x="0" y="0"/>
          <a:chExt cx="0" cy="0"/>
        </a:xfrm>
      </p:grpSpPr>
      <p:sp>
        <p:nvSpPr>
          <p:cNvPr id="559" name="Rectangle 4"/>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6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61"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62" name="Text Placeholder 8"/>
          <p:cNvSpPr>
            <a:spLocks noGrp="1"/>
          </p:cNvSpPr>
          <p:nvPr>
            <p:ph type="body" sz="quarter" idx="14"/>
          </p:nvPr>
        </p:nvSpPr>
        <p:spPr>
          <a:xfrm>
            <a:off x="271460" y="4108074"/>
            <a:ext cx="1610937" cy="406110"/>
          </a:xfrm>
          <a:prstGeom prst="rect">
            <a:avLst/>
          </a:prstGeom>
        </p:spPr>
        <p:txBody>
          <a:bodyPr/>
          <a:lstStyle/>
          <a:p>
            <a:pPr>
              <a:defRPr spc="0"/>
            </a:pPr>
            <a:endParaRPr/>
          </a:p>
        </p:txBody>
      </p:sp>
      <p:sp>
        <p:nvSpPr>
          <p:cNvPr id="563"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Quote with image &amp; Yellow Border">
    <p:spTree>
      <p:nvGrpSpPr>
        <p:cNvPr id="1" name=""/>
        <p:cNvGrpSpPr/>
        <p:nvPr/>
      </p:nvGrpSpPr>
      <p:grpSpPr>
        <a:xfrm>
          <a:off x="0" y="0"/>
          <a:ext cx="0" cy="0"/>
          <a:chOff x="0" y="0"/>
          <a:chExt cx="0" cy="0"/>
        </a:xfrm>
      </p:grpSpPr>
      <p:sp>
        <p:nvSpPr>
          <p:cNvPr id="570" name="Rectangle 4"/>
          <p:cNvSpPr/>
          <p:nvPr/>
        </p:nvSpPr>
        <p:spPr>
          <a:xfrm>
            <a:off x="0"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7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7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73"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574"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5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Quote with image &amp; Turquoise Border">
    <p:spTree>
      <p:nvGrpSpPr>
        <p:cNvPr id="1" name=""/>
        <p:cNvGrpSpPr/>
        <p:nvPr/>
      </p:nvGrpSpPr>
      <p:grpSpPr>
        <a:xfrm>
          <a:off x="0" y="0"/>
          <a:ext cx="0" cy="0"/>
          <a:chOff x="0" y="0"/>
          <a:chExt cx="0" cy="0"/>
        </a:xfrm>
      </p:grpSpPr>
      <p:sp>
        <p:nvSpPr>
          <p:cNvPr id="582" name="Rectangle 4"/>
          <p:cNvSpPr/>
          <p:nvPr/>
        </p:nvSpPr>
        <p:spPr>
          <a:xfrm>
            <a:off x="0"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8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8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85"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586"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5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Quote with image &amp; Dk Blue Border">
    <p:spTree>
      <p:nvGrpSpPr>
        <p:cNvPr id="1" name=""/>
        <p:cNvGrpSpPr/>
        <p:nvPr/>
      </p:nvGrpSpPr>
      <p:grpSpPr>
        <a:xfrm>
          <a:off x="0" y="0"/>
          <a:ext cx="0" cy="0"/>
          <a:chOff x="0" y="0"/>
          <a:chExt cx="0" cy="0"/>
        </a:xfrm>
      </p:grpSpPr>
      <p:sp>
        <p:nvSpPr>
          <p:cNvPr id="594" name="Rectangle 4"/>
          <p:cNvSpPr/>
          <p:nvPr/>
        </p:nvSpPr>
        <p:spPr>
          <a:xfrm>
            <a:off x="0"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95"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96"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97"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598"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5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Quote with image &amp; Pink">
    <p:spTree>
      <p:nvGrpSpPr>
        <p:cNvPr id="1" name=""/>
        <p:cNvGrpSpPr/>
        <p:nvPr/>
      </p:nvGrpSpPr>
      <p:grpSpPr>
        <a:xfrm>
          <a:off x="0" y="0"/>
          <a:ext cx="0" cy="0"/>
          <a:chOff x="0" y="0"/>
          <a:chExt cx="0" cy="0"/>
        </a:xfrm>
      </p:grpSpPr>
      <p:sp>
        <p:nvSpPr>
          <p:cNvPr id="606" name="Rectangle 4"/>
          <p:cNvSpPr/>
          <p:nvPr/>
        </p:nvSpPr>
        <p:spPr>
          <a:xfrm>
            <a:off x="0"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07"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08"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09"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610"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6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Quote with image &amp; Green Border">
    <p:spTree>
      <p:nvGrpSpPr>
        <p:cNvPr id="1" name=""/>
        <p:cNvGrpSpPr/>
        <p:nvPr/>
      </p:nvGrpSpPr>
      <p:grpSpPr>
        <a:xfrm>
          <a:off x="0" y="0"/>
          <a:ext cx="0" cy="0"/>
          <a:chOff x="0" y="0"/>
          <a:chExt cx="0" cy="0"/>
        </a:xfrm>
      </p:grpSpPr>
      <p:sp>
        <p:nvSpPr>
          <p:cNvPr id="618" name="Rectangle 4"/>
          <p:cNvSpPr/>
          <p:nvPr/>
        </p:nvSpPr>
        <p:spPr>
          <a:xfrm>
            <a:off x="0"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19"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20"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21"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622"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6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Quote with image &amp; Blue Border">
    <p:spTree>
      <p:nvGrpSpPr>
        <p:cNvPr id="1" name=""/>
        <p:cNvGrpSpPr/>
        <p:nvPr/>
      </p:nvGrpSpPr>
      <p:grpSpPr>
        <a:xfrm>
          <a:off x="0" y="0"/>
          <a:ext cx="0" cy="0"/>
          <a:chOff x="0" y="0"/>
          <a:chExt cx="0" cy="0"/>
        </a:xfrm>
      </p:grpSpPr>
      <p:sp>
        <p:nvSpPr>
          <p:cNvPr id="630" name="Rectangle 4"/>
          <p:cNvSpPr/>
          <p:nvPr/>
        </p:nvSpPr>
        <p:spPr>
          <a:xfrm>
            <a:off x="0"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3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3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33"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634"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6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Slide Blue">
    <p:spTree>
      <p:nvGrpSpPr>
        <p:cNvPr id="1" name=""/>
        <p:cNvGrpSpPr/>
        <p:nvPr/>
      </p:nvGrpSpPr>
      <p:grpSpPr>
        <a:xfrm>
          <a:off x="0" y="0"/>
          <a:ext cx="0" cy="0"/>
          <a:chOff x="0" y="0"/>
          <a:chExt cx="0" cy="0"/>
        </a:xfrm>
      </p:grpSpPr>
      <p:sp>
        <p:nvSpPr>
          <p:cNvPr id="71"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7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73" name="Picture 4" descr="Picture 4"/>
          <p:cNvPicPr>
            <a:picLocks noChangeAspect="1"/>
          </p:cNvPicPr>
          <p:nvPr/>
        </p:nvPicPr>
        <p:blipFill>
          <a:blip r:embed="rId2">
            <a:extLst/>
          </a:blip>
          <a:stretch>
            <a:fillRect/>
          </a:stretch>
        </p:blipFill>
        <p:spPr>
          <a:xfrm>
            <a:off x="319032" y="4261834"/>
            <a:ext cx="990002" cy="573360"/>
          </a:xfrm>
          <a:prstGeom prst="rect">
            <a:avLst/>
          </a:prstGeom>
          <a:ln w="12700">
            <a:miter lim="400000"/>
          </a:ln>
        </p:spPr>
      </p:pic>
      <p:sp>
        <p:nvSpPr>
          <p:cNvPr id="74" name="Rectangle 6"/>
          <p:cNvSpPr/>
          <p:nvPr/>
        </p:nvSpPr>
        <p:spPr>
          <a:xfrm>
            <a:off x="4213185" y="0"/>
            <a:ext cx="493081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Quote with image &amp; Orange Border">
    <p:spTree>
      <p:nvGrpSpPr>
        <p:cNvPr id="1" name=""/>
        <p:cNvGrpSpPr/>
        <p:nvPr/>
      </p:nvGrpSpPr>
      <p:grpSpPr>
        <a:xfrm>
          <a:off x="0" y="0"/>
          <a:ext cx="0" cy="0"/>
          <a:chOff x="0" y="0"/>
          <a:chExt cx="0" cy="0"/>
        </a:xfrm>
      </p:grpSpPr>
      <p:sp>
        <p:nvSpPr>
          <p:cNvPr id="642" name="Rectangle 4"/>
          <p:cNvSpPr/>
          <p:nvPr/>
        </p:nvSpPr>
        <p:spPr>
          <a:xfrm>
            <a:off x="0"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4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4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45"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646"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6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Content, Image &amp; Yellow Border">
    <p:spTree>
      <p:nvGrpSpPr>
        <p:cNvPr id="1" name=""/>
        <p:cNvGrpSpPr/>
        <p:nvPr/>
      </p:nvGrpSpPr>
      <p:grpSpPr>
        <a:xfrm>
          <a:off x="0" y="0"/>
          <a:ext cx="0" cy="0"/>
          <a:chOff x="0" y="0"/>
          <a:chExt cx="0" cy="0"/>
        </a:xfrm>
      </p:grpSpPr>
      <p:sp>
        <p:nvSpPr>
          <p:cNvPr id="654"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55" name="Rectangle 6"/>
          <p:cNvSpPr/>
          <p:nvPr/>
        </p:nvSpPr>
        <p:spPr>
          <a:xfrm>
            <a:off x="3473450" y="0"/>
            <a:ext cx="5670550"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56"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57" name="Title Text"/>
          <p:cNvSpPr txBox="1">
            <a:spLocks noGrp="1"/>
          </p:cNvSpPr>
          <p:nvPr>
            <p:ph type="title"/>
          </p:nvPr>
        </p:nvSpPr>
        <p:spPr>
          <a:xfrm>
            <a:off x="269998" y="215999"/>
            <a:ext cx="3078510" cy="248476"/>
          </a:xfrm>
          <a:prstGeom prst="rect">
            <a:avLst/>
          </a:prstGeom>
        </p:spPr>
        <p:txBody>
          <a:bodyPr/>
          <a:lstStyle>
            <a:lvl1pPr>
              <a:defRPr sz="1400"/>
            </a:lvl1pPr>
          </a:lstStyle>
          <a:p>
            <a:r>
              <a:t>Title Text</a:t>
            </a:r>
          </a:p>
        </p:txBody>
      </p:sp>
      <p:sp>
        <p:nvSpPr>
          <p:cNvPr id="658"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Content, Image &amp; Turquoise Border">
    <p:spTree>
      <p:nvGrpSpPr>
        <p:cNvPr id="1" name=""/>
        <p:cNvGrpSpPr/>
        <p:nvPr/>
      </p:nvGrpSpPr>
      <p:grpSpPr>
        <a:xfrm>
          <a:off x="0" y="0"/>
          <a:ext cx="0" cy="0"/>
          <a:chOff x="0" y="0"/>
          <a:chExt cx="0" cy="0"/>
        </a:xfrm>
      </p:grpSpPr>
      <p:sp>
        <p:nvSpPr>
          <p:cNvPr id="665"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66" name="Rectangle 6"/>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6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68" name="Title Text"/>
          <p:cNvSpPr txBox="1">
            <a:spLocks noGrp="1"/>
          </p:cNvSpPr>
          <p:nvPr>
            <p:ph type="title"/>
          </p:nvPr>
        </p:nvSpPr>
        <p:spPr>
          <a:xfrm>
            <a:off x="269998" y="215999"/>
            <a:ext cx="3091390" cy="248476"/>
          </a:xfrm>
          <a:prstGeom prst="rect">
            <a:avLst/>
          </a:prstGeom>
        </p:spPr>
        <p:txBody>
          <a:bodyPr/>
          <a:lstStyle>
            <a:lvl1pPr>
              <a:defRPr sz="1400"/>
            </a:lvl1pPr>
          </a:lstStyle>
          <a:p>
            <a:r>
              <a:t>Title Text</a:t>
            </a:r>
          </a:p>
        </p:txBody>
      </p:sp>
      <p:sp>
        <p:nvSpPr>
          <p:cNvPr id="669"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Content, Image &amp; Dk Blue Border">
    <p:spTree>
      <p:nvGrpSpPr>
        <p:cNvPr id="1" name=""/>
        <p:cNvGrpSpPr/>
        <p:nvPr/>
      </p:nvGrpSpPr>
      <p:grpSpPr>
        <a:xfrm>
          <a:off x="0" y="0"/>
          <a:ext cx="0" cy="0"/>
          <a:chOff x="0" y="0"/>
          <a:chExt cx="0" cy="0"/>
        </a:xfrm>
      </p:grpSpPr>
      <p:sp>
        <p:nvSpPr>
          <p:cNvPr id="676"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77" name="Rectangle 6"/>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7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79" name="Title Text"/>
          <p:cNvSpPr txBox="1">
            <a:spLocks noGrp="1"/>
          </p:cNvSpPr>
          <p:nvPr>
            <p:ph type="title"/>
          </p:nvPr>
        </p:nvSpPr>
        <p:spPr>
          <a:xfrm>
            <a:off x="269998" y="215999"/>
            <a:ext cx="3097828" cy="248476"/>
          </a:xfrm>
          <a:prstGeom prst="rect">
            <a:avLst/>
          </a:prstGeom>
        </p:spPr>
        <p:txBody>
          <a:bodyPr/>
          <a:lstStyle>
            <a:lvl1pPr>
              <a:defRPr sz="1400"/>
            </a:lvl1pPr>
          </a:lstStyle>
          <a:p>
            <a:r>
              <a:t>Title Text</a:t>
            </a:r>
          </a:p>
        </p:txBody>
      </p:sp>
      <p:sp>
        <p:nvSpPr>
          <p:cNvPr id="680"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Content, Image &amp; Pink Border">
    <p:spTree>
      <p:nvGrpSpPr>
        <p:cNvPr id="1" name=""/>
        <p:cNvGrpSpPr/>
        <p:nvPr/>
      </p:nvGrpSpPr>
      <p:grpSpPr>
        <a:xfrm>
          <a:off x="0" y="0"/>
          <a:ext cx="0" cy="0"/>
          <a:chOff x="0" y="0"/>
          <a:chExt cx="0" cy="0"/>
        </a:xfrm>
      </p:grpSpPr>
      <p:sp>
        <p:nvSpPr>
          <p:cNvPr id="687"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88" name="Rectangle 6"/>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8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90" name="Title Text"/>
          <p:cNvSpPr txBox="1">
            <a:spLocks noGrp="1"/>
          </p:cNvSpPr>
          <p:nvPr>
            <p:ph type="title"/>
          </p:nvPr>
        </p:nvSpPr>
        <p:spPr>
          <a:xfrm>
            <a:off x="269998" y="215999"/>
            <a:ext cx="3072072" cy="248476"/>
          </a:xfrm>
          <a:prstGeom prst="rect">
            <a:avLst/>
          </a:prstGeom>
        </p:spPr>
        <p:txBody>
          <a:bodyPr/>
          <a:lstStyle>
            <a:lvl1pPr>
              <a:defRPr sz="1400"/>
            </a:lvl1pPr>
          </a:lstStyle>
          <a:p>
            <a:r>
              <a:t>Title Text</a:t>
            </a:r>
          </a:p>
        </p:txBody>
      </p:sp>
      <p:sp>
        <p:nvSpPr>
          <p:cNvPr id="691"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Content, Image &amp; Green Border">
    <p:spTree>
      <p:nvGrpSpPr>
        <p:cNvPr id="1" name=""/>
        <p:cNvGrpSpPr/>
        <p:nvPr/>
      </p:nvGrpSpPr>
      <p:grpSpPr>
        <a:xfrm>
          <a:off x="0" y="0"/>
          <a:ext cx="0" cy="0"/>
          <a:chOff x="0" y="0"/>
          <a:chExt cx="0" cy="0"/>
        </a:xfrm>
      </p:grpSpPr>
      <p:sp>
        <p:nvSpPr>
          <p:cNvPr id="698"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99" name="Rectangle 6"/>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0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01" name="Title Text"/>
          <p:cNvSpPr txBox="1">
            <a:spLocks noGrp="1"/>
          </p:cNvSpPr>
          <p:nvPr>
            <p:ph type="title"/>
          </p:nvPr>
        </p:nvSpPr>
        <p:spPr>
          <a:xfrm>
            <a:off x="269998" y="215999"/>
            <a:ext cx="3072072" cy="248476"/>
          </a:xfrm>
          <a:prstGeom prst="rect">
            <a:avLst/>
          </a:prstGeom>
        </p:spPr>
        <p:txBody>
          <a:bodyPr/>
          <a:lstStyle>
            <a:lvl1pPr>
              <a:defRPr sz="1400"/>
            </a:lvl1pPr>
          </a:lstStyle>
          <a:p>
            <a:r>
              <a:t>Title Text</a:t>
            </a:r>
          </a:p>
        </p:txBody>
      </p:sp>
      <p:sp>
        <p:nvSpPr>
          <p:cNvPr id="702"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le, Content, Image &amp; Blue Border">
    <p:spTree>
      <p:nvGrpSpPr>
        <p:cNvPr id="1" name=""/>
        <p:cNvGrpSpPr/>
        <p:nvPr/>
      </p:nvGrpSpPr>
      <p:grpSpPr>
        <a:xfrm>
          <a:off x="0" y="0"/>
          <a:ext cx="0" cy="0"/>
          <a:chOff x="0" y="0"/>
          <a:chExt cx="0" cy="0"/>
        </a:xfrm>
      </p:grpSpPr>
      <p:sp>
        <p:nvSpPr>
          <p:cNvPr id="709"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10" name="Rectangle 6"/>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11"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12" name="Title Text"/>
          <p:cNvSpPr txBox="1">
            <a:spLocks noGrp="1"/>
          </p:cNvSpPr>
          <p:nvPr>
            <p:ph type="title"/>
          </p:nvPr>
        </p:nvSpPr>
        <p:spPr>
          <a:xfrm>
            <a:off x="269998" y="215999"/>
            <a:ext cx="3059192" cy="248476"/>
          </a:xfrm>
          <a:prstGeom prst="rect">
            <a:avLst/>
          </a:prstGeom>
        </p:spPr>
        <p:txBody>
          <a:bodyPr/>
          <a:lstStyle>
            <a:lvl1pPr>
              <a:defRPr sz="1400"/>
            </a:lvl1pPr>
          </a:lstStyle>
          <a:p>
            <a:r>
              <a:t>Title Text</a:t>
            </a:r>
          </a:p>
        </p:txBody>
      </p:sp>
      <p:sp>
        <p:nvSpPr>
          <p:cNvPr id="713"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Content, Image &amp; Orange Border">
    <p:spTree>
      <p:nvGrpSpPr>
        <p:cNvPr id="1" name=""/>
        <p:cNvGrpSpPr/>
        <p:nvPr/>
      </p:nvGrpSpPr>
      <p:grpSpPr>
        <a:xfrm>
          <a:off x="0" y="0"/>
          <a:ext cx="0" cy="0"/>
          <a:chOff x="0" y="0"/>
          <a:chExt cx="0" cy="0"/>
        </a:xfrm>
      </p:grpSpPr>
      <p:sp>
        <p:nvSpPr>
          <p:cNvPr id="720"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21" name="Rectangle 6"/>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2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23" name="Title Text"/>
          <p:cNvSpPr txBox="1">
            <a:spLocks noGrp="1"/>
          </p:cNvSpPr>
          <p:nvPr>
            <p:ph type="title"/>
          </p:nvPr>
        </p:nvSpPr>
        <p:spPr>
          <a:xfrm>
            <a:off x="269998" y="215999"/>
            <a:ext cx="3091390" cy="248476"/>
          </a:xfrm>
          <a:prstGeom prst="rect">
            <a:avLst/>
          </a:prstGeom>
        </p:spPr>
        <p:txBody>
          <a:bodyPr/>
          <a:lstStyle>
            <a:lvl1pPr>
              <a:defRPr sz="1400"/>
            </a:lvl1pPr>
          </a:lstStyle>
          <a:p>
            <a:r>
              <a:t>Title Text</a:t>
            </a:r>
          </a:p>
        </p:txBody>
      </p:sp>
      <p:sp>
        <p:nvSpPr>
          <p:cNvPr id="724"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ext with image">
    <p:spTree>
      <p:nvGrpSpPr>
        <p:cNvPr id="1" name=""/>
        <p:cNvGrpSpPr/>
        <p:nvPr/>
      </p:nvGrpSpPr>
      <p:grpSpPr>
        <a:xfrm>
          <a:off x="0" y="0"/>
          <a:ext cx="0" cy="0"/>
          <a:chOff x="0" y="0"/>
          <a:chExt cx="0" cy="0"/>
        </a:xfrm>
      </p:grpSpPr>
      <p:sp>
        <p:nvSpPr>
          <p:cNvPr id="731"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3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33"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34" name="Text Placeholder 8"/>
          <p:cNvSpPr>
            <a:spLocks noGrp="1"/>
          </p:cNvSpPr>
          <p:nvPr>
            <p:ph type="body" sz="quarter" idx="14"/>
          </p:nvPr>
        </p:nvSpPr>
        <p:spPr>
          <a:xfrm>
            <a:off x="312742" y="4229100"/>
            <a:ext cx="1355935" cy="406107"/>
          </a:xfrm>
          <a:prstGeom prst="rect">
            <a:avLst/>
          </a:prstGeom>
        </p:spPr>
        <p:txBody>
          <a:bodyPr/>
          <a:lstStyle/>
          <a:p>
            <a:pPr>
              <a:defRPr spc="0"/>
            </a:pPr>
            <a:endParaRPr/>
          </a:p>
        </p:txBody>
      </p:sp>
      <p:sp>
        <p:nvSpPr>
          <p:cNvPr id="735"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742"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743"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Slide Orange">
    <p:spTree>
      <p:nvGrpSpPr>
        <p:cNvPr id="1" name=""/>
        <p:cNvGrpSpPr/>
        <p:nvPr/>
      </p:nvGrpSpPr>
      <p:grpSpPr>
        <a:xfrm>
          <a:off x="0" y="0"/>
          <a:ext cx="0" cy="0"/>
          <a:chOff x="0" y="0"/>
          <a:chExt cx="0" cy="0"/>
        </a:xfrm>
      </p:grpSpPr>
      <p:sp>
        <p:nvSpPr>
          <p:cNvPr id="83"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8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85" name="Picture 4" descr="Picture 4"/>
          <p:cNvPicPr>
            <a:picLocks noChangeAspect="1"/>
          </p:cNvPicPr>
          <p:nvPr/>
        </p:nvPicPr>
        <p:blipFill>
          <a:blip r:embed="rId2">
            <a:extLst/>
          </a:blip>
          <a:stretch>
            <a:fillRect/>
          </a:stretch>
        </p:blipFill>
        <p:spPr>
          <a:xfrm>
            <a:off x="319032" y="4261834"/>
            <a:ext cx="990002" cy="573360"/>
          </a:xfrm>
          <a:prstGeom prst="rect">
            <a:avLst/>
          </a:prstGeom>
          <a:ln w="12700">
            <a:miter lim="400000"/>
          </a:ln>
        </p:spPr>
      </p:pic>
      <p:sp>
        <p:nvSpPr>
          <p:cNvPr id="86" name="Rectangle 6"/>
          <p:cNvSpPr/>
          <p:nvPr/>
        </p:nvSpPr>
        <p:spPr>
          <a:xfrm>
            <a:off x="4213185" y="0"/>
            <a:ext cx="493081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8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Chart">
    <p:spTree>
      <p:nvGrpSpPr>
        <p:cNvPr id="1" name=""/>
        <p:cNvGrpSpPr/>
        <p:nvPr/>
      </p:nvGrpSpPr>
      <p:grpSpPr>
        <a:xfrm>
          <a:off x="0" y="0"/>
          <a:ext cx="0" cy="0"/>
          <a:chOff x="0" y="0"/>
          <a:chExt cx="0" cy="0"/>
        </a:xfrm>
      </p:grpSpPr>
      <p:sp>
        <p:nvSpPr>
          <p:cNvPr id="750"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751" name="Body Level One…"/>
          <p:cNvSpPr txBox="1">
            <a:spLocks noGrp="1"/>
          </p:cNvSpPr>
          <p:nvPr>
            <p:ph type="body" sz="half" idx="1"/>
          </p:nvPr>
        </p:nvSpPr>
        <p:spPr>
          <a:xfrm>
            <a:off x="322263" y="889754"/>
            <a:ext cx="2778494"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52"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he Team with intro text">
    <p:spTree>
      <p:nvGrpSpPr>
        <p:cNvPr id="1" name=""/>
        <p:cNvGrpSpPr/>
        <p:nvPr/>
      </p:nvGrpSpPr>
      <p:grpSpPr>
        <a:xfrm>
          <a:off x="0" y="0"/>
          <a:ext cx="0" cy="0"/>
          <a:chOff x="0" y="0"/>
          <a:chExt cx="0" cy="0"/>
        </a:xfrm>
      </p:grpSpPr>
      <p:sp>
        <p:nvSpPr>
          <p:cNvPr id="759"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760" name="Body Level One…"/>
          <p:cNvSpPr txBox="1">
            <a:spLocks noGrp="1"/>
          </p:cNvSpPr>
          <p:nvPr>
            <p:ph type="body" sz="half" idx="1"/>
          </p:nvPr>
        </p:nvSpPr>
        <p:spPr>
          <a:xfrm>
            <a:off x="322263" y="889754"/>
            <a:ext cx="2811081"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61" name="Rectangle 6"/>
          <p:cNvSpPr/>
          <p:nvPr/>
        </p:nvSpPr>
        <p:spPr>
          <a:xfrm>
            <a:off x="4226423" y="318745"/>
            <a:ext cx="1168594" cy="1165609"/>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62" name="Picture Placeholder 8"/>
          <p:cNvSpPr>
            <a:spLocks noGrp="1"/>
          </p:cNvSpPr>
          <p:nvPr>
            <p:ph type="pic" sz="quarter" idx="13"/>
          </p:nvPr>
        </p:nvSpPr>
        <p:spPr>
          <a:xfrm>
            <a:off x="4333421" y="425518"/>
            <a:ext cx="954597" cy="952064"/>
          </a:xfrm>
          <a:prstGeom prst="rect">
            <a:avLst/>
          </a:prstGeom>
        </p:spPr>
        <p:txBody>
          <a:bodyPr lIns="91439" tIns="45719" rIns="91439" bIns="45719">
            <a:noAutofit/>
          </a:bodyPr>
          <a:lstStyle/>
          <a:p>
            <a:endParaRPr/>
          </a:p>
        </p:txBody>
      </p:sp>
      <p:sp>
        <p:nvSpPr>
          <p:cNvPr id="763" name="Text Placeholder 7"/>
          <p:cNvSpPr>
            <a:spLocks noGrp="1"/>
          </p:cNvSpPr>
          <p:nvPr>
            <p:ph type="body" sz="quarter" idx="14"/>
          </p:nvPr>
        </p:nvSpPr>
        <p:spPr>
          <a:xfrm>
            <a:off x="4230932" y="1587964"/>
            <a:ext cx="1364328" cy="516609"/>
          </a:xfrm>
          <a:prstGeom prst="rect">
            <a:avLst/>
          </a:prstGeom>
        </p:spPr>
        <p:txBody>
          <a:bodyPr/>
          <a:lstStyle/>
          <a:p>
            <a:pPr>
              <a:defRPr spc="0"/>
            </a:pPr>
            <a:endParaRPr/>
          </a:p>
        </p:txBody>
      </p:sp>
      <p:sp>
        <p:nvSpPr>
          <p:cNvPr id="764" name="Rectangle 9"/>
          <p:cNvSpPr/>
          <p:nvPr/>
        </p:nvSpPr>
        <p:spPr>
          <a:xfrm>
            <a:off x="4226423" y="2321716"/>
            <a:ext cx="1168594" cy="116561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65" name="Picture Placeholder 8"/>
          <p:cNvSpPr>
            <a:spLocks noGrp="1"/>
          </p:cNvSpPr>
          <p:nvPr>
            <p:ph type="pic" sz="quarter" idx="15"/>
          </p:nvPr>
        </p:nvSpPr>
        <p:spPr>
          <a:xfrm>
            <a:off x="4333421" y="2428488"/>
            <a:ext cx="954597" cy="952064"/>
          </a:xfrm>
          <a:prstGeom prst="rect">
            <a:avLst/>
          </a:prstGeom>
        </p:spPr>
        <p:txBody>
          <a:bodyPr lIns="91439" tIns="45719" rIns="91439" bIns="45719">
            <a:noAutofit/>
          </a:bodyPr>
          <a:lstStyle/>
          <a:p>
            <a:endParaRPr/>
          </a:p>
        </p:txBody>
      </p:sp>
      <p:sp>
        <p:nvSpPr>
          <p:cNvPr id="766" name="Text Placeholder 7"/>
          <p:cNvSpPr>
            <a:spLocks noGrp="1"/>
          </p:cNvSpPr>
          <p:nvPr>
            <p:ph type="body" sz="quarter" idx="16"/>
          </p:nvPr>
        </p:nvSpPr>
        <p:spPr>
          <a:xfrm>
            <a:off x="4230932" y="3590937"/>
            <a:ext cx="1364328" cy="516607"/>
          </a:xfrm>
          <a:prstGeom prst="rect">
            <a:avLst/>
          </a:prstGeom>
        </p:spPr>
        <p:txBody>
          <a:bodyPr/>
          <a:lstStyle/>
          <a:p>
            <a:pPr>
              <a:defRPr spc="0"/>
            </a:pPr>
            <a:endParaRPr/>
          </a:p>
        </p:txBody>
      </p:sp>
      <p:sp>
        <p:nvSpPr>
          <p:cNvPr id="767" name="Rectangle 12"/>
          <p:cNvSpPr/>
          <p:nvPr/>
        </p:nvSpPr>
        <p:spPr>
          <a:xfrm>
            <a:off x="5910081" y="318745"/>
            <a:ext cx="1168594" cy="1165609"/>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68" name="Picture Placeholder 8"/>
          <p:cNvSpPr>
            <a:spLocks noGrp="1"/>
          </p:cNvSpPr>
          <p:nvPr>
            <p:ph type="pic" sz="quarter" idx="17"/>
          </p:nvPr>
        </p:nvSpPr>
        <p:spPr>
          <a:xfrm>
            <a:off x="6017078" y="425518"/>
            <a:ext cx="954597" cy="952064"/>
          </a:xfrm>
          <a:prstGeom prst="rect">
            <a:avLst/>
          </a:prstGeom>
        </p:spPr>
        <p:txBody>
          <a:bodyPr lIns="91439" tIns="45719" rIns="91439" bIns="45719">
            <a:noAutofit/>
          </a:bodyPr>
          <a:lstStyle/>
          <a:p>
            <a:endParaRPr/>
          </a:p>
        </p:txBody>
      </p:sp>
      <p:sp>
        <p:nvSpPr>
          <p:cNvPr id="769" name="Text Placeholder 7"/>
          <p:cNvSpPr>
            <a:spLocks noGrp="1"/>
          </p:cNvSpPr>
          <p:nvPr>
            <p:ph type="body" sz="quarter" idx="18"/>
          </p:nvPr>
        </p:nvSpPr>
        <p:spPr>
          <a:xfrm>
            <a:off x="5914587" y="1587964"/>
            <a:ext cx="1364329" cy="516609"/>
          </a:xfrm>
          <a:prstGeom prst="rect">
            <a:avLst/>
          </a:prstGeom>
        </p:spPr>
        <p:txBody>
          <a:bodyPr/>
          <a:lstStyle/>
          <a:p>
            <a:pPr>
              <a:defRPr spc="0"/>
            </a:pPr>
            <a:endParaRPr/>
          </a:p>
        </p:txBody>
      </p:sp>
      <p:sp>
        <p:nvSpPr>
          <p:cNvPr id="770" name="Rectangle 15"/>
          <p:cNvSpPr/>
          <p:nvPr/>
        </p:nvSpPr>
        <p:spPr>
          <a:xfrm>
            <a:off x="5910081" y="2321716"/>
            <a:ext cx="1168594" cy="116561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71" name="Picture Placeholder 8"/>
          <p:cNvSpPr>
            <a:spLocks noGrp="1"/>
          </p:cNvSpPr>
          <p:nvPr>
            <p:ph type="pic" sz="quarter" idx="19"/>
          </p:nvPr>
        </p:nvSpPr>
        <p:spPr>
          <a:xfrm>
            <a:off x="6017078" y="2428488"/>
            <a:ext cx="954597" cy="952064"/>
          </a:xfrm>
          <a:prstGeom prst="rect">
            <a:avLst/>
          </a:prstGeom>
        </p:spPr>
        <p:txBody>
          <a:bodyPr lIns="91439" tIns="45719" rIns="91439" bIns="45719">
            <a:noAutofit/>
          </a:bodyPr>
          <a:lstStyle/>
          <a:p>
            <a:endParaRPr/>
          </a:p>
        </p:txBody>
      </p:sp>
      <p:sp>
        <p:nvSpPr>
          <p:cNvPr id="772" name="Text Placeholder 7"/>
          <p:cNvSpPr>
            <a:spLocks noGrp="1"/>
          </p:cNvSpPr>
          <p:nvPr>
            <p:ph type="body" sz="quarter" idx="20"/>
          </p:nvPr>
        </p:nvSpPr>
        <p:spPr>
          <a:xfrm>
            <a:off x="5914587" y="3590937"/>
            <a:ext cx="1364329" cy="516607"/>
          </a:xfrm>
          <a:prstGeom prst="rect">
            <a:avLst/>
          </a:prstGeom>
        </p:spPr>
        <p:txBody>
          <a:bodyPr/>
          <a:lstStyle/>
          <a:p>
            <a:pPr>
              <a:defRPr spc="0"/>
            </a:pPr>
            <a:endParaRPr/>
          </a:p>
        </p:txBody>
      </p:sp>
      <p:sp>
        <p:nvSpPr>
          <p:cNvPr id="773" name="Rectangle 18"/>
          <p:cNvSpPr/>
          <p:nvPr/>
        </p:nvSpPr>
        <p:spPr>
          <a:xfrm>
            <a:off x="7648167" y="318745"/>
            <a:ext cx="1168594" cy="1165609"/>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74" name="Picture Placeholder 8"/>
          <p:cNvSpPr>
            <a:spLocks noGrp="1"/>
          </p:cNvSpPr>
          <p:nvPr>
            <p:ph type="pic" sz="quarter" idx="21"/>
          </p:nvPr>
        </p:nvSpPr>
        <p:spPr>
          <a:xfrm>
            <a:off x="7755163" y="425518"/>
            <a:ext cx="954597" cy="952064"/>
          </a:xfrm>
          <a:prstGeom prst="rect">
            <a:avLst/>
          </a:prstGeom>
        </p:spPr>
        <p:txBody>
          <a:bodyPr lIns="91439" tIns="45719" rIns="91439" bIns="45719">
            <a:noAutofit/>
          </a:bodyPr>
          <a:lstStyle/>
          <a:p>
            <a:endParaRPr/>
          </a:p>
        </p:txBody>
      </p:sp>
      <p:sp>
        <p:nvSpPr>
          <p:cNvPr id="775" name="Text Placeholder 7"/>
          <p:cNvSpPr>
            <a:spLocks noGrp="1"/>
          </p:cNvSpPr>
          <p:nvPr>
            <p:ph type="body" sz="quarter" idx="22"/>
          </p:nvPr>
        </p:nvSpPr>
        <p:spPr>
          <a:xfrm>
            <a:off x="7652673" y="1587964"/>
            <a:ext cx="1364328" cy="516609"/>
          </a:xfrm>
          <a:prstGeom prst="rect">
            <a:avLst/>
          </a:prstGeom>
        </p:spPr>
        <p:txBody>
          <a:bodyPr/>
          <a:lstStyle/>
          <a:p>
            <a:pPr>
              <a:defRPr spc="0"/>
            </a:pPr>
            <a:endParaRPr/>
          </a:p>
        </p:txBody>
      </p:sp>
      <p:sp>
        <p:nvSpPr>
          <p:cNvPr id="776" name="Rectangle 21"/>
          <p:cNvSpPr/>
          <p:nvPr/>
        </p:nvSpPr>
        <p:spPr>
          <a:xfrm>
            <a:off x="7648167" y="2321716"/>
            <a:ext cx="1168594" cy="116561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77" name="Picture Placeholder 8"/>
          <p:cNvSpPr>
            <a:spLocks noGrp="1"/>
          </p:cNvSpPr>
          <p:nvPr>
            <p:ph type="pic" sz="quarter" idx="23"/>
          </p:nvPr>
        </p:nvSpPr>
        <p:spPr>
          <a:xfrm>
            <a:off x="7755163" y="2428488"/>
            <a:ext cx="954597" cy="952064"/>
          </a:xfrm>
          <a:prstGeom prst="rect">
            <a:avLst/>
          </a:prstGeom>
        </p:spPr>
        <p:txBody>
          <a:bodyPr lIns="91439" tIns="45719" rIns="91439" bIns="45719">
            <a:noAutofit/>
          </a:bodyPr>
          <a:lstStyle/>
          <a:p>
            <a:endParaRPr/>
          </a:p>
        </p:txBody>
      </p:sp>
      <p:sp>
        <p:nvSpPr>
          <p:cNvPr id="778" name="Text Placeholder 7"/>
          <p:cNvSpPr>
            <a:spLocks noGrp="1"/>
          </p:cNvSpPr>
          <p:nvPr>
            <p:ph type="body" sz="quarter" idx="24"/>
          </p:nvPr>
        </p:nvSpPr>
        <p:spPr>
          <a:xfrm>
            <a:off x="7652673" y="3590937"/>
            <a:ext cx="1364328" cy="516607"/>
          </a:xfrm>
          <a:prstGeom prst="rect">
            <a:avLst/>
          </a:prstGeom>
        </p:spPr>
        <p:txBody>
          <a:bodyPr/>
          <a:lstStyle/>
          <a:p>
            <a:pPr>
              <a:defRPr spc="0"/>
            </a:pPr>
            <a:endParaRPr/>
          </a:p>
        </p:txBody>
      </p:sp>
      <p:sp>
        <p:nvSpPr>
          <p:cNvPr id="779"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he Team">
    <p:spTree>
      <p:nvGrpSpPr>
        <p:cNvPr id="1" name=""/>
        <p:cNvGrpSpPr/>
        <p:nvPr/>
      </p:nvGrpSpPr>
      <p:grpSpPr>
        <a:xfrm>
          <a:off x="0" y="0"/>
          <a:ext cx="0" cy="0"/>
          <a:chOff x="0" y="0"/>
          <a:chExt cx="0" cy="0"/>
        </a:xfrm>
      </p:grpSpPr>
      <p:sp>
        <p:nvSpPr>
          <p:cNvPr id="786" name="Title Text"/>
          <p:cNvSpPr txBox="1">
            <a:spLocks noGrp="1"/>
          </p:cNvSpPr>
          <p:nvPr>
            <p:ph type="title"/>
          </p:nvPr>
        </p:nvSpPr>
        <p:spPr>
          <a:xfrm>
            <a:off x="328613" y="275491"/>
            <a:ext cx="2662237" cy="248478"/>
          </a:xfrm>
          <a:prstGeom prst="rect">
            <a:avLst/>
          </a:prstGeom>
        </p:spPr>
        <p:txBody>
          <a:bodyPr/>
          <a:lstStyle>
            <a:lvl1pPr>
              <a:defRPr sz="1400"/>
            </a:lvl1pPr>
          </a:lstStyle>
          <a:p>
            <a:r>
              <a:t>Title Text</a:t>
            </a:r>
          </a:p>
        </p:txBody>
      </p:sp>
      <p:sp>
        <p:nvSpPr>
          <p:cNvPr id="787" name="Rectangle 3"/>
          <p:cNvSpPr/>
          <p:nvPr/>
        </p:nvSpPr>
        <p:spPr>
          <a:xfrm>
            <a:off x="328613" y="939521"/>
            <a:ext cx="1168591" cy="1165612"/>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88" name="Picture Placeholder 8"/>
          <p:cNvSpPr>
            <a:spLocks noGrp="1"/>
          </p:cNvSpPr>
          <p:nvPr>
            <p:ph type="pic" sz="quarter" idx="13"/>
          </p:nvPr>
        </p:nvSpPr>
        <p:spPr>
          <a:xfrm>
            <a:off x="435611" y="1046293"/>
            <a:ext cx="954594" cy="952064"/>
          </a:xfrm>
          <a:prstGeom prst="rect">
            <a:avLst/>
          </a:prstGeom>
        </p:spPr>
        <p:txBody>
          <a:bodyPr lIns="91439" tIns="45719" rIns="91439" bIns="45719">
            <a:noAutofit/>
          </a:bodyPr>
          <a:lstStyle/>
          <a:p>
            <a:endParaRPr/>
          </a:p>
        </p:txBody>
      </p:sp>
      <p:sp>
        <p:nvSpPr>
          <p:cNvPr id="789" name="Body Level One…"/>
          <p:cNvSpPr txBox="1">
            <a:spLocks noGrp="1"/>
          </p:cNvSpPr>
          <p:nvPr>
            <p:ph type="body" sz="quarter" idx="1"/>
          </p:nvPr>
        </p:nvSpPr>
        <p:spPr>
          <a:xfrm>
            <a:off x="1632149" y="1040342"/>
            <a:ext cx="1431230" cy="1181101"/>
          </a:xfrm>
          <a:prstGeom prst="rect">
            <a:avLst/>
          </a:prstGeom>
        </p:spPr>
        <p:txBody>
          <a:bodyPr/>
          <a:lstStyle>
            <a:lvl1pPr marL="0" indent="0">
              <a:lnSpc>
                <a:spcPts val="1300"/>
              </a:lnSpc>
              <a:spcBef>
                <a:spcPts val="800"/>
              </a:spcBef>
              <a:buClrTx/>
              <a:buSzTx/>
              <a:buFontTx/>
              <a:buNone/>
              <a:defRPr sz="1200" spc="20">
                <a:latin typeface="Geller Headline"/>
                <a:ea typeface="Geller Headline"/>
                <a:cs typeface="Geller Headline"/>
                <a:sym typeface="Geller Headline"/>
              </a:defRPr>
            </a:lvl1pPr>
            <a:lvl2pPr marL="0" indent="0">
              <a:lnSpc>
                <a:spcPts val="1300"/>
              </a:lnSpc>
              <a:spcBef>
                <a:spcPts val="800"/>
              </a:spcBef>
              <a:buClrTx/>
              <a:buSzTx/>
              <a:buFontTx/>
              <a:buNone/>
              <a:defRPr sz="1200" spc="20">
                <a:latin typeface="Geller Headline"/>
                <a:ea typeface="Geller Headline"/>
                <a:cs typeface="Geller Headline"/>
                <a:sym typeface="Geller Headline"/>
              </a:defRPr>
            </a:lvl2pPr>
            <a:lvl3pPr>
              <a:lnSpc>
                <a:spcPts val="1300"/>
              </a:lnSpc>
              <a:spcBef>
                <a:spcPts val="800"/>
              </a:spcBef>
              <a:buClrTx/>
              <a:buFontTx/>
              <a:defRPr sz="1200" spc="20">
                <a:latin typeface="Geller Headline"/>
                <a:ea typeface="Geller Headline"/>
                <a:cs typeface="Geller Headline"/>
                <a:sym typeface="Geller Headline"/>
              </a:defRPr>
            </a:lvl3pPr>
            <a:lvl4pPr>
              <a:lnSpc>
                <a:spcPts val="1300"/>
              </a:lnSpc>
              <a:spcBef>
                <a:spcPts val="800"/>
              </a:spcBef>
              <a:buClrTx/>
              <a:buFontTx/>
              <a:defRPr sz="1200" spc="20">
                <a:latin typeface="Geller Headline"/>
                <a:ea typeface="Geller Headline"/>
                <a:cs typeface="Geller Headline"/>
                <a:sym typeface="Geller Headline"/>
              </a:defRPr>
            </a:lvl4pPr>
            <a:lvl5pPr>
              <a:lnSpc>
                <a:spcPts val="1300"/>
              </a:lnSpc>
              <a:spcBef>
                <a:spcPts val="8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790" name="Rectangle 8"/>
          <p:cNvSpPr/>
          <p:nvPr/>
        </p:nvSpPr>
        <p:spPr>
          <a:xfrm>
            <a:off x="328613" y="2723245"/>
            <a:ext cx="1168591" cy="116561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91" name="Picture Placeholder 8"/>
          <p:cNvSpPr>
            <a:spLocks noGrp="1"/>
          </p:cNvSpPr>
          <p:nvPr>
            <p:ph type="pic" sz="quarter" idx="14"/>
          </p:nvPr>
        </p:nvSpPr>
        <p:spPr>
          <a:xfrm>
            <a:off x="435611" y="2830016"/>
            <a:ext cx="954594" cy="952064"/>
          </a:xfrm>
          <a:prstGeom prst="rect">
            <a:avLst/>
          </a:prstGeom>
        </p:spPr>
        <p:txBody>
          <a:bodyPr lIns="91439" tIns="45719" rIns="91439" bIns="45719">
            <a:noAutofit/>
          </a:bodyPr>
          <a:lstStyle/>
          <a:p>
            <a:endParaRPr/>
          </a:p>
        </p:txBody>
      </p:sp>
      <p:sp>
        <p:nvSpPr>
          <p:cNvPr id="792" name="Text Placeholder 7"/>
          <p:cNvSpPr>
            <a:spLocks noGrp="1"/>
          </p:cNvSpPr>
          <p:nvPr>
            <p:ph type="body" sz="quarter" idx="15"/>
          </p:nvPr>
        </p:nvSpPr>
        <p:spPr>
          <a:xfrm>
            <a:off x="1632149" y="2824065"/>
            <a:ext cx="1431230" cy="1181103"/>
          </a:xfrm>
          <a:prstGeom prst="rect">
            <a:avLst/>
          </a:prstGeom>
        </p:spPr>
        <p:txBody>
          <a:bodyPr/>
          <a:lstStyle/>
          <a:p>
            <a:pPr>
              <a:defRPr spc="0"/>
            </a:pPr>
            <a:endParaRPr/>
          </a:p>
        </p:txBody>
      </p:sp>
      <p:sp>
        <p:nvSpPr>
          <p:cNvPr id="793" name="Rectangle 11"/>
          <p:cNvSpPr/>
          <p:nvPr/>
        </p:nvSpPr>
        <p:spPr>
          <a:xfrm>
            <a:off x="3257550" y="939521"/>
            <a:ext cx="1168591" cy="116561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94" name="Picture Placeholder 8"/>
          <p:cNvSpPr>
            <a:spLocks noGrp="1"/>
          </p:cNvSpPr>
          <p:nvPr>
            <p:ph type="pic" sz="quarter" idx="16"/>
          </p:nvPr>
        </p:nvSpPr>
        <p:spPr>
          <a:xfrm>
            <a:off x="3364548" y="1046293"/>
            <a:ext cx="954597" cy="952064"/>
          </a:xfrm>
          <a:prstGeom prst="rect">
            <a:avLst/>
          </a:prstGeom>
        </p:spPr>
        <p:txBody>
          <a:bodyPr lIns="91439" tIns="45719" rIns="91439" bIns="45719">
            <a:noAutofit/>
          </a:bodyPr>
          <a:lstStyle/>
          <a:p>
            <a:endParaRPr/>
          </a:p>
        </p:txBody>
      </p:sp>
      <p:sp>
        <p:nvSpPr>
          <p:cNvPr id="795" name="Text Placeholder 7"/>
          <p:cNvSpPr>
            <a:spLocks noGrp="1"/>
          </p:cNvSpPr>
          <p:nvPr>
            <p:ph type="body" sz="quarter" idx="17"/>
          </p:nvPr>
        </p:nvSpPr>
        <p:spPr>
          <a:xfrm>
            <a:off x="4561087" y="1040342"/>
            <a:ext cx="1431230" cy="1181103"/>
          </a:xfrm>
          <a:prstGeom prst="rect">
            <a:avLst/>
          </a:prstGeom>
        </p:spPr>
        <p:txBody>
          <a:bodyPr/>
          <a:lstStyle/>
          <a:p>
            <a:pPr>
              <a:defRPr spc="0"/>
            </a:pPr>
            <a:endParaRPr/>
          </a:p>
        </p:txBody>
      </p:sp>
      <p:sp>
        <p:nvSpPr>
          <p:cNvPr id="796" name="Rectangle 14"/>
          <p:cNvSpPr/>
          <p:nvPr/>
        </p:nvSpPr>
        <p:spPr>
          <a:xfrm>
            <a:off x="3257550" y="2723245"/>
            <a:ext cx="1168591" cy="116561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97" name="Picture Placeholder 8"/>
          <p:cNvSpPr>
            <a:spLocks noGrp="1"/>
          </p:cNvSpPr>
          <p:nvPr>
            <p:ph type="pic" sz="quarter" idx="18"/>
          </p:nvPr>
        </p:nvSpPr>
        <p:spPr>
          <a:xfrm>
            <a:off x="3364548" y="2830016"/>
            <a:ext cx="954597" cy="952064"/>
          </a:xfrm>
          <a:prstGeom prst="rect">
            <a:avLst/>
          </a:prstGeom>
        </p:spPr>
        <p:txBody>
          <a:bodyPr lIns="91439" tIns="45719" rIns="91439" bIns="45719">
            <a:noAutofit/>
          </a:bodyPr>
          <a:lstStyle/>
          <a:p>
            <a:endParaRPr/>
          </a:p>
        </p:txBody>
      </p:sp>
      <p:sp>
        <p:nvSpPr>
          <p:cNvPr id="798" name="Text Placeholder 7"/>
          <p:cNvSpPr>
            <a:spLocks noGrp="1"/>
          </p:cNvSpPr>
          <p:nvPr>
            <p:ph type="body" sz="quarter" idx="19"/>
          </p:nvPr>
        </p:nvSpPr>
        <p:spPr>
          <a:xfrm>
            <a:off x="4561087" y="2824065"/>
            <a:ext cx="1431230" cy="1181103"/>
          </a:xfrm>
          <a:prstGeom prst="rect">
            <a:avLst/>
          </a:prstGeom>
        </p:spPr>
        <p:txBody>
          <a:bodyPr/>
          <a:lstStyle/>
          <a:p>
            <a:pPr>
              <a:defRPr spc="0"/>
            </a:pPr>
            <a:endParaRPr/>
          </a:p>
        </p:txBody>
      </p:sp>
      <p:sp>
        <p:nvSpPr>
          <p:cNvPr id="799" name="Rectangle 17"/>
          <p:cNvSpPr/>
          <p:nvPr/>
        </p:nvSpPr>
        <p:spPr>
          <a:xfrm>
            <a:off x="6181725" y="939521"/>
            <a:ext cx="1168591" cy="1165612"/>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800" name="Picture Placeholder 8"/>
          <p:cNvSpPr>
            <a:spLocks noGrp="1"/>
          </p:cNvSpPr>
          <p:nvPr>
            <p:ph type="pic" sz="quarter" idx="20"/>
          </p:nvPr>
        </p:nvSpPr>
        <p:spPr>
          <a:xfrm>
            <a:off x="6288723" y="1046293"/>
            <a:ext cx="954597" cy="952064"/>
          </a:xfrm>
          <a:prstGeom prst="rect">
            <a:avLst/>
          </a:prstGeom>
        </p:spPr>
        <p:txBody>
          <a:bodyPr lIns="91439" tIns="45719" rIns="91439" bIns="45719">
            <a:noAutofit/>
          </a:bodyPr>
          <a:lstStyle/>
          <a:p>
            <a:endParaRPr/>
          </a:p>
        </p:txBody>
      </p:sp>
      <p:sp>
        <p:nvSpPr>
          <p:cNvPr id="801" name="Text Placeholder 7"/>
          <p:cNvSpPr>
            <a:spLocks noGrp="1"/>
          </p:cNvSpPr>
          <p:nvPr>
            <p:ph type="body" sz="quarter" idx="21"/>
          </p:nvPr>
        </p:nvSpPr>
        <p:spPr>
          <a:xfrm>
            <a:off x="7485260" y="1040342"/>
            <a:ext cx="1431230" cy="1181103"/>
          </a:xfrm>
          <a:prstGeom prst="rect">
            <a:avLst/>
          </a:prstGeom>
        </p:spPr>
        <p:txBody>
          <a:bodyPr/>
          <a:lstStyle/>
          <a:p>
            <a:pPr>
              <a:defRPr spc="0"/>
            </a:pPr>
            <a:endParaRPr/>
          </a:p>
        </p:txBody>
      </p:sp>
      <p:sp>
        <p:nvSpPr>
          <p:cNvPr id="802" name="Rectangle 20"/>
          <p:cNvSpPr/>
          <p:nvPr/>
        </p:nvSpPr>
        <p:spPr>
          <a:xfrm>
            <a:off x="6181725" y="2723245"/>
            <a:ext cx="1168591" cy="116561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803" name="Picture Placeholder 8"/>
          <p:cNvSpPr>
            <a:spLocks noGrp="1"/>
          </p:cNvSpPr>
          <p:nvPr>
            <p:ph type="pic" sz="quarter" idx="22"/>
          </p:nvPr>
        </p:nvSpPr>
        <p:spPr>
          <a:xfrm>
            <a:off x="6288723" y="2830016"/>
            <a:ext cx="954597" cy="952064"/>
          </a:xfrm>
          <a:prstGeom prst="rect">
            <a:avLst/>
          </a:prstGeom>
        </p:spPr>
        <p:txBody>
          <a:bodyPr lIns="91439" tIns="45719" rIns="91439" bIns="45719">
            <a:noAutofit/>
          </a:bodyPr>
          <a:lstStyle/>
          <a:p>
            <a:endParaRPr/>
          </a:p>
        </p:txBody>
      </p:sp>
      <p:sp>
        <p:nvSpPr>
          <p:cNvPr id="804" name="Text Placeholder 7"/>
          <p:cNvSpPr>
            <a:spLocks noGrp="1"/>
          </p:cNvSpPr>
          <p:nvPr>
            <p:ph type="body" sz="quarter" idx="23"/>
          </p:nvPr>
        </p:nvSpPr>
        <p:spPr>
          <a:xfrm>
            <a:off x="7485260" y="2824065"/>
            <a:ext cx="1431230" cy="1181103"/>
          </a:xfrm>
          <a:prstGeom prst="rect">
            <a:avLst/>
          </a:prstGeom>
        </p:spPr>
        <p:txBody>
          <a:bodyPr/>
          <a:lstStyle/>
          <a:p>
            <a:pPr>
              <a:defRPr spc="0"/>
            </a:pPr>
            <a:endParaRPr/>
          </a:p>
        </p:txBody>
      </p:sp>
      <p:sp>
        <p:nvSpPr>
          <p:cNvPr id="805"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12"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813" name="Body Level One…"/>
          <p:cNvSpPr txBox="1">
            <a:spLocks noGrp="1"/>
          </p:cNvSpPr>
          <p:nvPr>
            <p:ph type="body" sz="half" idx="1"/>
          </p:nvPr>
        </p:nvSpPr>
        <p:spPr>
          <a:xfrm>
            <a:off x="322263" y="889754"/>
            <a:ext cx="2778494"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14"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Where to find us">
    <p:spTree>
      <p:nvGrpSpPr>
        <p:cNvPr id="1" name=""/>
        <p:cNvGrpSpPr/>
        <p:nvPr/>
      </p:nvGrpSpPr>
      <p:grpSpPr>
        <a:xfrm>
          <a:off x="0" y="0"/>
          <a:ext cx="0" cy="0"/>
          <a:chOff x="0" y="0"/>
          <a:chExt cx="0" cy="0"/>
        </a:xfrm>
      </p:grpSpPr>
      <p:sp>
        <p:nvSpPr>
          <p:cNvPr id="821"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822" name="Body Level One…"/>
          <p:cNvSpPr txBox="1">
            <a:spLocks noGrp="1"/>
          </p:cNvSpPr>
          <p:nvPr>
            <p:ph type="body" sz="quarter" idx="1"/>
          </p:nvPr>
        </p:nvSpPr>
        <p:spPr>
          <a:xfrm>
            <a:off x="322263" y="707616"/>
            <a:ext cx="2668587"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23" name="Picture Placeholder 8"/>
          <p:cNvSpPr>
            <a:spLocks noGrp="1"/>
          </p:cNvSpPr>
          <p:nvPr>
            <p:ph type="pic" idx="13"/>
          </p:nvPr>
        </p:nvSpPr>
        <p:spPr>
          <a:xfrm>
            <a:off x="3442446" y="0"/>
            <a:ext cx="5701554" cy="5143500"/>
          </a:xfrm>
          <a:prstGeom prst="rect">
            <a:avLst/>
          </a:prstGeom>
        </p:spPr>
        <p:txBody>
          <a:bodyPr lIns="91439" tIns="45719" rIns="91439" bIns="45719">
            <a:noAutofit/>
          </a:bodyPr>
          <a:lstStyle/>
          <a:p>
            <a:endParaRPr/>
          </a:p>
        </p:txBody>
      </p:sp>
      <p:sp>
        <p:nvSpPr>
          <p:cNvPr id="824"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hank YOU Opt1">
    <p:spTree>
      <p:nvGrpSpPr>
        <p:cNvPr id="1" name=""/>
        <p:cNvGrpSpPr/>
        <p:nvPr/>
      </p:nvGrpSpPr>
      <p:grpSpPr>
        <a:xfrm>
          <a:off x="0" y="0"/>
          <a:ext cx="0" cy="0"/>
          <a:chOff x="0" y="0"/>
          <a:chExt cx="0" cy="0"/>
        </a:xfrm>
      </p:grpSpPr>
      <p:sp>
        <p:nvSpPr>
          <p:cNvPr id="831" name="Body Level One…"/>
          <p:cNvSpPr txBox="1">
            <a:spLocks noGrp="1"/>
          </p:cNvSpPr>
          <p:nvPr>
            <p:ph type="body" sz="quarter" idx="1"/>
          </p:nvPr>
        </p:nvSpPr>
        <p:spPr>
          <a:xfrm>
            <a:off x="2647881" y="288620"/>
            <a:ext cx="2271903" cy="642941"/>
          </a:xfrm>
          <a:prstGeom prst="rect">
            <a:avLst/>
          </a:prstGeom>
        </p:spPr>
        <p:txBody>
          <a:bodyPr/>
          <a:lstStyle>
            <a:lvl1pPr marL="0" indent="0">
              <a:lnSpc>
                <a:spcPts val="1300"/>
              </a:lnSpc>
              <a:spcBef>
                <a:spcPts val="300"/>
              </a:spcBef>
              <a:buClrTx/>
              <a:buSzTx/>
              <a:buFontTx/>
              <a:buNone/>
              <a:defRPr sz="1200" spc="20">
                <a:latin typeface="Geller Headline"/>
                <a:ea typeface="Geller Headline"/>
                <a:cs typeface="Geller Headline"/>
                <a:sym typeface="Geller Headline"/>
              </a:defRPr>
            </a:lvl1pPr>
            <a:lvl2pPr marL="0" indent="0">
              <a:lnSpc>
                <a:spcPts val="1300"/>
              </a:lnSpc>
              <a:spcBef>
                <a:spcPts val="300"/>
              </a:spcBef>
              <a:buClrTx/>
              <a:buSzTx/>
              <a:buFontTx/>
              <a:buNone/>
              <a:defRPr sz="1200" spc="20">
                <a:latin typeface="Geller Headline"/>
                <a:ea typeface="Geller Headline"/>
                <a:cs typeface="Geller Headline"/>
                <a:sym typeface="Geller Headline"/>
              </a:defRPr>
            </a:lvl2pPr>
            <a:lvl3pPr>
              <a:lnSpc>
                <a:spcPts val="1300"/>
              </a:lnSpc>
              <a:spcBef>
                <a:spcPts val="300"/>
              </a:spcBef>
              <a:buClrTx/>
              <a:buFontTx/>
              <a:defRPr sz="1200" spc="20">
                <a:latin typeface="Geller Headline"/>
                <a:ea typeface="Geller Headline"/>
                <a:cs typeface="Geller Headline"/>
                <a:sym typeface="Geller Headline"/>
              </a:defRPr>
            </a:lvl3pPr>
            <a:lvl4pPr>
              <a:lnSpc>
                <a:spcPts val="1300"/>
              </a:lnSpc>
              <a:spcBef>
                <a:spcPts val="300"/>
              </a:spcBef>
              <a:buClrTx/>
              <a:buFontTx/>
              <a:defRPr sz="1200" spc="20">
                <a:latin typeface="Geller Headline"/>
                <a:ea typeface="Geller Headline"/>
                <a:cs typeface="Geller Headline"/>
                <a:sym typeface="Geller Headline"/>
              </a:defRPr>
            </a:lvl4pPr>
            <a:lvl5pPr>
              <a:lnSpc>
                <a:spcPts val="1300"/>
              </a:lnSpc>
              <a:spcBef>
                <a:spcPts val="3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32" name="Text Placeholder 4"/>
          <p:cNvSpPr>
            <a:spLocks noGrp="1"/>
          </p:cNvSpPr>
          <p:nvPr>
            <p:ph type="body" sz="quarter" idx="13"/>
          </p:nvPr>
        </p:nvSpPr>
        <p:spPr>
          <a:xfrm>
            <a:off x="2647883" y="1094005"/>
            <a:ext cx="2271899" cy="642942"/>
          </a:xfrm>
          <a:prstGeom prst="rect">
            <a:avLst/>
          </a:prstGeom>
        </p:spPr>
        <p:txBody>
          <a:bodyPr/>
          <a:lstStyle/>
          <a:p>
            <a:pPr>
              <a:defRPr spc="0"/>
            </a:pPr>
            <a:endParaRPr/>
          </a:p>
        </p:txBody>
      </p:sp>
      <p:sp>
        <p:nvSpPr>
          <p:cNvPr id="833" name="Text Placeholder 4"/>
          <p:cNvSpPr>
            <a:spLocks noGrp="1"/>
          </p:cNvSpPr>
          <p:nvPr>
            <p:ph type="body" sz="quarter" idx="14"/>
          </p:nvPr>
        </p:nvSpPr>
        <p:spPr>
          <a:xfrm>
            <a:off x="5785651" y="288620"/>
            <a:ext cx="2271902" cy="642941"/>
          </a:xfrm>
          <a:prstGeom prst="rect">
            <a:avLst/>
          </a:prstGeom>
        </p:spPr>
        <p:txBody>
          <a:bodyPr/>
          <a:lstStyle/>
          <a:p>
            <a:pPr>
              <a:defRPr spc="0"/>
            </a:pPr>
            <a:endParaRPr/>
          </a:p>
        </p:txBody>
      </p:sp>
      <p:sp>
        <p:nvSpPr>
          <p:cNvPr id="834" name="Text Placeholder 4"/>
          <p:cNvSpPr>
            <a:spLocks noGrp="1"/>
          </p:cNvSpPr>
          <p:nvPr>
            <p:ph type="body" sz="quarter" idx="15"/>
          </p:nvPr>
        </p:nvSpPr>
        <p:spPr>
          <a:xfrm>
            <a:off x="5785651" y="1094005"/>
            <a:ext cx="2271902" cy="642942"/>
          </a:xfrm>
          <a:prstGeom prst="rect">
            <a:avLst/>
          </a:prstGeom>
        </p:spPr>
        <p:txBody>
          <a:bodyPr/>
          <a:lstStyle/>
          <a:p>
            <a:pPr>
              <a:defRPr spc="0"/>
            </a:pPr>
            <a:endParaRPr/>
          </a:p>
        </p:txBody>
      </p:sp>
      <p:sp>
        <p:nvSpPr>
          <p:cNvPr id="835" name="TextBox 8"/>
          <p:cNvSpPr txBox="1"/>
          <p:nvPr/>
        </p:nvSpPr>
        <p:spPr>
          <a:xfrm>
            <a:off x="322347" y="225984"/>
            <a:ext cx="900177" cy="39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36" name="TextBox 9"/>
          <p:cNvSpPr txBox="1"/>
          <p:nvPr/>
        </p:nvSpPr>
        <p:spPr>
          <a:xfrm>
            <a:off x="319219" y="423252"/>
            <a:ext cx="906196" cy="741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37" name="Picture 10" descr="Picture 10"/>
          <p:cNvPicPr>
            <a:picLocks noChangeAspect="1"/>
          </p:cNvPicPr>
          <p:nvPr/>
        </p:nvPicPr>
        <p:blipFill>
          <a:blip r:embed="rId2">
            <a:extLst/>
          </a:blip>
          <a:stretch>
            <a:fillRect/>
          </a:stretch>
        </p:blipFill>
        <p:spPr>
          <a:xfrm>
            <a:off x="6995831" y="4593044"/>
            <a:ext cx="231651" cy="234699"/>
          </a:xfrm>
          <a:prstGeom prst="rect">
            <a:avLst/>
          </a:prstGeom>
          <a:ln w="12700">
            <a:miter lim="400000"/>
          </a:ln>
        </p:spPr>
      </p:pic>
      <p:pic>
        <p:nvPicPr>
          <p:cNvPr id="838" name="Picture 11" descr="Picture 11"/>
          <p:cNvPicPr>
            <a:picLocks noChangeAspect="1"/>
          </p:cNvPicPr>
          <p:nvPr/>
        </p:nvPicPr>
        <p:blipFill>
          <a:blip r:embed="rId3">
            <a:extLst/>
          </a:blip>
          <a:stretch>
            <a:fillRect/>
          </a:stretch>
        </p:blipFill>
        <p:spPr>
          <a:xfrm>
            <a:off x="7313324" y="4593044"/>
            <a:ext cx="231651" cy="234699"/>
          </a:xfrm>
          <a:prstGeom prst="rect">
            <a:avLst/>
          </a:prstGeom>
          <a:ln w="12700">
            <a:miter lim="400000"/>
          </a:ln>
        </p:spPr>
      </p:pic>
      <p:pic>
        <p:nvPicPr>
          <p:cNvPr id="839" name="Picture 13" descr="Picture 13"/>
          <p:cNvPicPr>
            <a:picLocks noChangeAspect="1"/>
          </p:cNvPicPr>
          <p:nvPr/>
        </p:nvPicPr>
        <p:blipFill>
          <a:blip r:embed="rId4">
            <a:extLst/>
          </a:blip>
          <a:stretch>
            <a:fillRect/>
          </a:stretch>
        </p:blipFill>
        <p:spPr>
          <a:xfrm>
            <a:off x="7953885" y="4593044"/>
            <a:ext cx="231651" cy="234699"/>
          </a:xfrm>
          <a:prstGeom prst="rect">
            <a:avLst/>
          </a:prstGeom>
          <a:ln w="12700">
            <a:miter lim="400000"/>
          </a:ln>
        </p:spPr>
      </p:pic>
      <p:pic>
        <p:nvPicPr>
          <p:cNvPr id="840" name="Picture 15" descr="Picture 15"/>
          <p:cNvPicPr>
            <a:picLocks noChangeAspect="1"/>
          </p:cNvPicPr>
          <p:nvPr/>
        </p:nvPicPr>
        <p:blipFill>
          <a:blip r:embed="rId5">
            <a:extLst/>
          </a:blip>
          <a:stretch>
            <a:fillRect/>
          </a:stretch>
        </p:blipFill>
        <p:spPr>
          <a:xfrm>
            <a:off x="8583293" y="4593044"/>
            <a:ext cx="231651" cy="234699"/>
          </a:xfrm>
          <a:prstGeom prst="rect">
            <a:avLst/>
          </a:prstGeom>
          <a:ln w="12700">
            <a:miter lim="400000"/>
          </a:ln>
        </p:spPr>
      </p:pic>
      <p:pic>
        <p:nvPicPr>
          <p:cNvPr id="841" name="Picture 16" descr="Picture 16"/>
          <p:cNvPicPr>
            <a:picLocks noChangeAspect="1"/>
          </p:cNvPicPr>
          <p:nvPr/>
        </p:nvPicPr>
        <p:blipFill>
          <a:blip r:embed="rId6">
            <a:extLst/>
          </a:blip>
          <a:stretch>
            <a:fillRect/>
          </a:stretch>
        </p:blipFill>
        <p:spPr>
          <a:xfrm>
            <a:off x="7630814" y="4593044"/>
            <a:ext cx="231651" cy="234699"/>
          </a:xfrm>
          <a:prstGeom prst="rect">
            <a:avLst/>
          </a:prstGeom>
          <a:ln w="12700">
            <a:miter lim="400000"/>
          </a:ln>
        </p:spPr>
      </p:pic>
      <p:pic>
        <p:nvPicPr>
          <p:cNvPr id="842" name="Picture 17" descr="Picture 17"/>
          <p:cNvPicPr>
            <a:picLocks noChangeAspect="1"/>
          </p:cNvPicPr>
          <p:nvPr/>
        </p:nvPicPr>
        <p:blipFill>
          <a:blip r:embed="rId4">
            <a:extLst/>
          </a:blip>
          <a:stretch>
            <a:fillRect/>
          </a:stretch>
        </p:blipFill>
        <p:spPr>
          <a:xfrm>
            <a:off x="7948307" y="4593044"/>
            <a:ext cx="231651" cy="234699"/>
          </a:xfrm>
          <a:prstGeom prst="rect">
            <a:avLst/>
          </a:prstGeom>
          <a:ln w="12700">
            <a:miter lim="400000"/>
          </a:ln>
        </p:spPr>
      </p:pic>
      <p:pic>
        <p:nvPicPr>
          <p:cNvPr id="843" name="Picture 18" descr="Picture 18"/>
          <p:cNvPicPr>
            <a:picLocks noChangeAspect="1"/>
          </p:cNvPicPr>
          <p:nvPr/>
        </p:nvPicPr>
        <p:blipFill>
          <a:blip r:embed="rId7">
            <a:extLst/>
          </a:blip>
          <a:stretch>
            <a:fillRect/>
          </a:stretch>
        </p:blipFill>
        <p:spPr>
          <a:xfrm>
            <a:off x="8265800" y="4593044"/>
            <a:ext cx="231651" cy="234699"/>
          </a:xfrm>
          <a:prstGeom prst="rect">
            <a:avLst/>
          </a:prstGeom>
          <a:ln w="12700">
            <a:miter lim="400000"/>
          </a:ln>
        </p:spPr>
      </p:pic>
      <p:sp>
        <p:nvSpPr>
          <p:cNvPr id="844"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hank YOU Opt3">
    <p:spTree>
      <p:nvGrpSpPr>
        <p:cNvPr id="1" name=""/>
        <p:cNvGrpSpPr/>
        <p:nvPr/>
      </p:nvGrpSpPr>
      <p:grpSpPr>
        <a:xfrm>
          <a:off x="0" y="0"/>
          <a:ext cx="0" cy="0"/>
          <a:chOff x="0" y="0"/>
          <a:chExt cx="0" cy="0"/>
        </a:xfrm>
      </p:grpSpPr>
      <p:sp>
        <p:nvSpPr>
          <p:cNvPr id="851" name="Body Level One…"/>
          <p:cNvSpPr txBox="1">
            <a:spLocks noGrp="1"/>
          </p:cNvSpPr>
          <p:nvPr>
            <p:ph type="body" sz="quarter" idx="1"/>
          </p:nvPr>
        </p:nvSpPr>
        <p:spPr>
          <a:xfrm>
            <a:off x="2647881" y="288620"/>
            <a:ext cx="2271903" cy="3457117"/>
          </a:xfrm>
          <a:prstGeom prst="rect">
            <a:avLst/>
          </a:prstGeom>
        </p:spPr>
        <p:txBody>
          <a:bodyPr/>
          <a:lstStyle>
            <a:lvl1pPr marL="0" indent="0">
              <a:lnSpc>
                <a:spcPts val="1300"/>
              </a:lnSpc>
              <a:spcBef>
                <a:spcPts val="1100"/>
              </a:spcBef>
              <a:buClrTx/>
              <a:buSzTx/>
              <a:buFontTx/>
              <a:buNone/>
              <a:defRPr sz="1200" spc="20">
                <a:latin typeface="Geller Headline"/>
                <a:ea typeface="Geller Headline"/>
                <a:cs typeface="Geller Headline"/>
                <a:sym typeface="Geller Headline"/>
              </a:defRPr>
            </a:lvl1pPr>
            <a:lvl2pPr marL="0" indent="0">
              <a:lnSpc>
                <a:spcPts val="1300"/>
              </a:lnSpc>
              <a:spcBef>
                <a:spcPts val="1100"/>
              </a:spcBef>
              <a:buClrTx/>
              <a:buSzTx/>
              <a:buFontTx/>
              <a:buNone/>
              <a:defRPr sz="1200" spc="20">
                <a:latin typeface="Geller Headline"/>
                <a:ea typeface="Geller Headline"/>
                <a:cs typeface="Geller Headline"/>
                <a:sym typeface="Geller Headline"/>
              </a:defRPr>
            </a:lvl2pPr>
            <a:lvl3pPr>
              <a:lnSpc>
                <a:spcPts val="1300"/>
              </a:lnSpc>
              <a:spcBef>
                <a:spcPts val="1100"/>
              </a:spcBef>
              <a:buClrTx/>
              <a:buFontTx/>
              <a:defRPr sz="1200" spc="20">
                <a:latin typeface="Geller Headline"/>
                <a:ea typeface="Geller Headline"/>
                <a:cs typeface="Geller Headline"/>
                <a:sym typeface="Geller Headline"/>
              </a:defRPr>
            </a:lvl3pPr>
            <a:lvl4pPr>
              <a:lnSpc>
                <a:spcPts val="1300"/>
              </a:lnSpc>
              <a:spcBef>
                <a:spcPts val="1100"/>
              </a:spcBef>
              <a:buClrTx/>
              <a:buFontTx/>
              <a:defRPr sz="1200" spc="20">
                <a:latin typeface="Geller Headline"/>
                <a:ea typeface="Geller Headline"/>
                <a:cs typeface="Geller Headline"/>
                <a:sym typeface="Geller Headline"/>
              </a:defRPr>
            </a:lvl4pPr>
            <a:lvl5pPr>
              <a:lnSpc>
                <a:spcPts val="1300"/>
              </a:lnSpc>
              <a:spcBef>
                <a:spcPts val="11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52" name="TextBox 8"/>
          <p:cNvSpPr txBox="1"/>
          <p:nvPr/>
        </p:nvSpPr>
        <p:spPr>
          <a:xfrm>
            <a:off x="322347" y="225984"/>
            <a:ext cx="900177" cy="39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53" name="TextBox 9"/>
          <p:cNvSpPr txBox="1"/>
          <p:nvPr/>
        </p:nvSpPr>
        <p:spPr>
          <a:xfrm>
            <a:off x="319219" y="423252"/>
            <a:ext cx="906196" cy="741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54" name="Picture 10" descr="Picture 10"/>
          <p:cNvPicPr>
            <a:picLocks noChangeAspect="1"/>
          </p:cNvPicPr>
          <p:nvPr/>
        </p:nvPicPr>
        <p:blipFill>
          <a:blip r:embed="rId2">
            <a:extLst/>
          </a:blip>
          <a:stretch>
            <a:fillRect/>
          </a:stretch>
        </p:blipFill>
        <p:spPr>
          <a:xfrm>
            <a:off x="2644169" y="4594568"/>
            <a:ext cx="231651" cy="231648"/>
          </a:xfrm>
          <a:prstGeom prst="rect">
            <a:avLst/>
          </a:prstGeom>
          <a:ln w="12700">
            <a:miter lim="400000"/>
          </a:ln>
        </p:spPr>
      </p:pic>
      <p:pic>
        <p:nvPicPr>
          <p:cNvPr id="855" name="Picture 11" descr="Picture 11"/>
          <p:cNvPicPr>
            <a:picLocks noChangeAspect="1"/>
          </p:cNvPicPr>
          <p:nvPr/>
        </p:nvPicPr>
        <p:blipFill>
          <a:blip r:embed="rId3">
            <a:extLst/>
          </a:blip>
          <a:stretch>
            <a:fillRect/>
          </a:stretch>
        </p:blipFill>
        <p:spPr>
          <a:xfrm>
            <a:off x="2961661" y="4594568"/>
            <a:ext cx="231651" cy="231648"/>
          </a:xfrm>
          <a:prstGeom prst="rect">
            <a:avLst/>
          </a:prstGeom>
          <a:ln w="12700">
            <a:miter lim="400000"/>
          </a:ln>
        </p:spPr>
      </p:pic>
      <p:pic>
        <p:nvPicPr>
          <p:cNvPr id="856" name="Picture 13" descr="Picture 13"/>
          <p:cNvPicPr>
            <a:picLocks noChangeAspect="1"/>
          </p:cNvPicPr>
          <p:nvPr/>
        </p:nvPicPr>
        <p:blipFill>
          <a:blip r:embed="rId4">
            <a:extLst/>
          </a:blip>
          <a:stretch>
            <a:fillRect/>
          </a:stretch>
        </p:blipFill>
        <p:spPr>
          <a:xfrm>
            <a:off x="3602223" y="4594568"/>
            <a:ext cx="231651" cy="231648"/>
          </a:xfrm>
          <a:prstGeom prst="rect">
            <a:avLst/>
          </a:prstGeom>
          <a:ln w="12700">
            <a:miter lim="400000"/>
          </a:ln>
        </p:spPr>
      </p:pic>
      <p:pic>
        <p:nvPicPr>
          <p:cNvPr id="857" name="Picture 15" descr="Picture 15"/>
          <p:cNvPicPr>
            <a:picLocks noChangeAspect="1"/>
          </p:cNvPicPr>
          <p:nvPr/>
        </p:nvPicPr>
        <p:blipFill>
          <a:blip r:embed="rId5">
            <a:extLst/>
          </a:blip>
          <a:stretch>
            <a:fillRect/>
          </a:stretch>
        </p:blipFill>
        <p:spPr>
          <a:xfrm>
            <a:off x="4231630" y="4594568"/>
            <a:ext cx="231651" cy="231648"/>
          </a:xfrm>
          <a:prstGeom prst="rect">
            <a:avLst/>
          </a:prstGeom>
          <a:ln w="12700">
            <a:miter lim="400000"/>
          </a:ln>
        </p:spPr>
      </p:pic>
      <p:pic>
        <p:nvPicPr>
          <p:cNvPr id="858" name="Picture 16" descr="Picture 16"/>
          <p:cNvPicPr>
            <a:picLocks noChangeAspect="1"/>
          </p:cNvPicPr>
          <p:nvPr/>
        </p:nvPicPr>
        <p:blipFill>
          <a:blip r:embed="rId6">
            <a:extLst/>
          </a:blip>
          <a:stretch>
            <a:fillRect/>
          </a:stretch>
        </p:blipFill>
        <p:spPr>
          <a:xfrm>
            <a:off x="3279152" y="4594568"/>
            <a:ext cx="231651" cy="231648"/>
          </a:xfrm>
          <a:prstGeom prst="rect">
            <a:avLst/>
          </a:prstGeom>
          <a:ln w="12700">
            <a:miter lim="400000"/>
          </a:ln>
        </p:spPr>
      </p:pic>
      <p:pic>
        <p:nvPicPr>
          <p:cNvPr id="859" name="Picture 18" descr="Picture 18"/>
          <p:cNvPicPr>
            <a:picLocks noChangeAspect="1"/>
          </p:cNvPicPr>
          <p:nvPr/>
        </p:nvPicPr>
        <p:blipFill>
          <a:blip r:embed="rId7">
            <a:extLst/>
          </a:blip>
          <a:stretch>
            <a:fillRect/>
          </a:stretch>
        </p:blipFill>
        <p:spPr>
          <a:xfrm>
            <a:off x="3914137" y="4594568"/>
            <a:ext cx="231651" cy="231648"/>
          </a:xfrm>
          <a:prstGeom prst="rect">
            <a:avLst/>
          </a:prstGeom>
          <a:ln w="12700">
            <a:miter lim="400000"/>
          </a:ln>
        </p:spPr>
      </p:pic>
      <p:sp>
        <p:nvSpPr>
          <p:cNvPr id="860"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hank YOU Yellow">
    <p:spTree>
      <p:nvGrpSpPr>
        <p:cNvPr id="1" name=""/>
        <p:cNvGrpSpPr/>
        <p:nvPr/>
      </p:nvGrpSpPr>
      <p:grpSpPr>
        <a:xfrm>
          <a:off x="0" y="0"/>
          <a:ext cx="0" cy="0"/>
          <a:chOff x="0" y="0"/>
          <a:chExt cx="0" cy="0"/>
        </a:xfrm>
      </p:grpSpPr>
      <p:sp>
        <p:nvSpPr>
          <p:cNvPr id="867" name="Rectangle 12"/>
          <p:cNvSpPr/>
          <p:nvPr/>
        </p:nvSpPr>
        <p:spPr>
          <a:xfrm>
            <a:off x="3800819" y="319489"/>
            <a:ext cx="5023692" cy="4494882"/>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868"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69"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70"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71" name="Picture 10" descr="Picture 10"/>
          <p:cNvPicPr>
            <a:picLocks noChangeAspect="1"/>
          </p:cNvPicPr>
          <p:nvPr/>
        </p:nvPicPr>
        <p:blipFill>
          <a:blip r:embed="rId2">
            <a:extLst/>
          </a:blip>
          <a:stretch>
            <a:fillRect/>
          </a:stretch>
        </p:blipFill>
        <p:spPr>
          <a:xfrm>
            <a:off x="328613" y="4593044"/>
            <a:ext cx="231649" cy="234699"/>
          </a:xfrm>
          <a:prstGeom prst="rect">
            <a:avLst/>
          </a:prstGeom>
          <a:ln w="12700">
            <a:miter lim="400000"/>
          </a:ln>
        </p:spPr>
      </p:pic>
      <p:pic>
        <p:nvPicPr>
          <p:cNvPr id="872" name="Picture 11" descr="Picture 11"/>
          <p:cNvPicPr>
            <a:picLocks noChangeAspect="1"/>
          </p:cNvPicPr>
          <p:nvPr/>
        </p:nvPicPr>
        <p:blipFill>
          <a:blip r:embed="rId3">
            <a:extLst/>
          </a:blip>
          <a:stretch>
            <a:fillRect/>
          </a:stretch>
        </p:blipFill>
        <p:spPr>
          <a:xfrm>
            <a:off x="646104" y="4593044"/>
            <a:ext cx="231651" cy="234699"/>
          </a:xfrm>
          <a:prstGeom prst="rect">
            <a:avLst/>
          </a:prstGeom>
          <a:ln w="12700">
            <a:miter lim="400000"/>
          </a:ln>
        </p:spPr>
      </p:pic>
      <p:pic>
        <p:nvPicPr>
          <p:cNvPr id="873" name="Picture 13" descr="Picture 13"/>
          <p:cNvPicPr>
            <a:picLocks noChangeAspect="1"/>
          </p:cNvPicPr>
          <p:nvPr/>
        </p:nvPicPr>
        <p:blipFill>
          <a:blip r:embed="rId4">
            <a:extLst/>
          </a:blip>
          <a:stretch>
            <a:fillRect/>
          </a:stretch>
        </p:blipFill>
        <p:spPr>
          <a:xfrm>
            <a:off x="1286667" y="4593044"/>
            <a:ext cx="231649" cy="234699"/>
          </a:xfrm>
          <a:prstGeom prst="rect">
            <a:avLst/>
          </a:prstGeom>
          <a:ln w="12700">
            <a:miter lim="400000"/>
          </a:ln>
        </p:spPr>
      </p:pic>
      <p:pic>
        <p:nvPicPr>
          <p:cNvPr id="874" name="Picture 15" descr="Picture 15"/>
          <p:cNvPicPr>
            <a:picLocks noChangeAspect="1"/>
          </p:cNvPicPr>
          <p:nvPr/>
        </p:nvPicPr>
        <p:blipFill>
          <a:blip r:embed="rId5">
            <a:extLst/>
          </a:blip>
          <a:stretch>
            <a:fillRect/>
          </a:stretch>
        </p:blipFill>
        <p:spPr>
          <a:xfrm>
            <a:off x="1916071" y="4593044"/>
            <a:ext cx="231652" cy="234699"/>
          </a:xfrm>
          <a:prstGeom prst="rect">
            <a:avLst/>
          </a:prstGeom>
          <a:ln w="12700">
            <a:miter lim="400000"/>
          </a:ln>
        </p:spPr>
      </p:pic>
      <p:pic>
        <p:nvPicPr>
          <p:cNvPr id="875" name="Picture 16" descr="Picture 16"/>
          <p:cNvPicPr>
            <a:picLocks noChangeAspect="1"/>
          </p:cNvPicPr>
          <p:nvPr/>
        </p:nvPicPr>
        <p:blipFill>
          <a:blip r:embed="rId6">
            <a:extLst/>
          </a:blip>
          <a:stretch>
            <a:fillRect/>
          </a:stretch>
        </p:blipFill>
        <p:spPr>
          <a:xfrm>
            <a:off x="963596" y="4593044"/>
            <a:ext cx="231651" cy="234699"/>
          </a:xfrm>
          <a:prstGeom prst="rect">
            <a:avLst/>
          </a:prstGeom>
          <a:ln w="12700">
            <a:miter lim="400000"/>
          </a:ln>
        </p:spPr>
      </p:pic>
      <p:pic>
        <p:nvPicPr>
          <p:cNvPr id="876" name="Picture 17" descr="Picture 17"/>
          <p:cNvPicPr>
            <a:picLocks noChangeAspect="1"/>
          </p:cNvPicPr>
          <p:nvPr/>
        </p:nvPicPr>
        <p:blipFill>
          <a:blip r:embed="rId4">
            <a:extLst/>
          </a:blip>
          <a:stretch>
            <a:fillRect/>
          </a:stretch>
        </p:blipFill>
        <p:spPr>
          <a:xfrm>
            <a:off x="1281087" y="4593044"/>
            <a:ext cx="231651" cy="234699"/>
          </a:xfrm>
          <a:prstGeom prst="rect">
            <a:avLst/>
          </a:prstGeom>
          <a:ln w="12700">
            <a:miter lim="400000"/>
          </a:ln>
        </p:spPr>
      </p:pic>
      <p:pic>
        <p:nvPicPr>
          <p:cNvPr id="877" name="Picture 18" descr="Picture 18"/>
          <p:cNvPicPr>
            <a:picLocks noChangeAspect="1"/>
          </p:cNvPicPr>
          <p:nvPr/>
        </p:nvPicPr>
        <p:blipFill>
          <a:blip r:embed="rId7">
            <a:extLst/>
          </a:blip>
          <a:stretch>
            <a:fillRect/>
          </a:stretch>
        </p:blipFill>
        <p:spPr>
          <a:xfrm>
            <a:off x="1598581" y="4593044"/>
            <a:ext cx="231649" cy="234699"/>
          </a:xfrm>
          <a:prstGeom prst="rect">
            <a:avLst/>
          </a:prstGeom>
          <a:ln w="12700">
            <a:miter lim="400000"/>
          </a:ln>
        </p:spPr>
      </p:pic>
      <p:pic>
        <p:nvPicPr>
          <p:cNvPr id="878"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hank YOU Turquoise">
    <p:spTree>
      <p:nvGrpSpPr>
        <p:cNvPr id="1" name=""/>
        <p:cNvGrpSpPr/>
        <p:nvPr/>
      </p:nvGrpSpPr>
      <p:grpSpPr>
        <a:xfrm>
          <a:off x="0" y="0"/>
          <a:ext cx="0" cy="0"/>
          <a:chOff x="0" y="0"/>
          <a:chExt cx="0" cy="0"/>
        </a:xfrm>
      </p:grpSpPr>
      <p:sp>
        <p:nvSpPr>
          <p:cNvPr id="886" name="Rectangle 12"/>
          <p:cNvSpPr/>
          <p:nvPr/>
        </p:nvSpPr>
        <p:spPr>
          <a:xfrm>
            <a:off x="3800819" y="319489"/>
            <a:ext cx="5023692" cy="449488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887"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88"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89"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90" name="Picture 10" descr="Picture 10"/>
          <p:cNvPicPr>
            <a:picLocks noChangeAspect="1"/>
          </p:cNvPicPr>
          <p:nvPr/>
        </p:nvPicPr>
        <p:blipFill>
          <a:blip r:embed="rId2">
            <a:extLst/>
          </a:blip>
          <a:stretch>
            <a:fillRect/>
          </a:stretch>
        </p:blipFill>
        <p:spPr>
          <a:xfrm>
            <a:off x="328613" y="4593044"/>
            <a:ext cx="231649" cy="234699"/>
          </a:xfrm>
          <a:prstGeom prst="rect">
            <a:avLst/>
          </a:prstGeom>
          <a:ln w="12700">
            <a:miter lim="400000"/>
          </a:ln>
        </p:spPr>
      </p:pic>
      <p:pic>
        <p:nvPicPr>
          <p:cNvPr id="891" name="Picture 11" descr="Picture 11"/>
          <p:cNvPicPr>
            <a:picLocks noChangeAspect="1"/>
          </p:cNvPicPr>
          <p:nvPr/>
        </p:nvPicPr>
        <p:blipFill>
          <a:blip r:embed="rId3">
            <a:extLst/>
          </a:blip>
          <a:stretch>
            <a:fillRect/>
          </a:stretch>
        </p:blipFill>
        <p:spPr>
          <a:xfrm>
            <a:off x="646104" y="4593044"/>
            <a:ext cx="231651" cy="234699"/>
          </a:xfrm>
          <a:prstGeom prst="rect">
            <a:avLst/>
          </a:prstGeom>
          <a:ln w="12700">
            <a:miter lim="400000"/>
          </a:ln>
        </p:spPr>
      </p:pic>
      <p:pic>
        <p:nvPicPr>
          <p:cNvPr id="892" name="Picture 13" descr="Picture 13"/>
          <p:cNvPicPr>
            <a:picLocks noChangeAspect="1"/>
          </p:cNvPicPr>
          <p:nvPr/>
        </p:nvPicPr>
        <p:blipFill>
          <a:blip r:embed="rId4">
            <a:extLst/>
          </a:blip>
          <a:stretch>
            <a:fillRect/>
          </a:stretch>
        </p:blipFill>
        <p:spPr>
          <a:xfrm>
            <a:off x="1286667" y="4593044"/>
            <a:ext cx="231649" cy="234699"/>
          </a:xfrm>
          <a:prstGeom prst="rect">
            <a:avLst/>
          </a:prstGeom>
          <a:ln w="12700">
            <a:miter lim="400000"/>
          </a:ln>
        </p:spPr>
      </p:pic>
      <p:pic>
        <p:nvPicPr>
          <p:cNvPr id="893" name="Picture 15" descr="Picture 15"/>
          <p:cNvPicPr>
            <a:picLocks noChangeAspect="1"/>
          </p:cNvPicPr>
          <p:nvPr/>
        </p:nvPicPr>
        <p:blipFill>
          <a:blip r:embed="rId5">
            <a:extLst/>
          </a:blip>
          <a:stretch>
            <a:fillRect/>
          </a:stretch>
        </p:blipFill>
        <p:spPr>
          <a:xfrm>
            <a:off x="1916071" y="4593044"/>
            <a:ext cx="231652" cy="234699"/>
          </a:xfrm>
          <a:prstGeom prst="rect">
            <a:avLst/>
          </a:prstGeom>
          <a:ln w="12700">
            <a:miter lim="400000"/>
          </a:ln>
        </p:spPr>
      </p:pic>
      <p:pic>
        <p:nvPicPr>
          <p:cNvPr id="894" name="Picture 16" descr="Picture 16"/>
          <p:cNvPicPr>
            <a:picLocks noChangeAspect="1"/>
          </p:cNvPicPr>
          <p:nvPr/>
        </p:nvPicPr>
        <p:blipFill>
          <a:blip r:embed="rId6">
            <a:extLst/>
          </a:blip>
          <a:stretch>
            <a:fillRect/>
          </a:stretch>
        </p:blipFill>
        <p:spPr>
          <a:xfrm>
            <a:off x="963596" y="4593044"/>
            <a:ext cx="231651" cy="234699"/>
          </a:xfrm>
          <a:prstGeom prst="rect">
            <a:avLst/>
          </a:prstGeom>
          <a:ln w="12700">
            <a:miter lim="400000"/>
          </a:ln>
        </p:spPr>
      </p:pic>
      <p:pic>
        <p:nvPicPr>
          <p:cNvPr id="895" name="Picture 17" descr="Picture 17"/>
          <p:cNvPicPr>
            <a:picLocks noChangeAspect="1"/>
          </p:cNvPicPr>
          <p:nvPr/>
        </p:nvPicPr>
        <p:blipFill>
          <a:blip r:embed="rId4">
            <a:extLst/>
          </a:blip>
          <a:stretch>
            <a:fillRect/>
          </a:stretch>
        </p:blipFill>
        <p:spPr>
          <a:xfrm>
            <a:off x="1281087" y="4593044"/>
            <a:ext cx="231651" cy="234699"/>
          </a:xfrm>
          <a:prstGeom prst="rect">
            <a:avLst/>
          </a:prstGeom>
          <a:ln w="12700">
            <a:miter lim="400000"/>
          </a:ln>
        </p:spPr>
      </p:pic>
      <p:pic>
        <p:nvPicPr>
          <p:cNvPr id="896" name="Picture 18" descr="Picture 18"/>
          <p:cNvPicPr>
            <a:picLocks noChangeAspect="1"/>
          </p:cNvPicPr>
          <p:nvPr/>
        </p:nvPicPr>
        <p:blipFill>
          <a:blip r:embed="rId7">
            <a:extLst/>
          </a:blip>
          <a:stretch>
            <a:fillRect/>
          </a:stretch>
        </p:blipFill>
        <p:spPr>
          <a:xfrm>
            <a:off x="1598581" y="4593044"/>
            <a:ext cx="231649" cy="234699"/>
          </a:xfrm>
          <a:prstGeom prst="rect">
            <a:avLst/>
          </a:prstGeom>
          <a:ln w="12700">
            <a:miter lim="400000"/>
          </a:ln>
        </p:spPr>
      </p:pic>
      <p:pic>
        <p:nvPicPr>
          <p:cNvPr id="897"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hank YOU Dk Blue">
    <p:spTree>
      <p:nvGrpSpPr>
        <p:cNvPr id="1" name=""/>
        <p:cNvGrpSpPr/>
        <p:nvPr/>
      </p:nvGrpSpPr>
      <p:grpSpPr>
        <a:xfrm>
          <a:off x="0" y="0"/>
          <a:ext cx="0" cy="0"/>
          <a:chOff x="0" y="0"/>
          <a:chExt cx="0" cy="0"/>
        </a:xfrm>
      </p:grpSpPr>
      <p:sp>
        <p:nvSpPr>
          <p:cNvPr id="905" name="Rectangle 12"/>
          <p:cNvSpPr/>
          <p:nvPr/>
        </p:nvSpPr>
        <p:spPr>
          <a:xfrm>
            <a:off x="3800819" y="319489"/>
            <a:ext cx="5023692" cy="4494882"/>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906"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07"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08"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09" name="Picture 10" descr="Picture 10"/>
          <p:cNvPicPr>
            <a:picLocks noChangeAspect="1"/>
          </p:cNvPicPr>
          <p:nvPr/>
        </p:nvPicPr>
        <p:blipFill>
          <a:blip r:embed="rId2">
            <a:extLst/>
          </a:blip>
          <a:stretch>
            <a:fillRect/>
          </a:stretch>
        </p:blipFill>
        <p:spPr>
          <a:xfrm>
            <a:off x="328613" y="4593044"/>
            <a:ext cx="231649" cy="234699"/>
          </a:xfrm>
          <a:prstGeom prst="rect">
            <a:avLst/>
          </a:prstGeom>
          <a:ln w="12700">
            <a:miter lim="400000"/>
          </a:ln>
        </p:spPr>
      </p:pic>
      <p:pic>
        <p:nvPicPr>
          <p:cNvPr id="910" name="Picture 11" descr="Picture 11"/>
          <p:cNvPicPr>
            <a:picLocks noChangeAspect="1"/>
          </p:cNvPicPr>
          <p:nvPr/>
        </p:nvPicPr>
        <p:blipFill>
          <a:blip r:embed="rId3">
            <a:extLst/>
          </a:blip>
          <a:stretch>
            <a:fillRect/>
          </a:stretch>
        </p:blipFill>
        <p:spPr>
          <a:xfrm>
            <a:off x="646104" y="4593044"/>
            <a:ext cx="231651" cy="234699"/>
          </a:xfrm>
          <a:prstGeom prst="rect">
            <a:avLst/>
          </a:prstGeom>
          <a:ln w="12700">
            <a:miter lim="400000"/>
          </a:ln>
        </p:spPr>
      </p:pic>
      <p:pic>
        <p:nvPicPr>
          <p:cNvPr id="911" name="Picture 13" descr="Picture 13"/>
          <p:cNvPicPr>
            <a:picLocks noChangeAspect="1"/>
          </p:cNvPicPr>
          <p:nvPr/>
        </p:nvPicPr>
        <p:blipFill>
          <a:blip r:embed="rId4">
            <a:extLst/>
          </a:blip>
          <a:stretch>
            <a:fillRect/>
          </a:stretch>
        </p:blipFill>
        <p:spPr>
          <a:xfrm>
            <a:off x="1286667" y="4593044"/>
            <a:ext cx="231649" cy="234699"/>
          </a:xfrm>
          <a:prstGeom prst="rect">
            <a:avLst/>
          </a:prstGeom>
          <a:ln w="12700">
            <a:miter lim="400000"/>
          </a:ln>
        </p:spPr>
      </p:pic>
      <p:pic>
        <p:nvPicPr>
          <p:cNvPr id="912" name="Picture 15" descr="Picture 15"/>
          <p:cNvPicPr>
            <a:picLocks noChangeAspect="1"/>
          </p:cNvPicPr>
          <p:nvPr/>
        </p:nvPicPr>
        <p:blipFill>
          <a:blip r:embed="rId5">
            <a:extLst/>
          </a:blip>
          <a:stretch>
            <a:fillRect/>
          </a:stretch>
        </p:blipFill>
        <p:spPr>
          <a:xfrm>
            <a:off x="1916071" y="4593044"/>
            <a:ext cx="231652" cy="234699"/>
          </a:xfrm>
          <a:prstGeom prst="rect">
            <a:avLst/>
          </a:prstGeom>
          <a:ln w="12700">
            <a:miter lim="400000"/>
          </a:ln>
        </p:spPr>
      </p:pic>
      <p:pic>
        <p:nvPicPr>
          <p:cNvPr id="913" name="Picture 16" descr="Picture 16"/>
          <p:cNvPicPr>
            <a:picLocks noChangeAspect="1"/>
          </p:cNvPicPr>
          <p:nvPr/>
        </p:nvPicPr>
        <p:blipFill>
          <a:blip r:embed="rId6">
            <a:extLst/>
          </a:blip>
          <a:stretch>
            <a:fillRect/>
          </a:stretch>
        </p:blipFill>
        <p:spPr>
          <a:xfrm>
            <a:off x="963596" y="4593044"/>
            <a:ext cx="231651" cy="234699"/>
          </a:xfrm>
          <a:prstGeom prst="rect">
            <a:avLst/>
          </a:prstGeom>
          <a:ln w="12700">
            <a:miter lim="400000"/>
          </a:ln>
        </p:spPr>
      </p:pic>
      <p:pic>
        <p:nvPicPr>
          <p:cNvPr id="914" name="Picture 17" descr="Picture 17"/>
          <p:cNvPicPr>
            <a:picLocks noChangeAspect="1"/>
          </p:cNvPicPr>
          <p:nvPr/>
        </p:nvPicPr>
        <p:blipFill>
          <a:blip r:embed="rId4">
            <a:extLst/>
          </a:blip>
          <a:stretch>
            <a:fillRect/>
          </a:stretch>
        </p:blipFill>
        <p:spPr>
          <a:xfrm>
            <a:off x="1281087" y="4593044"/>
            <a:ext cx="231651" cy="234699"/>
          </a:xfrm>
          <a:prstGeom prst="rect">
            <a:avLst/>
          </a:prstGeom>
          <a:ln w="12700">
            <a:miter lim="400000"/>
          </a:ln>
        </p:spPr>
      </p:pic>
      <p:pic>
        <p:nvPicPr>
          <p:cNvPr id="915" name="Picture 18" descr="Picture 18"/>
          <p:cNvPicPr>
            <a:picLocks noChangeAspect="1"/>
          </p:cNvPicPr>
          <p:nvPr/>
        </p:nvPicPr>
        <p:blipFill>
          <a:blip r:embed="rId7">
            <a:extLst/>
          </a:blip>
          <a:stretch>
            <a:fillRect/>
          </a:stretch>
        </p:blipFill>
        <p:spPr>
          <a:xfrm>
            <a:off x="1598581" y="4593044"/>
            <a:ext cx="231649" cy="234699"/>
          </a:xfrm>
          <a:prstGeom prst="rect">
            <a:avLst/>
          </a:prstGeom>
          <a:ln w="12700">
            <a:miter lim="400000"/>
          </a:ln>
        </p:spPr>
      </p:pic>
      <p:pic>
        <p:nvPicPr>
          <p:cNvPr id="916"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Opt2">
    <p:spTree>
      <p:nvGrpSpPr>
        <p:cNvPr id="1" name=""/>
        <p:cNvGrpSpPr/>
        <p:nvPr/>
      </p:nvGrpSpPr>
      <p:grpSpPr>
        <a:xfrm>
          <a:off x="0" y="0"/>
          <a:ext cx="0" cy="0"/>
          <a:chOff x="0" y="0"/>
          <a:chExt cx="0" cy="0"/>
        </a:xfrm>
      </p:grpSpPr>
      <p:sp>
        <p:nvSpPr>
          <p:cNvPr id="95"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9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97" name="Picture 4" descr="Picture 4"/>
          <p:cNvPicPr>
            <a:picLocks noChangeAspect="1"/>
          </p:cNvPicPr>
          <p:nvPr/>
        </p:nvPicPr>
        <p:blipFill>
          <a:blip r:embed="rId2">
            <a:extLst/>
          </a:blip>
          <a:stretch>
            <a:fillRect/>
          </a:stretch>
        </p:blipFill>
        <p:spPr>
          <a:xfrm>
            <a:off x="319032" y="4261834"/>
            <a:ext cx="990002" cy="573360"/>
          </a:xfrm>
          <a:prstGeom prst="rect">
            <a:avLst/>
          </a:prstGeom>
          <a:ln w="12700">
            <a:miter lim="400000"/>
          </a:ln>
        </p:spPr>
      </p:pic>
      <p:sp>
        <p:nvSpPr>
          <p:cNvPr id="98"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hank YOU Pink">
    <p:spTree>
      <p:nvGrpSpPr>
        <p:cNvPr id="1" name=""/>
        <p:cNvGrpSpPr/>
        <p:nvPr/>
      </p:nvGrpSpPr>
      <p:grpSpPr>
        <a:xfrm>
          <a:off x="0" y="0"/>
          <a:ext cx="0" cy="0"/>
          <a:chOff x="0" y="0"/>
          <a:chExt cx="0" cy="0"/>
        </a:xfrm>
      </p:grpSpPr>
      <p:sp>
        <p:nvSpPr>
          <p:cNvPr id="924" name="Rectangle 12"/>
          <p:cNvSpPr/>
          <p:nvPr/>
        </p:nvSpPr>
        <p:spPr>
          <a:xfrm>
            <a:off x="3800819" y="319489"/>
            <a:ext cx="5023692" cy="4494882"/>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925"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Headline"/>
                <a:ea typeface="Geller Headline"/>
                <a:cs typeface="Geller Headline"/>
                <a:sym typeface="Geller Headline"/>
              </a:defRPr>
            </a:lvl1pPr>
            <a:lvl2pPr marL="0" indent="0">
              <a:lnSpc>
                <a:spcPts val="1300"/>
              </a:lnSpc>
              <a:spcBef>
                <a:spcPts val="1100"/>
              </a:spcBef>
              <a:buClrTx/>
              <a:buSzTx/>
              <a:buFontTx/>
              <a:buNone/>
              <a:defRPr sz="1100">
                <a:latin typeface="Geller Headline"/>
                <a:ea typeface="Geller Headline"/>
                <a:cs typeface="Geller Headline"/>
                <a:sym typeface="Geller Headline"/>
              </a:defRPr>
            </a:lvl2pPr>
            <a:lvl3pPr>
              <a:lnSpc>
                <a:spcPts val="1300"/>
              </a:lnSpc>
              <a:spcBef>
                <a:spcPts val="1100"/>
              </a:spcBef>
              <a:buClrTx/>
              <a:buFontTx/>
              <a:defRPr sz="1100">
                <a:latin typeface="Geller Headline"/>
                <a:ea typeface="Geller Headline"/>
                <a:cs typeface="Geller Headline"/>
                <a:sym typeface="Geller Headline"/>
              </a:defRPr>
            </a:lvl3pPr>
            <a:lvl4pPr>
              <a:lnSpc>
                <a:spcPts val="1300"/>
              </a:lnSpc>
              <a:spcBef>
                <a:spcPts val="1100"/>
              </a:spcBef>
              <a:buClrTx/>
              <a:buFontTx/>
              <a:defRPr sz="1100">
                <a:latin typeface="Geller Headline"/>
                <a:ea typeface="Geller Headline"/>
                <a:cs typeface="Geller Headline"/>
                <a:sym typeface="Geller Headline"/>
              </a:defRPr>
            </a:lvl4pPr>
            <a:lvl5pPr>
              <a:lnSpc>
                <a:spcPts val="1300"/>
              </a:lnSpc>
              <a:spcBef>
                <a:spcPts val="1100"/>
              </a:spcBef>
              <a:buClrTx/>
              <a:buFontTx/>
              <a:defRPr sz="11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926"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27"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28" name="Picture 10" descr="Picture 10"/>
          <p:cNvPicPr>
            <a:picLocks noChangeAspect="1"/>
          </p:cNvPicPr>
          <p:nvPr/>
        </p:nvPicPr>
        <p:blipFill>
          <a:blip r:embed="rId2">
            <a:extLst/>
          </a:blip>
          <a:stretch>
            <a:fillRect/>
          </a:stretch>
        </p:blipFill>
        <p:spPr>
          <a:xfrm>
            <a:off x="283537" y="4593044"/>
            <a:ext cx="231649" cy="234699"/>
          </a:xfrm>
          <a:prstGeom prst="rect">
            <a:avLst/>
          </a:prstGeom>
          <a:ln w="12700">
            <a:miter lim="400000"/>
          </a:ln>
        </p:spPr>
      </p:pic>
      <p:pic>
        <p:nvPicPr>
          <p:cNvPr id="929" name="Picture 11" descr="Picture 11"/>
          <p:cNvPicPr>
            <a:picLocks noChangeAspect="1"/>
          </p:cNvPicPr>
          <p:nvPr/>
        </p:nvPicPr>
        <p:blipFill>
          <a:blip r:embed="rId3">
            <a:extLst/>
          </a:blip>
          <a:stretch>
            <a:fillRect/>
          </a:stretch>
        </p:blipFill>
        <p:spPr>
          <a:xfrm>
            <a:off x="601029" y="4593044"/>
            <a:ext cx="231651" cy="234699"/>
          </a:xfrm>
          <a:prstGeom prst="rect">
            <a:avLst/>
          </a:prstGeom>
          <a:ln w="12700">
            <a:miter lim="400000"/>
          </a:ln>
        </p:spPr>
      </p:pic>
      <p:pic>
        <p:nvPicPr>
          <p:cNvPr id="930" name="Picture 13" descr="Picture 13"/>
          <p:cNvPicPr>
            <a:picLocks noChangeAspect="1"/>
          </p:cNvPicPr>
          <p:nvPr/>
        </p:nvPicPr>
        <p:blipFill>
          <a:blip r:embed="rId4">
            <a:extLst/>
          </a:blip>
          <a:stretch>
            <a:fillRect/>
          </a:stretch>
        </p:blipFill>
        <p:spPr>
          <a:xfrm>
            <a:off x="1241590" y="4593044"/>
            <a:ext cx="231649" cy="234699"/>
          </a:xfrm>
          <a:prstGeom prst="rect">
            <a:avLst/>
          </a:prstGeom>
          <a:ln w="12700">
            <a:miter lim="400000"/>
          </a:ln>
        </p:spPr>
      </p:pic>
      <p:pic>
        <p:nvPicPr>
          <p:cNvPr id="931" name="Picture 15" descr="Picture 15"/>
          <p:cNvPicPr>
            <a:picLocks noChangeAspect="1"/>
          </p:cNvPicPr>
          <p:nvPr/>
        </p:nvPicPr>
        <p:blipFill>
          <a:blip r:embed="rId5">
            <a:extLst/>
          </a:blip>
          <a:stretch>
            <a:fillRect/>
          </a:stretch>
        </p:blipFill>
        <p:spPr>
          <a:xfrm>
            <a:off x="1870998" y="4593044"/>
            <a:ext cx="231649" cy="234699"/>
          </a:xfrm>
          <a:prstGeom prst="rect">
            <a:avLst/>
          </a:prstGeom>
          <a:ln w="12700">
            <a:miter lim="400000"/>
          </a:ln>
        </p:spPr>
      </p:pic>
      <p:pic>
        <p:nvPicPr>
          <p:cNvPr id="932" name="Picture 16" descr="Picture 16"/>
          <p:cNvPicPr>
            <a:picLocks noChangeAspect="1"/>
          </p:cNvPicPr>
          <p:nvPr/>
        </p:nvPicPr>
        <p:blipFill>
          <a:blip r:embed="rId6">
            <a:extLst/>
          </a:blip>
          <a:stretch>
            <a:fillRect/>
          </a:stretch>
        </p:blipFill>
        <p:spPr>
          <a:xfrm>
            <a:off x="918520" y="4593044"/>
            <a:ext cx="231649" cy="234699"/>
          </a:xfrm>
          <a:prstGeom prst="rect">
            <a:avLst/>
          </a:prstGeom>
          <a:ln w="12700">
            <a:miter lim="400000"/>
          </a:ln>
        </p:spPr>
      </p:pic>
      <p:pic>
        <p:nvPicPr>
          <p:cNvPr id="933" name="Picture 17" descr="Picture 17"/>
          <p:cNvPicPr>
            <a:picLocks noChangeAspect="1"/>
          </p:cNvPicPr>
          <p:nvPr/>
        </p:nvPicPr>
        <p:blipFill>
          <a:blip r:embed="rId4">
            <a:extLst/>
          </a:blip>
          <a:stretch>
            <a:fillRect/>
          </a:stretch>
        </p:blipFill>
        <p:spPr>
          <a:xfrm>
            <a:off x="1236013" y="4593044"/>
            <a:ext cx="231651" cy="234699"/>
          </a:xfrm>
          <a:prstGeom prst="rect">
            <a:avLst/>
          </a:prstGeom>
          <a:ln w="12700">
            <a:miter lim="400000"/>
          </a:ln>
        </p:spPr>
      </p:pic>
      <p:pic>
        <p:nvPicPr>
          <p:cNvPr id="934" name="Picture 18" descr="Picture 18"/>
          <p:cNvPicPr>
            <a:picLocks noChangeAspect="1"/>
          </p:cNvPicPr>
          <p:nvPr/>
        </p:nvPicPr>
        <p:blipFill>
          <a:blip r:embed="rId7">
            <a:extLst/>
          </a:blip>
          <a:stretch>
            <a:fillRect/>
          </a:stretch>
        </p:blipFill>
        <p:spPr>
          <a:xfrm>
            <a:off x="1553504" y="4593044"/>
            <a:ext cx="231651" cy="234699"/>
          </a:xfrm>
          <a:prstGeom prst="rect">
            <a:avLst/>
          </a:prstGeom>
          <a:ln w="12700">
            <a:miter lim="400000"/>
          </a:ln>
        </p:spPr>
      </p:pic>
      <p:pic>
        <p:nvPicPr>
          <p:cNvPr id="935"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hank YOU Green">
    <p:spTree>
      <p:nvGrpSpPr>
        <p:cNvPr id="1" name=""/>
        <p:cNvGrpSpPr/>
        <p:nvPr/>
      </p:nvGrpSpPr>
      <p:grpSpPr>
        <a:xfrm>
          <a:off x="0" y="0"/>
          <a:ext cx="0" cy="0"/>
          <a:chOff x="0" y="0"/>
          <a:chExt cx="0" cy="0"/>
        </a:xfrm>
      </p:grpSpPr>
      <p:sp>
        <p:nvSpPr>
          <p:cNvPr id="943" name="Rectangle 12"/>
          <p:cNvSpPr/>
          <p:nvPr/>
        </p:nvSpPr>
        <p:spPr>
          <a:xfrm>
            <a:off x="3800819" y="319489"/>
            <a:ext cx="5023692" cy="4494882"/>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944"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45"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46"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47" name="Picture 10" descr="Picture 10"/>
          <p:cNvPicPr>
            <a:picLocks noChangeAspect="1"/>
          </p:cNvPicPr>
          <p:nvPr/>
        </p:nvPicPr>
        <p:blipFill>
          <a:blip r:embed="rId2">
            <a:extLst/>
          </a:blip>
          <a:stretch>
            <a:fillRect/>
          </a:stretch>
        </p:blipFill>
        <p:spPr>
          <a:xfrm>
            <a:off x="274638" y="4593044"/>
            <a:ext cx="231649" cy="234699"/>
          </a:xfrm>
          <a:prstGeom prst="rect">
            <a:avLst/>
          </a:prstGeom>
          <a:ln w="12700">
            <a:miter lim="400000"/>
          </a:ln>
        </p:spPr>
      </p:pic>
      <p:pic>
        <p:nvPicPr>
          <p:cNvPr id="948" name="Picture 11" descr="Picture 11"/>
          <p:cNvPicPr>
            <a:picLocks noChangeAspect="1"/>
          </p:cNvPicPr>
          <p:nvPr/>
        </p:nvPicPr>
        <p:blipFill>
          <a:blip r:embed="rId3">
            <a:extLst/>
          </a:blip>
          <a:stretch>
            <a:fillRect/>
          </a:stretch>
        </p:blipFill>
        <p:spPr>
          <a:xfrm>
            <a:off x="592129" y="4593044"/>
            <a:ext cx="231651" cy="234699"/>
          </a:xfrm>
          <a:prstGeom prst="rect">
            <a:avLst/>
          </a:prstGeom>
          <a:ln w="12700">
            <a:miter lim="400000"/>
          </a:ln>
        </p:spPr>
      </p:pic>
      <p:pic>
        <p:nvPicPr>
          <p:cNvPr id="949" name="Picture 13" descr="Picture 13"/>
          <p:cNvPicPr>
            <a:picLocks noChangeAspect="1"/>
          </p:cNvPicPr>
          <p:nvPr/>
        </p:nvPicPr>
        <p:blipFill>
          <a:blip r:embed="rId4">
            <a:extLst/>
          </a:blip>
          <a:stretch>
            <a:fillRect/>
          </a:stretch>
        </p:blipFill>
        <p:spPr>
          <a:xfrm>
            <a:off x="1232692" y="4593044"/>
            <a:ext cx="231649" cy="234699"/>
          </a:xfrm>
          <a:prstGeom prst="rect">
            <a:avLst/>
          </a:prstGeom>
          <a:ln w="12700">
            <a:miter lim="400000"/>
          </a:ln>
        </p:spPr>
      </p:pic>
      <p:pic>
        <p:nvPicPr>
          <p:cNvPr id="950" name="Picture 15" descr="Picture 15"/>
          <p:cNvPicPr>
            <a:picLocks noChangeAspect="1"/>
          </p:cNvPicPr>
          <p:nvPr/>
        </p:nvPicPr>
        <p:blipFill>
          <a:blip r:embed="rId5">
            <a:extLst/>
          </a:blip>
          <a:stretch>
            <a:fillRect/>
          </a:stretch>
        </p:blipFill>
        <p:spPr>
          <a:xfrm>
            <a:off x="1862096" y="4593044"/>
            <a:ext cx="231652" cy="234699"/>
          </a:xfrm>
          <a:prstGeom prst="rect">
            <a:avLst/>
          </a:prstGeom>
          <a:ln w="12700">
            <a:miter lim="400000"/>
          </a:ln>
        </p:spPr>
      </p:pic>
      <p:pic>
        <p:nvPicPr>
          <p:cNvPr id="951" name="Picture 16" descr="Picture 16"/>
          <p:cNvPicPr>
            <a:picLocks noChangeAspect="1"/>
          </p:cNvPicPr>
          <p:nvPr/>
        </p:nvPicPr>
        <p:blipFill>
          <a:blip r:embed="rId6">
            <a:extLst/>
          </a:blip>
          <a:stretch>
            <a:fillRect/>
          </a:stretch>
        </p:blipFill>
        <p:spPr>
          <a:xfrm>
            <a:off x="909621" y="4593044"/>
            <a:ext cx="231651" cy="234699"/>
          </a:xfrm>
          <a:prstGeom prst="rect">
            <a:avLst/>
          </a:prstGeom>
          <a:ln w="12700">
            <a:miter lim="400000"/>
          </a:ln>
        </p:spPr>
      </p:pic>
      <p:pic>
        <p:nvPicPr>
          <p:cNvPr id="952" name="Picture 17" descr="Picture 17"/>
          <p:cNvPicPr>
            <a:picLocks noChangeAspect="1"/>
          </p:cNvPicPr>
          <p:nvPr/>
        </p:nvPicPr>
        <p:blipFill>
          <a:blip r:embed="rId4">
            <a:extLst/>
          </a:blip>
          <a:stretch>
            <a:fillRect/>
          </a:stretch>
        </p:blipFill>
        <p:spPr>
          <a:xfrm>
            <a:off x="1227112" y="4593044"/>
            <a:ext cx="231651" cy="234699"/>
          </a:xfrm>
          <a:prstGeom prst="rect">
            <a:avLst/>
          </a:prstGeom>
          <a:ln w="12700">
            <a:miter lim="400000"/>
          </a:ln>
        </p:spPr>
      </p:pic>
      <p:pic>
        <p:nvPicPr>
          <p:cNvPr id="953" name="Picture 18" descr="Picture 18"/>
          <p:cNvPicPr>
            <a:picLocks noChangeAspect="1"/>
          </p:cNvPicPr>
          <p:nvPr/>
        </p:nvPicPr>
        <p:blipFill>
          <a:blip r:embed="rId7">
            <a:extLst/>
          </a:blip>
          <a:stretch>
            <a:fillRect/>
          </a:stretch>
        </p:blipFill>
        <p:spPr>
          <a:xfrm>
            <a:off x="1544606" y="4593044"/>
            <a:ext cx="231649" cy="234699"/>
          </a:xfrm>
          <a:prstGeom prst="rect">
            <a:avLst/>
          </a:prstGeom>
          <a:ln w="12700">
            <a:miter lim="400000"/>
          </a:ln>
        </p:spPr>
      </p:pic>
      <p:pic>
        <p:nvPicPr>
          <p:cNvPr id="954"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hank YOU Blue">
    <p:spTree>
      <p:nvGrpSpPr>
        <p:cNvPr id="1" name=""/>
        <p:cNvGrpSpPr/>
        <p:nvPr/>
      </p:nvGrpSpPr>
      <p:grpSpPr>
        <a:xfrm>
          <a:off x="0" y="0"/>
          <a:ext cx="0" cy="0"/>
          <a:chOff x="0" y="0"/>
          <a:chExt cx="0" cy="0"/>
        </a:xfrm>
      </p:grpSpPr>
      <p:sp>
        <p:nvSpPr>
          <p:cNvPr id="962" name="Rectangle 12"/>
          <p:cNvSpPr/>
          <p:nvPr/>
        </p:nvSpPr>
        <p:spPr>
          <a:xfrm>
            <a:off x="3800819" y="319489"/>
            <a:ext cx="5023692" cy="4494882"/>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963"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64"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65"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66" name="Picture 10" descr="Picture 10"/>
          <p:cNvPicPr>
            <a:picLocks noChangeAspect="1"/>
          </p:cNvPicPr>
          <p:nvPr/>
        </p:nvPicPr>
        <p:blipFill>
          <a:blip r:embed="rId2">
            <a:extLst/>
          </a:blip>
          <a:stretch>
            <a:fillRect/>
          </a:stretch>
        </p:blipFill>
        <p:spPr>
          <a:xfrm>
            <a:off x="274638" y="4593044"/>
            <a:ext cx="231649" cy="234699"/>
          </a:xfrm>
          <a:prstGeom prst="rect">
            <a:avLst/>
          </a:prstGeom>
          <a:ln w="12700">
            <a:miter lim="400000"/>
          </a:ln>
        </p:spPr>
      </p:pic>
      <p:pic>
        <p:nvPicPr>
          <p:cNvPr id="967" name="Picture 11" descr="Picture 11"/>
          <p:cNvPicPr>
            <a:picLocks noChangeAspect="1"/>
          </p:cNvPicPr>
          <p:nvPr/>
        </p:nvPicPr>
        <p:blipFill>
          <a:blip r:embed="rId3">
            <a:extLst/>
          </a:blip>
          <a:stretch>
            <a:fillRect/>
          </a:stretch>
        </p:blipFill>
        <p:spPr>
          <a:xfrm>
            <a:off x="592129" y="4593044"/>
            <a:ext cx="231651" cy="234699"/>
          </a:xfrm>
          <a:prstGeom prst="rect">
            <a:avLst/>
          </a:prstGeom>
          <a:ln w="12700">
            <a:miter lim="400000"/>
          </a:ln>
        </p:spPr>
      </p:pic>
      <p:pic>
        <p:nvPicPr>
          <p:cNvPr id="968" name="Picture 13" descr="Picture 13"/>
          <p:cNvPicPr>
            <a:picLocks noChangeAspect="1"/>
          </p:cNvPicPr>
          <p:nvPr/>
        </p:nvPicPr>
        <p:blipFill>
          <a:blip r:embed="rId4">
            <a:extLst/>
          </a:blip>
          <a:stretch>
            <a:fillRect/>
          </a:stretch>
        </p:blipFill>
        <p:spPr>
          <a:xfrm>
            <a:off x="1232692" y="4593044"/>
            <a:ext cx="231649" cy="234699"/>
          </a:xfrm>
          <a:prstGeom prst="rect">
            <a:avLst/>
          </a:prstGeom>
          <a:ln w="12700">
            <a:miter lim="400000"/>
          </a:ln>
        </p:spPr>
      </p:pic>
      <p:pic>
        <p:nvPicPr>
          <p:cNvPr id="969" name="Picture 15" descr="Picture 15"/>
          <p:cNvPicPr>
            <a:picLocks noChangeAspect="1"/>
          </p:cNvPicPr>
          <p:nvPr/>
        </p:nvPicPr>
        <p:blipFill>
          <a:blip r:embed="rId5">
            <a:extLst/>
          </a:blip>
          <a:stretch>
            <a:fillRect/>
          </a:stretch>
        </p:blipFill>
        <p:spPr>
          <a:xfrm>
            <a:off x="1862096" y="4593044"/>
            <a:ext cx="231652" cy="234699"/>
          </a:xfrm>
          <a:prstGeom prst="rect">
            <a:avLst/>
          </a:prstGeom>
          <a:ln w="12700">
            <a:miter lim="400000"/>
          </a:ln>
        </p:spPr>
      </p:pic>
      <p:pic>
        <p:nvPicPr>
          <p:cNvPr id="970" name="Picture 16" descr="Picture 16"/>
          <p:cNvPicPr>
            <a:picLocks noChangeAspect="1"/>
          </p:cNvPicPr>
          <p:nvPr/>
        </p:nvPicPr>
        <p:blipFill>
          <a:blip r:embed="rId6">
            <a:extLst/>
          </a:blip>
          <a:stretch>
            <a:fillRect/>
          </a:stretch>
        </p:blipFill>
        <p:spPr>
          <a:xfrm>
            <a:off x="909621" y="4593044"/>
            <a:ext cx="231651" cy="234699"/>
          </a:xfrm>
          <a:prstGeom prst="rect">
            <a:avLst/>
          </a:prstGeom>
          <a:ln w="12700">
            <a:miter lim="400000"/>
          </a:ln>
        </p:spPr>
      </p:pic>
      <p:pic>
        <p:nvPicPr>
          <p:cNvPr id="971" name="Picture 17" descr="Picture 17"/>
          <p:cNvPicPr>
            <a:picLocks noChangeAspect="1"/>
          </p:cNvPicPr>
          <p:nvPr/>
        </p:nvPicPr>
        <p:blipFill>
          <a:blip r:embed="rId4">
            <a:extLst/>
          </a:blip>
          <a:stretch>
            <a:fillRect/>
          </a:stretch>
        </p:blipFill>
        <p:spPr>
          <a:xfrm>
            <a:off x="1227112" y="4593044"/>
            <a:ext cx="231651" cy="234699"/>
          </a:xfrm>
          <a:prstGeom prst="rect">
            <a:avLst/>
          </a:prstGeom>
          <a:ln w="12700">
            <a:miter lim="400000"/>
          </a:ln>
        </p:spPr>
      </p:pic>
      <p:pic>
        <p:nvPicPr>
          <p:cNvPr id="972" name="Picture 18" descr="Picture 18"/>
          <p:cNvPicPr>
            <a:picLocks noChangeAspect="1"/>
          </p:cNvPicPr>
          <p:nvPr/>
        </p:nvPicPr>
        <p:blipFill>
          <a:blip r:embed="rId7">
            <a:extLst/>
          </a:blip>
          <a:stretch>
            <a:fillRect/>
          </a:stretch>
        </p:blipFill>
        <p:spPr>
          <a:xfrm>
            <a:off x="1544606" y="4593044"/>
            <a:ext cx="231649" cy="234699"/>
          </a:xfrm>
          <a:prstGeom prst="rect">
            <a:avLst/>
          </a:prstGeom>
          <a:ln w="12700">
            <a:miter lim="400000"/>
          </a:ln>
        </p:spPr>
      </p:pic>
      <p:pic>
        <p:nvPicPr>
          <p:cNvPr id="973"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Thank YOU Orange">
    <p:spTree>
      <p:nvGrpSpPr>
        <p:cNvPr id="1" name=""/>
        <p:cNvGrpSpPr/>
        <p:nvPr/>
      </p:nvGrpSpPr>
      <p:grpSpPr>
        <a:xfrm>
          <a:off x="0" y="0"/>
          <a:ext cx="0" cy="0"/>
          <a:chOff x="0" y="0"/>
          <a:chExt cx="0" cy="0"/>
        </a:xfrm>
      </p:grpSpPr>
      <p:sp>
        <p:nvSpPr>
          <p:cNvPr id="981" name="Rectangle 12"/>
          <p:cNvSpPr/>
          <p:nvPr/>
        </p:nvSpPr>
        <p:spPr>
          <a:xfrm>
            <a:off x="3800819" y="319489"/>
            <a:ext cx="5023692" cy="4494882"/>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982"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83"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84"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85" name="Picture 10" descr="Picture 10"/>
          <p:cNvPicPr>
            <a:picLocks noChangeAspect="1"/>
          </p:cNvPicPr>
          <p:nvPr/>
        </p:nvPicPr>
        <p:blipFill>
          <a:blip r:embed="rId2">
            <a:extLst/>
          </a:blip>
          <a:stretch>
            <a:fillRect/>
          </a:stretch>
        </p:blipFill>
        <p:spPr>
          <a:xfrm>
            <a:off x="274638" y="4593044"/>
            <a:ext cx="231649" cy="234699"/>
          </a:xfrm>
          <a:prstGeom prst="rect">
            <a:avLst/>
          </a:prstGeom>
          <a:ln w="12700">
            <a:miter lim="400000"/>
          </a:ln>
        </p:spPr>
      </p:pic>
      <p:pic>
        <p:nvPicPr>
          <p:cNvPr id="986" name="Picture 11" descr="Picture 11"/>
          <p:cNvPicPr>
            <a:picLocks noChangeAspect="1"/>
          </p:cNvPicPr>
          <p:nvPr/>
        </p:nvPicPr>
        <p:blipFill>
          <a:blip r:embed="rId3">
            <a:extLst/>
          </a:blip>
          <a:stretch>
            <a:fillRect/>
          </a:stretch>
        </p:blipFill>
        <p:spPr>
          <a:xfrm>
            <a:off x="592129" y="4593044"/>
            <a:ext cx="231651" cy="234699"/>
          </a:xfrm>
          <a:prstGeom prst="rect">
            <a:avLst/>
          </a:prstGeom>
          <a:ln w="12700">
            <a:miter lim="400000"/>
          </a:ln>
        </p:spPr>
      </p:pic>
      <p:pic>
        <p:nvPicPr>
          <p:cNvPr id="987" name="Picture 13" descr="Picture 13"/>
          <p:cNvPicPr>
            <a:picLocks noChangeAspect="1"/>
          </p:cNvPicPr>
          <p:nvPr/>
        </p:nvPicPr>
        <p:blipFill>
          <a:blip r:embed="rId4">
            <a:extLst/>
          </a:blip>
          <a:stretch>
            <a:fillRect/>
          </a:stretch>
        </p:blipFill>
        <p:spPr>
          <a:xfrm>
            <a:off x="1232692" y="4593044"/>
            <a:ext cx="231649" cy="234699"/>
          </a:xfrm>
          <a:prstGeom prst="rect">
            <a:avLst/>
          </a:prstGeom>
          <a:ln w="12700">
            <a:miter lim="400000"/>
          </a:ln>
        </p:spPr>
      </p:pic>
      <p:pic>
        <p:nvPicPr>
          <p:cNvPr id="988" name="Picture 15" descr="Picture 15"/>
          <p:cNvPicPr>
            <a:picLocks noChangeAspect="1"/>
          </p:cNvPicPr>
          <p:nvPr/>
        </p:nvPicPr>
        <p:blipFill>
          <a:blip r:embed="rId5">
            <a:extLst/>
          </a:blip>
          <a:stretch>
            <a:fillRect/>
          </a:stretch>
        </p:blipFill>
        <p:spPr>
          <a:xfrm>
            <a:off x="1862096" y="4593044"/>
            <a:ext cx="231652" cy="234699"/>
          </a:xfrm>
          <a:prstGeom prst="rect">
            <a:avLst/>
          </a:prstGeom>
          <a:ln w="12700">
            <a:miter lim="400000"/>
          </a:ln>
        </p:spPr>
      </p:pic>
      <p:pic>
        <p:nvPicPr>
          <p:cNvPr id="989" name="Picture 16" descr="Picture 16"/>
          <p:cNvPicPr>
            <a:picLocks noChangeAspect="1"/>
          </p:cNvPicPr>
          <p:nvPr/>
        </p:nvPicPr>
        <p:blipFill>
          <a:blip r:embed="rId6">
            <a:extLst/>
          </a:blip>
          <a:stretch>
            <a:fillRect/>
          </a:stretch>
        </p:blipFill>
        <p:spPr>
          <a:xfrm>
            <a:off x="909621" y="4593044"/>
            <a:ext cx="231651" cy="234699"/>
          </a:xfrm>
          <a:prstGeom prst="rect">
            <a:avLst/>
          </a:prstGeom>
          <a:ln w="12700">
            <a:miter lim="400000"/>
          </a:ln>
        </p:spPr>
      </p:pic>
      <p:pic>
        <p:nvPicPr>
          <p:cNvPr id="990" name="Picture 17" descr="Picture 17"/>
          <p:cNvPicPr>
            <a:picLocks noChangeAspect="1"/>
          </p:cNvPicPr>
          <p:nvPr/>
        </p:nvPicPr>
        <p:blipFill>
          <a:blip r:embed="rId4">
            <a:extLst/>
          </a:blip>
          <a:stretch>
            <a:fillRect/>
          </a:stretch>
        </p:blipFill>
        <p:spPr>
          <a:xfrm>
            <a:off x="1227112" y="4593044"/>
            <a:ext cx="231651" cy="234699"/>
          </a:xfrm>
          <a:prstGeom prst="rect">
            <a:avLst/>
          </a:prstGeom>
          <a:ln w="12700">
            <a:miter lim="400000"/>
          </a:ln>
        </p:spPr>
      </p:pic>
      <p:pic>
        <p:nvPicPr>
          <p:cNvPr id="991" name="Picture 18" descr="Picture 18"/>
          <p:cNvPicPr>
            <a:picLocks noChangeAspect="1"/>
          </p:cNvPicPr>
          <p:nvPr/>
        </p:nvPicPr>
        <p:blipFill>
          <a:blip r:embed="rId7">
            <a:extLst/>
          </a:blip>
          <a:stretch>
            <a:fillRect/>
          </a:stretch>
        </p:blipFill>
        <p:spPr>
          <a:xfrm>
            <a:off x="1544606" y="4593044"/>
            <a:ext cx="231649" cy="234699"/>
          </a:xfrm>
          <a:prstGeom prst="rect">
            <a:avLst/>
          </a:prstGeom>
          <a:ln w="12700">
            <a:miter lim="400000"/>
          </a:ln>
        </p:spPr>
      </p:pic>
      <p:pic>
        <p:nvPicPr>
          <p:cNvPr id="992"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00" name="Title Text"/>
          <p:cNvSpPr txBox="1">
            <a:spLocks noGrp="1"/>
          </p:cNvSpPr>
          <p:nvPr>
            <p:ph type="title"/>
          </p:nvPr>
        </p:nvSpPr>
        <p:spPr>
          <a:xfrm>
            <a:off x="268288" y="275491"/>
            <a:ext cx="8229601" cy="248478"/>
          </a:xfrm>
          <a:prstGeom prst="rect">
            <a:avLst/>
          </a:prstGeom>
        </p:spPr>
        <p:txBody>
          <a:bodyPr/>
          <a:lstStyle>
            <a:lvl1pPr>
              <a:defRPr sz="1400"/>
            </a:lvl1pPr>
          </a:lstStyle>
          <a:p>
            <a:r>
              <a:t>Title Text</a:t>
            </a:r>
          </a:p>
        </p:txBody>
      </p:sp>
      <p:sp>
        <p:nvSpPr>
          <p:cNvPr id="1001"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8"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Framed video / picture Yellow Border">
    <p:bg>
      <p:bgPr>
        <a:solidFill>
          <a:srgbClr val="FFA600"/>
        </a:solidFill>
        <a:effectLst/>
      </p:bgPr>
    </p:bg>
    <p:spTree>
      <p:nvGrpSpPr>
        <p:cNvPr id="1" name=""/>
        <p:cNvGrpSpPr/>
        <p:nvPr/>
      </p:nvGrpSpPr>
      <p:grpSpPr>
        <a:xfrm>
          <a:off x="0" y="0"/>
          <a:ext cx="0" cy="0"/>
          <a:chOff x="0" y="0"/>
          <a:chExt cx="0" cy="0"/>
        </a:xfrm>
      </p:grpSpPr>
      <p:sp>
        <p:nvSpPr>
          <p:cNvPr id="1015" name="Picture Placeholder 2"/>
          <p:cNvSpPr>
            <a:spLocks noGrp="1"/>
          </p:cNvSpPr>
          <p:nvPr>
            <p:ph type="pic" idx="13"/>
          </p:nvPr>
        </p:nvSpPr>
        <p:spPr>
          <a:xfrm>
            <a:off x="268288" y="266700"/>
            <a:ext cx="8605837" cy="4633913"/>
          </a:xfrm>
          <a:prstGeom prst="rect">
            <a:avLst/>
          </a:prstGeom>
        </p:spPr>
        <p:txBody>
          <a:bodyPr lIns="91439" tIns="45719" rIns="91439" bIns="45719">
            <a:noAutofit/>
          </a:bodyPr>
          <a:lstStyle/>
          <a:p>
            <a:endParaRPr/>
          </a:p>
        </p:txBody>
      </p:sp>
      <p:sp>
        <p:nvSpPr>
          <p:cNvPr id="10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Yellow Border">
    <p:spTree>
      <p:nvGrpSpPr>
        <p:cNvPr id="1" name=""/>
        <p:cNvGrpSpPr/>
        <p:nvPr/>
      </p:nvGrpSpPr>
      <p:grpSpPr>
        <a:xfrm>
          <a:off x="0" y="0"/>
          <a:ext cx="0" cy="0"/>
          <a:chOff x="0" y="0"/>
          <a:chExt cx="0" cy="0"/>
        </a:xfrm>
      </p:grpSpPr>
      <p:sp>
        <p:nvSpPr>
          <p:cNvPr id="106" name="Rectangle 6"/>
          <p:cNvSpPr/>
          <p:nvPr/>
        </p:nvSpPr>
        <p:spPr>
          <a:xfrm>
            <a:off x="1" y="0"/>
            <a:ext cx="9144001"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0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08"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09"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10"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66737" y="553282"/>
            <a:ext cx="4780768" cy="468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3" name="Body Level One…"/>
          <p:cNvSpPr txBox="1">
            <a:spLocks noGrp="1"/>
          </p:cNvSpPr>
          <p:nvPr>
            <p:ph type="body" idx="1"/>
          </p:nvPr>
        </p:nvSpPr>
        <p:spPr>
          <a:xfrm>
            <a:off x="566737" y="1389062"/>
            <a:ext cx="7488051" cy="2754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4551364"/>
            <a:ext cx="175565" cy="215901"/>
          </a:xfrm>
          <a:prstGeom prst="rect">
            <a:avLst/>
          </a:prstGeom>
          <a:ln w="12700">
            <a:miter lim="400000"/>
          </a:ln>
        </p:spPr>
        <p:txBody>
          <a:bodyPr wrap="none" lIns="0" tIns="0" rIns="0" bIns="0" anchor="b">
            <a:spAutoFit/>
          </a:bodyPr>
          <a:lstStyle>
            <a:lvl1pPr>
              <a:defRPr sz="1400">
                <a:latin typeface="+mn-lt"/>
                <a:ea typeface="+mn-ea"/>
                <a:cs typeface="+mn-cs"/>
                <a:sym typeface="Geller Tex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Lst>
  <p:transition spd="med"/>
  <p:txStyles>
    <p:title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1pPr>
      <a:lvl2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9pPr>
    </p:titleStyle>
    <p:body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n-lt"/>
          <a:ea typeface="+mn-ea"/>
          <a:cs typeface="+mn-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n-lt"/>
          <a:ea typeface="+mn-ea"/>
          <a:cs typeface="+mn-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n-lt"/>
          <a:ea typeface="+mn-ea"/>
          <a:cs typeface="+mn-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4.xml"/><Relationship Id="rId6" Type="http://schemas.openxmlformats.org/officeDocument/2006/relationships/image" Target="../media/image17.png"/><Relationship Id="rId5" Type="http://schemas.openxmlformats.org/officeDocument/2006/relationships/image" Target="../media/image38.jpe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4.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43.png"/><Relationship Id="rId7" Type="http://schemas.openxmlformats.org/officeDocument/2006/relationships/image" Target="../media/image10.png"/><Relationship Id="rId12"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4.xml"/><Relationship Id="rId6" Type="http://schemas.openxmlformats.org/officeDocument/2006/relationships/image" Target="../media/image9.png"/><Relationship Id="rId11" Type="http://schemas.openxmlformats.org/officeDocument/2006/relationships/image" Target="../media/image46.png"/><Relationship Id="rId5" Type="http://schemas.openxmlformats.org/officeDocument/2006/relationships/image" Target="../media/image8.png"/><Relationship Id="rId10"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1.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1.xml"/><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hyperlink" Target="https://vimeo.com/169209845"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Title 3"/>
          <p:cNvSpPr txBox="1">
            <a:spLocks noGrp="1"/>
          </p:cNvSpPr>
          <p:nvPr>
            <p:ph type="title"/>
          </p:nvPr>
        </p:nvSpPr>
        <p:spPr>
          <a:xfrm>
            <a:off x="322263" y="327273"/>
            <a:ext cx="3460028" cy="1790346"/>
          </a:xfrm>
          <a:prstGeom prst="rect">
            <a:avLst/>
          </a:prstGeom>
        </p:spPr>
        <p:txBody>
          <a:bodyPr>
            <a:normAutofit/>
          </a:bodyPr>
          <a:lstStyle/>
          <a:p>
            <a:pPr defTabSz="617219">
              <a:lnSpc>
                <a:spcPts val="3300"/>
              </a:lnSpc>
              <a:defRPr sz="6929"/>
            </a:pPr>
            <a:endParaRPr dirty="0">
              <a:latin typeface="Impact" panose="020B0806030902050204" pitchFamily="34" charset="0"/>
            </a:endParaRPr>
          </a:p>
          <a:p>
            <a:pPr defTabSz="617219">
              <a:lnSpc>
                <a:spcPts val="3300"/>
              </a:lnSpc>
              <a:defRPr sz="6929"/>
            </a:pPr>
            <a:r>
              <a:rPr dirty="0">
                <a:latin typeface="Impact" panose="020B0806030902050204" pitchFamily="34" charset="0"/>
              </a:rPr>
              <a:t>STOP THE </a:t>
            </a:r>
          </a:p>
          <a:p>
            <a:pPr defTabSz="617219">
              <a:lnSpc>
                <a:spcPts val="3300"/>
              </a:lnSpc>
              <a:defRPr sz="6929"/>
            </a:pPr>
            <a:endParaRPr dirty="0">
              <a:latin typeface="Impact" panose="020B0806030902050204" pitchFamily="34" charset="0"/>
            </a:endParaRPr>
          </a:p>
          <a:p>
            <a:pPr defTabSz="617219">
              <a:lnSpc>
                <a:spcPts val="3300"/>
              </a:lnSpc>
              <a:defRPr sz="6929"/>
            </a:pPr>
            <a:r>
              <a:rPr dirty="0">
                <a:latin typeface="Impact" panose="020B0806030902050204" pitchFamily="34" charset="0"/>
              </a:rPr>
              <a:t>SPREAD</a:t>
            </a:r>
          </a:p>
        </p:txBody>
      </p:sp>
      <p:sp>
        <p:nvSpPr>
          <p:cNvPr id="1026" name="Subtitle 4"/>
          <p:cNvSpPr txBox="1">
            <a:spLocks noGrp="1"/>
          </p:cNvSpPr>
          <p:nvPr>
            <p:ph type="body" sz="quarter" idx="1"/>
          </p:nvPr>
        </p:nvSpPr>
        <p:spPr>
          <a:xfrm>
            <a:off x="317137" y="2331309"/>
            <a:ext cx="3470280" cy="2137470"/>
          </a:xfrm>
          <a:prstGeom prst="rect">
            <a:avLst/>
          </a:prstGeom>
        </p:spPr>
        <p:txBody>
          <a:bodyPr/>
          <a:lstStyle/>
          <a:p>
            <a:pPr defTabSz="832104">
              <a:lnSpc>
                <a:spcPct val="100000"/>
              </a:lnSpc>
              <a:defRPr sz="2002" b="1" spc="0">
                <a:latin typeface="Georgia"/>
                <a:ea typeface="Georgia"/>
                <a:cs typeface="Georgia"/>
                <a:sym typeface="Georgia"/>
              </a:defRPr>
            </a:pPr>
            <a:r>
              <a:rPr dirty="0"/>
              <a:t>A STEM challenge tackling a global problem…</a:t>
            </a:r>
          </a:p>
          <a:p>
            <a:pPr marL="312039" indent="-312039" algn="ctr" defTabSz="832104">
              <a:lnSpc>
                <a:spcPct val="100000"/>
              </a:lnSpc>
              <a:spcBef>
                <a:spcPts val="600"/>
              </a:spcBef>
              <a:defRPr sz="2912" spc="0">
                <a:solidFill>
                  <a:srgbClr val="FFFFFF"/>
                </a:solidFill>
                <a:latin typeface="Calibri"/>
                <a:ea typeface="Calibri"/>
                <a:cs typeface="Calibri"/>
                <a:sym typeface="Calibri"/>
              </a:defRPr>
            </a:pPr>
            <a:r>
              <a:rPr dirty="0"/>
              <a:t>the spread of communicable diseases</a:t>
            </a:r>
          </a:p>
        </p:txBody>
      </p:sp>
      <p:pic>
        <p:nvPicPr>
          <p:cNvPr id="1027" name="icon.png" descr="icon.png"/>
          <p:cNvPicPr>
            <a:picLocks noChangeAspect="1"/>
          </p:cNvPicPr>
          <p:nvPr/>
        </p:nvPicPr>
        <p:blipFill>
          <a:blip r:embed="rId3">
            <a:extLst/>
          </a:blip>
          <a:srcRect t="4808"/>
          <a:stretch>
            <a:fillRect/>
          </a:stretch>
        </p:blipFill>
        <p:spPr>
          <a:xfrm>
            <a:off x="4632652" y="-156160"/>
            <a:ext cx="4091864" cy="5141565"/>
          </a:xfrm>
          <a:prstGeom prst="rect">
            <a:avLst/>
          </a:prstGeom>
          <a:ln w="12700">
            <a:miter lim="400000"/>
          </a:ln>
        </p:spPr>
      </p:pic>
      <p:pic>
        <p:nvPicPr>
          <p:cNvPr id="1028" name="Picture 1" descr="Picture 1"/>
          <p:cNvPicPr>
            <a:picLocks noChangeAspect="1"/>
          </p:cNvPicPr>
          <p:nvPr/>
        </p:nvPicPr>
        <p:blipFill>
          <a:blip r:embed="rId4">
            <a:extLst/>
          </a:blip>
          <a:stretch>
            <a:fillRect/>
          </a:stretch>
        </p:blipFill>
        <p:spPr>
          <a:xfrm>
            <a:off x="2715903" y="4041466"/>
            <a:ext cx="1277939" cy="10065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TextBox 5"/>
          <p:cNvSpPr/>
          <p:nvPr/>
        </p:nvSpPr>
        <p:spPr>
          <a:xfrm>
            <a:off x="0" y="0"/>
            <a:ext cx="9144000" cy="5143500"/>
          </a:xfrm>
          <a:prstGeom prst="rect">
            <a:avLst/>
          </a:prstGeom>
          <a:solidFill>
            <a:schemeClr val="accent5"/>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24"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25" name="TextBox 7"/>
          <p:cNvSpPr txBox="1"/>
          <p:nvPr/>
        </p:nvSpPr>
        <p:spPr>
          <a:xfrm>
            <a:off x="450204" y="406169"/>
            <a:ext cx="5940684" cy="434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b="1">
                <a:latin typeface="Georgia"/>
                <a:ea typeface="Georgia"/>
                <a:cs typeface="Georgia"/>
                <a:sym typeface="Georgia"/>
              </a:defRPr>
            </a:lvl1pPr>
          </a:lstStyle>
          <a:p>
            <a:r>
              <a:t>How will you be judged?</a:t>
            </a:r>
          </a:p>
        </p:txBody>
      </p:sp>
      <p:sp>
        <p:nvSpPr>
          <p:cNvPr id="1126" name="TextBox 2"/>
          <p:cNvSpPr txBox="1"/>
          <p:nvPr/>
        </p:nvSpPr>
        <p:spPr>
          <a:xfrm>
            <a:off x="469937" y="1048031"/>
            <a:ext cx="8067658" cy="2744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685800">
              <a:lnSpc>
                <a:spcPct val="104000"/>
              </a:lnSpc>
              <a:spcBef>
                <a:spcPts val="700"/>
              </a:spcBef>
              <a:buFont typeface="Arial"/>
              <a:defRPr>
                <a:solidFill>
                  <a:srgbClr val="000000"/>
                </a:solidFill>
                <a:latin typeface="Georgia"/>
                <a:ea typeface="Georgia"/>
                <a:cs typeface="Georgia"/>
                <a:sym typeface="Georgia"/>
              </a:defRPr>
            </a:pPr>
            <a:r>
              <a:t>You will be judged on the following:</a:t>
            </a:r>
          </a:p>
          <a:p>
            <a:pPr marL="171450" indent="-171450" defTabSz="685800">
              <a:lnSpc>
                <a:spcPct val="104000"/>
              </a:lnSpc>
              <a:spcBef>
                <a:spcPts val="700"/>
              </a:spcBef>
              <a:buSzPct val="100000"/>
              <a:buFont typeface="Arial"/>
              <a:buChar char="•"/>
              <a:defRPr>
                <a:solidFill>
                  <a:srgbClr val="008E8F"/>
                </a:solidFill>
                <a:latin typeface="Georgia"/>
                <a:ea typeface="Georgia"/>
                <a:cs typeface="Georgia"/>
                <a:sym typeface="Georgia"/>
              </a:defRPr>
            </a:pPr>
            <a:r>
              <a:rPr>
                <a:solidFill>
                  <a:srgbClr val="289EF9"/>
                </a:solidFill>
              </a:rPr>
              <a:t>Teamwork</a:t>
            </a:r>
            <a:r>
              <a:rPr>
                <a:solidFill>
                  <a:srgbClr val="000000"/>
                </a:solidFill>
              </a:rPr>
              <a:t> – Did you have different roles and work collaboratively?</a:t>
            </a:r>
          </a:p>
          <a:p>
            <a:pPr marL="171450" indent="-171450" defTabSz="685800">
              <a:lnSpc>
                <a:spcPct val="104000"/>
              </a:lnSpc>
              <a:spcBef>
                <a:spcPts val="700"/>
              </a:spcBef>
              <a:buSzPct val="100000"/>
              <a:buFont typeface="Arial"/>
              <a:buChar char="•"/>
              <a:defRPr>
                <a:solidFill>
                  <a:srgbClr val="008E8F"/>
                </a:solidFill>
                <a:latin typeface="Georgia"/>
                <a:ea typeface="Georgia"/>
                <a:cs typeface="Georgia"/>
                <a:sym typeface="Georgia"/>
              </a:defRPr>
            </a:pPr>
            <a:r>
              <a:rPr>
                <a:solidFill>
                  <a:srgbClr val="289EF9"/>
                </a:solidFill>
              </a:rPr>
              <a:t>Research </a:t>
            </a:r>
            <a:r>
              <a:rPr>
                <a:solidFill>
                  <a:srgbClr val="000000"/>
                </a:solidFill>
              </a:rPr>
              <a:t>– How did you use your research to help you in your tasks?</a:t>
            </a:r>
          </a:p>
          <a:p>
            <a:pPr marL="171450" indent="-171450" defTabSz="685800">
              <a:lnSpc>
                <a:spcPct val="104000"/>
              </a:lnSpc>
              <a:spcBef>
                <a:spcPts val="700"/>
              </a:spcBef>
              <a:buSzPct val="100000"/>
              <a:buFont typeface="Arial"/>
              <a:buChar char="•"/>
              <a:defRPr>
                <a:solidFill>
                  <a:srgbClr val="008E8F"/>
                </a:solidFill>
                <a:latin typeface="Georgia"/>
                <a:ea typeface="Georgia"/>
                <a:cs typeface="Georgia"/>
                <a:sym typeface="Georgia"/>
              </a:defRPr>
            </a:pPr>
            <a:r>
              <a:rPr>
                <a:solidFill>
                  <a:srgbClr val="289EF9"/>
                </a:solidFill>
              </a:rPr>
              <a:t>Designing</a:t>
            </a:r>
            <a:r>
              <a:rPr>
                <a:solidFill>
                  <a:srgbClr val="000000"/>
                </a:solidFill>
              </a:rPr>
              <a:t> – Did you do good, annotated initial and final designs?</a:t>
            </a:r>
          </a:p>
          <a:p>
            <a:pPr marL="171450" indent="-171450" defTabSz="685800">
              <a:lnSpc>
                <a:spcPct val="104000"/>
              </a:lnSpc>
              <a:spcBef>
                <a:spcPts val="700"/>
              </a:spcBef>
              <a:buSzPct val="100000"/>
              <a:buFont typeface="Arial"/>
              <a:buChar char="•"/>
              <a:defRPr>
                <a:solidFill>
                  <a:srgbClr val="008E8F"/>
                </a:solidFill>
                <a:latin typeface="Georgia"/>
                <a:ea typeface="Georgia"/>
                <a:cs typeface="Georgia"/>
                <a:sym typeface="Georgia"/>
              </a:defRPr>
            </a:pPr>
            <a:r>
              <a:rPr>
                <a:solidFill>
                  <a:srgbClr val="289EF9"/>
                </a:solidFill>
              </a:rPr>
              <a:t>Model</a:t>
            </a:r>
            <a:r>
              <a:rPr>
                <a:solidFill>
                  <a:srgbClr val="000000"/>
                </a:solidFill>
              </a:rPr>
              <a:t> – How creative was your model? Did you use sustainable material where possible? Did you stick to the budget? How well did it do in the test?</a:t>
            </a:r>
          </a:p>
          <a:p>
            <a:pPr marL="171450" indent="-171450" defTabSz="685800">
              <a:lnSpc>
                <a:spcPct val="104000"/>
              </a:lnSpc>
              <a:spcBef>
                <a:spcPts val="700"/>
              </a:spcBef>
              <a:buSzPct val="100000"/>
              <a:buFont typeface="Arial"/>
              <a:buChar char="•"/>
              <a:defRPr>
                <a:solidFill>
                  <a:srgbClr val="008E8F"/>
                </a:solidFill>
                <a:latin typeface="Georgia"/>
                <a:ea typeface="Georgia"/>
                <a:cs typeface="Georgia"/>
                <a:sym typeface="Georgia"/>
              </a:defRPr>
            </a:pPr>
            <a:r>
              <a:rPr>
                <a:solidFill>
                  <a:srgbClr val="289EF9"/>
                </a:solidFill>
              </a:rPr>
              <a:t>Education Materials</a:t>
            </a:r>
            <a:r>
              <a:t> </a:t>
            </a:r>
            <a:r>
              <a:rPr>
                <a:solidFill>
                  <a:srgbClr val="000000"/>
                </a:solidFill>
              </a:rPr>
              <a:t>– What and how did you communicate to the pupils? Are your materials engaging for 8-11 year olds?</a:t>
            </a:r>
          </a:p>
        </p:txBody>
      </p:sp>
      <p:pic>
        <p:nvPicPr>
          <p:cNvPr id="1127" name="12345.png" descr="12345.png"/>
          <p:cNvPicPr>
            <a:picLocks noChangeAspect="1"/>
          </p:cNvPicPr>
          <p:nvPr/>
        </p:nvPicPr>
        <p:blipFill>
          <a:blip r:embed="rId3">
            <a:extLst/>
          </a:blip>
          <a:stretch>
            <a:fillRect/>
          </a:stretch>
        </p:blipFill>
        <p:spPr>
          <a:xfrm>
            <a:off x="328093" y="4240199"/>
            <a:ext cx="398168" cy="589374"/>
          </a:xfrm>
          <a:prstGeom prst="rect">
            <a:avLst/>
          </a:prstGeom>
          <a:ln w="12700">
            <a:miter lim="400000"/>
          </a:ln>
        </p:spPr>
      </p:pic>
      <p:sp>
        <p:nvSpPr>
          <p:cNvPr id="1128" name="TextBox 2"/>
          <p:cNvSpPr txBox="1"/>
          <p:nvPr/>
        </p:nvSpPr>
        <p:spPr>
          <a:xfrm>
            <a:off x="402221" y="4404733"/>
            <a:ext cx="23943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9</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 name="TextBox 5"/>
          <p:cNvSpPr/>
          <p:nvPr/>
        </p:nvSpPr>
        <p:spPr>
          <a:xfrm>
            <a:off x="0" y="0"/>
            <a:ext cx="9144000" cy="5143500"/>
          </a:xfrm>
          <a:prstGeom prst="rect">
            <a:avLst/>
          </a:prstGeom>
          <a:solidFill>
            <a:schemeClr val="accent5"/>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54"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55" name="TextBox 7"/>
          <p:cNvSpPr txBox="1"/>
          <p:nvPr/>
        </p:nvSpPr>
        <p:spPr>
          <a:xfrm>
            <a:off x="450204" y="406169"/>
            <a:ext cx="5940684" cy="434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b="1">
                <a:latin typeface="Georgia"/>
                <a:ea typeface="Georgia"/>
                <a:cs typeface="Georgia"/>
                <a:sym typeface="Georgia"/>
              </a:defRPr>
            </a:lvl1pPr>
          </a:lstStyle>
          <a:p>
            <a:r>
              <a:t>Key things to remember</a:t>
            </a:r>
          </a:p>
        </p:txBody>
      </p:sp>
      <p:sp>
        <p:nvSpPr>
          <p:cNvPr id="1156" name="TextBox 2"/>
          <p:cNvSpPr txBox="1"/>
          <p:nvPr/>
        </p:nvSpPr>
        <p:spPr>
          <a:xfrm>
            <a:off x="469937" y="1048031"/>
            <a:ext cx="5901217" cy="3229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defTabSz="685800">
              <a:lnSpc>
                <a:spcPct val="130000"/>
              </a:lnSpc>
              <a:spcBef>
                <a:spcPts val="700"/>
              </a:spcBef>
              <a:buSzPct val="100000"/>
              <a:buAutoNum type="arabicPeriod"/>
              <a:defRPr b="1">
                <a:solidFill>
                  <a:srgbClr val="000000"/>
                </a:solidFill>
                <a:latin typeface="Georgia"/>
                <a:ea typeface="Georgia"/>
                <a:cs typeface="Georgia"/>
                <a:sym typeface="Georgia"/>
              </a:defRPr>
            </a:pPr>
            <a:r>
              <a:t>For your hand washing device</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Remember it must be able to both collect and dispense water.</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It must use water efficiently (water is scarce in Kenya).</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Think about how to avoid cross-contamination.</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You have a budget – 125 credits, use it wisely!</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Use locally available, sustainable materials when possible.</a:t>
            </a:r>
          </a:p>
        </p:txBody>
      </p:sp>
      <p:pic>
        <p:nvPicPr>
          <p:cNvPr id="1157" name="12345.png" descr="12345.png"/>
          <p:cNvPicPr>
            <a:picLocks noChangeAspect="1"/>
          </p:cNvPicPr>
          <p:nvPr/>
        </p:nvPicPr>
        <p:blipFill>
          <a:blip r:embed="rId3">
            <a:extLst/>
          </a:blip>
          <a:stretch>
            <a:fillRect/>
          </a:stretch>
        </p:blipFill>
        <p:spPr>
          <a:xfrm>
            <a:off x="328093" y="4240199"/>
            <a:ext cx="398168" cy="589374"/>
          </a:xfrm>
          <a:prstGeom prst="rect">
            <a:avLst/>
          </a:prstGeom>
          <a:ln w="12700">
            <a:miter lim="400000"/>
          </a:ln>
        </p:spPr>
      </p:pic>
      <p:sp>
        <p:nvSpPr>
          <p:cNvPr id="1158" name="TextBox 2"/>
          <p:cNvSpPr txBox="1"/>
          <p:nvPr/>
        </p:nvSpPr>
        <p:spPr>
          <a:xfrm>
            <a:off x="389521" y="4404733"/>
            <a:ext cx="398169"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t>11</a:t>
            </a:r>
          </a:p>
        </p:txBody>
      </p:sp>
      <p:sp>
        <p:nvSpPr>
          <p:cNvPr id="1159" name="Oval 3"/>
          <p:cNvSpPr/>
          <p:nvPr/>
        </p:nvSpPr>
        <p:spPr>
          <a:xfrm>
            <a:off x="6562778" y="2485597"/>
            <a:ext cx="2518359" cy="2525829"/>
          </a:xfrm>
          <a:prstGeom prst="ellipse">
            <a:avLst/>
          </a:prstGeom>
          <a:blipFill>
            <a:blip r:embed="rId4"/>
            <a:stretch>
              <a:fillRect/>
            </a:stretch>
          </a:blip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 name="TextBox 5"/>
          <p:cNvSpPr/>
          <p:nvPr/>
        </p:nvSpPr>
        <p:spPr>
          <a:xfrm>
            <a:off x="0" y="0"/>
            <a:ext cx="9144000" cy="5143500"/>
          </a:xfrm>
          <a:prstGeom prst="rect">
            <a:avLst/>
          </a:prstGeom>
          <a:solidFill>
            <a:schemeClr val="accent5"/>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67"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68" name="TextBox 7"/>
          <p:cNvSpPr txBox="1"/>
          <p:nvPr/>
        </p:nvSpPr>
        <p:spPr>
          <a:xfrm>
            <a:off x="450204" y="406169"/>
            <a:ext cx="5940684" cy="434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b="1">
                <a:latin typeface="Georgia"/>
                <a:ea typeface="Georgia"/>
                <a:cs typeface="Georgia"/>
                <a:sym typeface="Georgia"/>
              </a:defRPr>
            </a:lvl1pPr>
          </a:lstStyle>
          <a:p>
            <a:r>
              <a:t>Key things to remember</a:t>
            </a:r>
          </a:p>
        </p:txBody>
      </p:sp>
      <p:sp>
        <p:nvSpPr>
          <p:cNvPr id="1169" name="TextBox 2"/>
          <p:cNvSpPr txBox="1"/>
          <p:nvPr/>
        </p:nvSpPr>
        <p:spPr>
          <a:xfrm>
            <a:off x="469937" y="1048031"/>
            <a:ext cx="6102630" cy="3229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defTabSz="685800">
              <a:lnSpc>
                <a:spcPct val="130000"/>
              </a:lnSpc>
              <a:spcBef>
                <a:spcPts val="700"/>
              </a:spcBef>
              <a:buSzPct val="100000"/>
              <a:buAutoNum type="arabicPeriod" startAt="2"/>
              <a:defRPr b="1">
                <a:solidFill>
                  <a:srgbClr val="000000"/>
                </a:solidFill>
                <a:latin typeface="Georgia"/>
                <a:ea typeface="Georgia"/>
                <a:cs typeface="Georgia"/>
                <a:sym typeface="Georgia"/>
              </a:defRPr>
            </a:pPr>
            <a:r>
              <a:t>For your education materials</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Be creative, children are more likely to remember something presented in an interesting, fun way. </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Do your research to get key facts and figures.</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8-11 year olds in Kenya may have low levels of literacy.</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Make sure your main messages stand out.</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Consider using more than one way of getting your message across. Game, poster, song, play etc.</a:t>
            </a:r>
          </a:p>
        </p:txBody>
      </p:sp>
      <p:pic>
        <p:nvPicPr>
          <p:cNvPr id="1170" name="12345.png" descr="12345.png"/>
          <p:cNvPicPr>
            <a:picLocks noChangeAspect="1"/>
          </p:cNvPicPr>
          <p:nvPr/>
        </p:nvPicPr>
        <p:blipFill>
          <a:blip r:embed="rId3">
            <a:extLst/>
          </a:blip>
          <a:stretch>
            <a:fillRect/>
          </a:stretch>
        </p:blipFill>
        <p:spPr>
          <a:xfrm>
            <a:off x="328093" y="4240199"/>
            <a:ext cx="398168" cy="589374"/>
          </a:xfrm>
          <a:prstGeom prst="rect">
            <a:avLst/>
          </a:prstGeom>
          <a:ln w="12700">
            <a:miter lim="400000"/>
          </a:ln>
        </p:spPr>
      </p:pic>
      <p:sp>
        <p:nvSpPr>
          <p:cNvPr id="1171" name="TextBox 2"/>
          <p:cNvSpPr txBox="1"/>
          <p:nvPr/>
        </p:nvSpPr>
        <p:spPr>
          <a:xfrm>
            <a:off x="364121" y="4404733"/>
            <a:ext cx="398169"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t>12</a:t>
            </a:r>
          </a:p>
        </p:txBody>
      </p:sp>
      <p:sp>
        <p:nvSpPr>
          <p:cNvPr id="1172" name="Oval 3"/>
          <p:cNvSpPr/>
          <p:nvPr/>
        </p:nvSpPr>
        <p:spPr>
          <a:xfrm>
            <a:off x="6339986" y="2308466"/>
            <a:ext cx="2770196" cy="2778411"/>
          </a:xfrm>
          <a:prstGeom prst="ellipse">
            <a:avLst/>
          </a:prstGeom>
          <a:blipFill>
            <a:blip r:embed="rId4"/>
            <a:stretch>
              <a:fillRect/>
            </a:stretch>
          </a:blip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 name="TextBox 5"/>
          <p:cNvSpPr/>
          <p:nvPr/>
        </p:nvSpPr>
        <p:spPr>
          <a:xfrm>
            <a:off x="0" y="0"/>
            <a:ext cx="9144000" cy="5143500"/>
          </a:xfrm>
          <a:prstGeom prst="rect">
            <a:avLst/>
          </a:prstGeom>
          <a:solidFill>
            <a:schemeClr val="accent5"/>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80"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81" name="TextBox 7"/>
          <p:cNvSpPr txBox="1"/>
          <p:nvPr/>
        </p:nvSpPr>
        <p:spPr>
          <a:xfrm>
            <a:off x="450204" y="406169"/>
            <a:ext cx="5940684" cy="434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b="1">
                <a:latin typeface="Georgia"/>
                <a:ea typeface="Georgia"/>
                <a:cs typeface="Georgia"/>
                <a:sym typeface="Georgia"/>
              </a:defRPr>
            </a:lvl1pPr>
          </a:lstStyle>
          <a:p>
            <a:r>
              <a:t>What do they do in Kenya?</a:t>
            </a:r>
          </a:p>
        </p:txBody>
      </p:sp>
      <p:sp>
        <p:nvSpPr>
          <p:cNvPr id="1182" name="TextBox 2"/>
          <p:cNvSpPr txBox="1"/>
          <p:nvPr/>
        </p:nvSpPr>
        <p:spPr>
          <a:xfrm>
            <a:off x="726261" y="1048031"/>
            <a:ext cx="3735871" cy="35127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685800">
              <a:lnSpc>
                <a:spcPct val="130000"/>
              </a:lnSpc>
              <a:spcBef>
                <a:spcPts val="700"/>
              </a:spcBef>
              <a:buSzPct val="100000"/>
              <a:defRPr>
                <a:solidFill>
                  <a:srgbClr val="000000"/>
                </a:solidFill>
                <a:latin typeface="Georgia"/>
                <a:ea typeface="Georgia"/>
                <a:cs typeface="Georgia"/>
                <a:sym typeface="Georgia"/>
              </a:defRPr>
            </a:pPr>
            <a:r>
              <a:rPr dirty="0"/>
              <a:t>Engineers in Kenya have come up with a simple design for a hand washing station which is widely used and looks like this…</a:t>
            </a:r>
          </a:p>
          <a:p>
            <a:pPr defTabSz="685800">
              <a:lnSpc>
                <a:spcPct val="130000"/>
              </a:lnSpc>
              <a:spcBef>
                <a:spcPts val="700"/>
              </a:spcBef>
              <a:buSzPct val="100000"/>
              <a:defRPr>
                <a:solidFill>
                  <a:srgbClr val="000000"/>
                </a:solidFill>
                <a:latin typeface="Georgia"/>
                <a:ea typeface="Georgia"/>
                <a:cs typeface="Georgia"/>
                <a:sym typeface="Georgia"/>
              </a:defRPr>
            </a:pPr>
            <a:r>
              <a:rPr dirty="0"/>
              <a:t>It’s called a ‘Tippy Tap’. It only dispenses water, it doesn’t collect it. </a:t>
            </a:r>
          </a:p>
          <a:p>
            <a:pPr defTabSz="685800">
              <a:lnSpc>
                <a:spcPct val="130000"/>
              </a:lnSpc>
              <a:spcBef>
                <a:spcPts val="700"/>
              </a:spcBef>
              <a:buSzPct val="100000"/>
              <a:defRPr>
                <a:solidFill>
                  <a:srgbClr val="000000"/>
                </a:solidFill>
                <a:latin typeface="Georgia"/>
                <a:ea typeface="Georgia"/>
                <a:cs typeface="Georgia"/>
                <a:sym typeface="Georgia"/>
              </a:defRPr>
            </a:pPr>
            <a:r>
              <a:rPr dirty="0"/>
              <a:t>How does your model compare to this? Do you think your model is better?</a:t>
            </a:r>
          </a:p>
        </p:txBody>
      </p:sp>
      <p:pic>
        <p:nvPicPr>
          <p:cNvPr id="1183" name="12345.png" descr="12345.png"/>
          <p:cNvPicPr>
            <a:picLocks noChangeAspect="1"/>
          </p:cNvPicPr>
          <p:nvPr/>
        </p:nvPicPr>
        <p:blipFill>
          <a:blip r:embed="rId3">
            <a:extLst/>
          </a:blip>
          <a:stretch>
            <a:fillRect/>
          </a:stretch>
        </p:blipFill>
        <p:spPr>
          <a:xfrm>
            <a:off x="328093" y="4240199"/>
            <a:ext cx="398168" cy="589374"/>
          </a:xfrm>
          <a:prstGeom prst="rect">
            <a:avLst/>
          </a:prstGeom>
          <a:ln w="12700">
            <a:miter lim="400000"/>
          </a:ln>
        </p:spPr>
      </p:pic>
      <p:sp>
        <p:nvSpPr>
          <p:cNvPr id="1184" name="TextBox 2"/>
          <p:cNvSpPr txBox="1"/>
          <p:nvPr/>
        </p:nvSpPr>
        <p:spPr>
          <a:xfrm>
            <a:off x="364121" y="4404733"/>
            <a:ext cx="398169"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t>13</a:t>
            </a:r>
          </a:p>
        </p:txBody>
      </p:sp>
      <p:sp>
        <p:nvSpPr>
          <p:cNvPr id="1185" name="Oval 5"/>
          <p:cNvSpPr/>
          <p:nvPr/>
        </p:nvSpPr>
        <p:spPr>
          <a:xfrm>
            <a:off x="4791919" y="1048031"/>
            <a:ext cx="3755894" cy="3478406"/>
          </a:xfrm>
          <a:prstGeom prst="ellipse">
            <a:avLst/>
          </a:prstGeom>
          <a:blipFill>
            <a:blip r:embed="rId4"/>
            <a:stretch>
              <a:fillRect/>
            </a:stretch>
          </a:blip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2" name="Picture 4" descr="Picture 4"/>
          <p:cNvPicPr>
            <a:picLocks noChangeAspect="1"/>
          </p:cNvPicPr>
          <p:nvPr/>
        </p:nvPicPr>
        <p:blipFill>
          <a:blip r:embed="rId3">
            <a:extLst/>
          </a:blip>
          <a:stretch>
            <a:fillRect/>
          </a:stretch>
        </p:blipFill>
        <p:spPr>
          <a:xfrm>
            <a:off x="4658938" y="656894"/>
            <a:ext cx="1567542" cy="1234590"/>
          </a:xfrm>
          <a:prstGeom prst="rect">
            <a:avLst/>
          </a:prstGeom>
          <a:ln w="12700">
            <a:miter lim="400000"/>
          </a:ln>
        </p:spPr>
      </p:pic>
      <p:pic>
        <p:nvPicPr>
          <p:cNvPr id="1133" name="Picture 4" descr="Picture 4"/>
          <p:cNvPicPr>
            <a:picLocks noChangeAspect="1"/>
          </p:cNvPicPr>
          <p:nvPr/>
        </p:nvPicPr>
        <p:blipFill>
          <a:blip r:embed="rId4">
            <a:extLst/>
          </a:blip>
          <a:stretch>
            <a:fillRect/>
          </a:stretch>
        </p:blipFill>
        <p:spPr>
          <a:xfrm>
            <a:off x="6420630" y="656894"/>
            <a:ext cx="2521726" cy="1047160"/>
          </a:xfrm>
          <a:prstGeom prst="rect">
            <a:avLst/>
          </a:prstGeom>
          <a:ln w="12700">
            <a:miter lim="400000"/>
          </a:ln>
        </p:spPr>
      </p:pic>
      <p:sp>
        <p:nvSpPr>
          <p:cNvPr id="1134" name="Rectangle 10"/>
          <p:cNvSpPr/>
          <p:nvPr/>
        </p:nvSpPr>
        <p:spPr>
          <a:xfrm>
            <a:off x="4572000" y="2050026"/>
            <a:ext cx="4572000" cy="3093474"/>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135" name="Rectangle 3"/>
          <p:cNvSpPr txBox="1"/>
          <p:nvPr/>
        </p:nvSpPr>
        <p:spPr>
          <a:xfrm>
            <a:off x="245760" y="89707"/>
            <a:ext cx="4273155" cy="3863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500" b="1">
                <a:latin typeface="Georgia"/>
                <a:ea typeface="Georgia"/>
                <a:cs typeface="Georgia"/>
                <a:sym typeface="Georgia"/>
              </a:defRPr>
            </a:pPr>
            <a:r>
              <a:rPr sz="1800"/>
              <a:t>CREST Awards</a:t>
            </a:r>
            <a:r>
              <a:t/>
            </a:r>
            <a:br/>
            <a:r>
              <a:t/>
            </a:r>
            <a:br/>
            <a:r>
              <a:rPr b="0"/>
              <a:t>Stop the spread is perfect for a </a:t>
            </a:r>
            <a:r>
              <a:t>CREST Discovery Award</a:t>
            </a:r>
            <a:r>
              <a:rPr b="0"/>
              <a:t>. It can also be used to gain a Superstar award (primary) and as a context for </a:t>
            </a:r>
            <a:br>
              <a:rPr b="0"/>
            </a:br>
            <a:r>
              <a:rPr b="0"/>
              <a:t>Bronze–Gold Awards (Secondary) </a:t>
            </a:r>
            <a:br>
              <a:rPr b="0"/>
            </a:br>
            <a:r>
              <a:rPr b="0"/>
              <a:t/>
            </a:r>
            <a:br>
              <a:rPr b="0"/>
            </a:br>
            <a:r>
              <a:rPr sz="1800"/>
              <a:t>Big Bang Competition</a:t>
            </a:r>
            <a:r>
              <a:t/>
            </a:r>
            <a:br/>
            <a:r>
              <a:t/>
            </a:r>
            <a:br/>
            <a:r>
              <a:rPr b="0"/>
              <a:t>You can enter your challenge into the Big Bang Competition, either at regional events or on-line. </a:t>
            </a:r>
            <a:br>
              <a:rPr b="0"/>
            </a:br>
            <a:r>
              <a:rPr b="0"/>
              <a:t/>
            </a:r>
            <a:br>
              <a:rPr b="0"/>
            </a:br>
            <a:r>
              <a:rPr b="0"/>
              <a:t>200 projects are chosen every year to attend the national Big Bang Fair in Birmingham.  Prizes include industrial/scientific site visits, mentoring, cash, and the chance to represent the UK in International competitions. </a:t>
            </a:r>
          </a:p>
        </p:txBody>
      </p:sp>
      <p:pic>
        <p:nvPicPr>
          <p:cNvPr id="1136" name="Picture 13" descr="Picture 13"/>
          <p:cNvPicPr>
            <a:picLocks noChangeAspect="1"/>
          </p:cNvPicPr>
          <p:nvPr/>
        </p:nvPicPr>
        <p:blipFill>
          <a:blip r:embed="rId5">
            <a:extLst/>
          </a:blip>
          <a:srcRect l="27633" t="11022" b="18473"/>
          <a:stretch>
            <a:fillRect/>
          </a:stretch>
        </p:blipFill>
        <p:spPr>
          <a:xfrm>
            <a:off x="4823475" y="2255665"/>
            <a:ext cx="4129553" cy="2682195"/>
          </a:xfrm>
          <a:prstGeom prst="rect">
            <a:avLst/>
          </a:prstGeom>
          <a:ln w="12700">
            <a:miter lim="400000"/>
          </a:ln>
        </p:spPr>
      </p:pic>
      <p:sp>
        <p:nvSpPr>
          <p:cNvPr id="1137" name="TextBox 14"/>
          <p:cNvSpPr txBox="1"/>
          <p:nvPr/>
        </p:nvSpPr>
        <p:spPr>
          <a:xfrm>
            <a:off x="1659502" y="4300411"/>
            <a:ext cx="2859411"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400">
                <a:latin typeface="Georgia"/>
                <a:ea typeface="Georgia"/>
                <a:cs typeface="Georgia"/>
                <a:sym typeface="Georgia"/>
              </a:defRPr>
            </a:pPr>
            <a:endParaRPr/>
          </a:p>
          <a:p>
            <a:pPr>
              <a:defRPr sz="1400">
                <a:latin typeface="Georgia"/>
                <a:ea typeface="Georgia"/>
                <a:cs typeface="Georgia"/>
                <a:sym typeface="Georgia"/>
              </a:defRPr>
            </a:pPr>
            <a:r>
              <a:t>This could be you next year!</a:t>
            </a:r>
          </a:p>
        </p:txBody>
      </p:sp>
      <p:pic>
        <p:nvPicPr>
          <p:cNvPr id="1138" name="12345.png" descr="12345.png"/>
          <p:cNvPicPr>
            <a:picLocks noChangeAspect="1"/>
          </p:cNvPicPr>
          <p:nvPr/>
        </p:nvPicPr>
        <p:blipFill>
          <a:blip r:embed="rId6">
            <a:extLst/>
          </a:blip>
          <a:stretch>
            <a:fillRect/>
          </a:stretch>
        </p:blipFill>
        <p:spPr>
          <a:xfrm>
            <a:off x="74093" y="4481499"/>
            <a:ext cx="398168" cy="589374"/>
          </a:xfrm>
          <a:prstGeom prst="rect">
            <a:avLst/>
          </a:prstGeom>
          <a:ln w="12700">
            <a:miter lim="400000"/>
          </a:ln>
        </p:spPr>
      </p:pic>
      <p:sp>
        <p:nvSpPr>
          <p:cNvPr id="1139" name="TextBox 2"/>
          <p:cNvSpPr txBox="1"/>
          <p:nvPr/>
        </p:nvSpPr>
        <p:spPr>
          <a:xfrm>
            <a:off x="99224" y="4628975"/>
            <a:ext cx="313566"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sz="1600" dirty="0" smtClean="0"/>
              <a:t>10</a:t>
            </a:r>
            <a:endParaRPr sz="16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Rectangle 10"/>
          <p:cNvSpPr/>
          <p:nvPr/>
        </p:nvSpPr>
        <p:spPr>
          <a:xfrm>
            <a:off x="4572000" y="2050026"/>
            <a:ext cx="4572000" cy="3093474"/>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144" name="Rectangle 3"/>
          <p:cNvSpPr txBox="1"/>
          <p:nvPr/>
        </p:nvSpPr>
        <p:spPr>
          <a:xfrm>
            <a:off x="130939" y="293124"/>
            <a:ext cx="4273155" cy="321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b="1">
                <a:latin typeface="Georgia"/>
                <a:ea typeface="Georgia"/>
                <a:cs typeface="Georgia"/>
                <a:sym typeface="Georgia"/>
              </a:defRPr>
            </a:pPr>
            <a:r>
              <a:rPr dirty="0"/>
              <a:t>British Science Week</a:t>
            </a:r>
          </a:p>
          <a:p>
            <a:pPr>
              <a:defRPr sz="1500">
                <a:latin typeface="Georgia"/>
                <a:ea typeface="Georgia"/>
                <a:cs typeface="Georgia"/>
                <a:sym typeface="Georgia"/>
              </a:defRPr>
            </a:pPr>
            <a:endParaRPr dirty="0"/>
          </a:p>
          <a:p>
            <a:pPr>
              <a:defRPr sz="1500">
                <a:latin typeface="Georgia"/>
                <a:ea typeface="Georgia"/>
                <a:cs typeface="Georgia"/>
                <a:sym typeface="Georgia"/>
              </a:defRPr>
            </a:pPr>
            <a:r>
              <a:rPr dirty="0"/>
              <a:t>Now you have completed the </a:t>
            </a:r>
            <a:r>
              <a:rPr b="1" dirty="0"/>
              <a:t>Stop the spread </a:t>
            </a:r>
            <a:r>
              <a:rPr dirty="0"/>
              <a:t>why not try some of Practical Action’s other STEM challenges on a special week in March each year?  How about the Squashed tomato challenge, Floating garden challenge, Regreen the desert, the Solar challenge or Ditch the dirt?</a:t>
            </a:r>
          </a:p>
          <a:p>
            <a:pPr>
              <a:defRPr sz="1500">
                <a:latin typeface="Georgia"/>
                <a:ea typeface="Georgia"/>
                <a:cs typeface="Georgia"/>
                <a:sym typeface="Georgia"/>
              </a:defRPr>
            </a:pPr>
            <a:endParaRPr dirty="0"/>
          </a:p>
          <a:p>
            <a:pPr>
              <a:defRPr b="1">
                <a:latin typeface="Georgia"/>
                <a:ea typeface="Georgia"/>
                <a:cs typeface="Georgia"/>
                <a:sym typeface="Georgia"/>
              </a:defRPr>
            </a:pPr>
            <a:r>
              <a:rPr dirty="0"/>
              <a:t>Great Science Share for Schools</a:t>
            </a:r>
          </a:p>
          <a:p>
            <a:pPr>
              <a:defRPr sz="1500">
                <a:latin typeface="Georgia"/>
                <a:ea typeface="Georgia"/>
                <a:cs typeface="Georgia"/>
                <a:sym typeface="Georgia"/>
              </a:defRPr>
            </a:pPr>
            <a:endParaRPr dirty="0"/>
          </a:p>
          <a:p>
            <a:pPr>
              <a:defRPr sz="1500">
                <a:latin typeface="Georgia"/>
                <a:ea typeface="Georgia"/>
                <a:cs typeface="Georgia"/>
                <a:sym typeface="Georgia"/>
              </a:defRPr>
            </a:pPr>
            <a:r>
              <a:rPr dirty="0"/>
              <a:t>A great opportunity for you to share your science projects with other schools, all on one special day in June each year. </a:t>
            </a:r>
          </a:p>
        </p:txBody>
      </p:sp>
      <p:pic>
        <p:nvPicPr>
          <p:cNvPr id="1146" name="12345.png" descr="12345.png"/>
          <p:cNvPicPr>
            <a:picLocks noChangeAspect="1"/>
          </p:cNvPicPr>
          <p:nvPr/>
        </p:nvPicPr>
        <p:blipFill>
          <a:blip r:embed="rId3">
            <a:extLst/>
          </a:blip>
          <a:stretch>
            <a:fillRect/>
          </a:stretch>
        </p:blipFill>
        <p:spPr>
          <a:xfrm>
            <a:off x="74093" y="4481499"/>
            <a:ext cx="398168" cy="589374"/>
          </a:xfrm>
          <a:prstGeom prst="rect">
            <a:avLst/>
          </a:prstGeom>
          <a:ln w="12700">
            <a:miter lim="400000"/>
          </a:ln>
        </p:spPr>
      </p:pic>
      <p:sp>
        <p:nvSpPr>
          <p:cNvPr id="1147" name="TextBox 2"/>
          <p:cNvSpPr txBox="1"/>
          <p:nvPr/>
        </p:nvSpPr>
        <p:spPr>
          <a:xfrm>
            <a:off x="110121" y="4646033"/>
            <a:ext cx="398169"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t>10</a:t>
            </a:r>
          </a:p>
        </p:txBody>
      </p:sp>
      <p:pic>
        <p:nvPicPr>
          <p:cNvPr id="1148" name="Picture 5" descr="Picture 5"/>
          <p:cNvPicPr>
            <a:picLocks noChangeAspect="1"/>
          </p:cNvPicPr>
          <p:nvPr/>
        </p:nvPicPr>
        <p:blipFill>
          <a:blip r:embed="rId4">
            <a:extLst/>
          </a:blip>
          <a:stretch>
            <a:fillRect/>
          </a:stretch>
        </p:blipFill>
        <p:spPr>
          <a:xfrm>
            <a:off x="4529832" y="494756"/>
            <a:ext cx="2084910" cy="938349"/>
          </a:xfrm>
          <a:prstGeom prst="rect">
            <a:avLst/>
          </a:prstGeom>
          <a:ln w="12700">
            <a:miter lim="400000"/>
          </a:ln>
        </p:spPr>
      </p:pic>
      <p:pic>
        <p:nvPicPr>
          <p:cNvPr id="1149" name="Picture 6" descr="Picture 6"/>
          <p:cNvPicPr>
            <a:picLocks noChangeAspect="1"/>
          </p:cNvPicPr>
          <p:nvPr/>
        </p:nvPicPr>
        <p:blipFill>
          <a:blip r:embed="rId5">
            <a:extLst/>
          </a:blip>
          <a:stretch>
            <a:fillRect/>
          </a:stretch>
        </p:blipFill>
        <p:spPr>
          <a:xfrm>
            <a:off x="7008559" y="373515"/>
            <a:ext cx="1152659" cy="1049128"/>
          </a:xfrm>
          <a:prstGeom prst="rect">
            <a:avLst/>
          </a:prstGeom>
          <a:ln w="12700">
            <a:miter lim="400000"/>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8169" y="2248999"/>
            <a:ext cx="4079662" cy="2695528"/>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2" name="Picture 15" descr="Picture 15"/>
          <p:cNvPicPr>
            <a:picLocks noChangeAspect="1"/>
          </p:cNvPicPr>
          <p:nvPr/>
        </p:nvPicPr>
        <p:blipFill>
          <a:blip r:embed="rId2">
            <a:extLst/>
          </a:blip>
          <a:stretch>
            <a:fillRect/>
          </a:stretch>
        </p:blipFill>
        <p:spPr>
          <a:xfrm>
            <a:off x="6978132" y="4279889"/>
            <a:ext cx="306591" cy="306591"/>
          </a:xfrm>
          <a:prstGeom prst="rect">
            <a:avLst/>
          </a:prstGeom>
          <a:ln w="12700">
            <a:miter lim="400000"/>
          </a:ln>
        </p:spPr>
      </p:pic>
      <p:pic>
        <p:nvPicPr>
          <p:cNvPr id="1193" name="Picture 16" descr="Picture 16"/>
          <p:cNvPicPr>
            <a:picLocks noChangeAspect="1"/>
          </p:cNvPicPr>
          <p:nvPr/>
        </p:nvPicPr>
        <p:blipFill>
          <a:blip r:embed="rId3">
            <a:extLst/>
          </a:blip>
          <a:stretch>
            <a:fillRect/>
          </a:stretch>
        </p:blipFill>
        <p:spPr>
          <a:xfrm>
            <a:off x="5948988" y="4242470"/>
            <a:ext cx="407429" cy="344011"/>
          </a:xfrm>
          <a:prstGeom prst="rect">
            <a:avLst/>
          </a:prstGeom>
          <a:ln w="12700">
            <a:miter lim="400000"/>
          </a:ln>
        </p:spPr>
      </p:pic>
      <p:pic>
        <p:nvPicPr>
          <p:cNvPr id="1194" name="Picture 17" descr="Picture 17"/>
          <p:cNvPicPr>
            <a:picLocks noChangeAspect="1"/>
          </p:cNvPicPr>
          <p:nvPr/>
        </p:nvPicPr>
        <p:blipFill>
          <a:blip r:embed="rId2">
            <a:extLst/>
          </a:blip>
          <a:stretch>
            <a:fillRect/>
          </a:stretch>
        </p:blipFill>
        <p:spPr>
          <a:xfrm>
            <a:off x="8085572" y="4279889"/>
            <a:ext cx="306591" cy="306591"/>
          </a:xfrm>
          <a:prstGeom prst="rect">
            <a:avLst/>
          </a:prstGeom>
          <a:ln w="12700">
            <a:miter lim="400000"/>
          </a:ln>
        </p:spPr>
      </p:pic>
      <p:pic>
        <p:nvPicPr>
          <p:cNvPr id="1195" name="Picture 7" descr="Picture 7"/>
          <p:cNvPicPr>
            <a:picLocks noChangeAspect="1"/>
          </p:cNvPicPr>
          <p:nvPr/>
        </p:nvPicPr>
        <p:blipFill>
          <a:blip r:embed="rId4">
            <a:extLst/>
          </a:blip>
          <a:stretch>
            <a:fillRect/>
          </a:stretch>
        </p:blipFill>
        <p:spPr>
          <a:xfrm>
            <a:off x="275088" y="295834"/>
            <a:ext cx="1439561" cy="833722"/>
          </a:xfrm>
          <a:prstGeom prst="rect">
            <a:avLst/>
          </a:prstGeom>
          <a:ln w="12700">
            <a:miter lim="400000"/>
          </a:ln>
        </p:spPr>
      </p:pic>
      <p:sp>
        <p:nvSpPr>
          <p:cNvPr id="1196" name="Title 1"/>
          <p:cNvSpPr txBox="1"/>
          <p:nvPr/>
        </p:nvSpPr>
        <p:spPr>
          <a:xfrm>
            <a:off x="250592" y="1685220"/>
            <a:ext cx="3188456" cy="2273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2400" b="1">
                <a:latin typeface="Georgia"/>
                <a:ea typeface="Georgia"/>
                <a:cs typeface="Georgia"/>
                <a:sym typeface="Georgia"/>
              </a:defRPr>
            </a:pPr>
            <a:r>
              <a:t>We hope you enjoyed Stop the spread</a:t>
            </a:r>
            <a:endParaRPr sz="1400" b="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a:latin typeface="Geller Headline"/>
              <a:ea typeface="Geller Headline"/>
              <a:cs typeface="Geller Headline"/>
              <a:sym typeface="Geller Headline"/>
            </a:endParaRPr>
          </a:p>
          <a:p>
            <a:pPr>
              <a:defRPr sz="1000" b="1">
                <a:latin typeface="Georgia"/>
                <a:ea typeface="Georgia"/>
                <a:cs typeface="Georgia"/>
                <a:sym typeface="Georgia"/>
              </a:defRPr>
            </a:pPr>
            <a:r>
              <a:t>For more information and resources go to:</a:t>
            </a:r>
            <a:endParaRPr sz="1400" b="0">
              <a:latin typeface="Geller Headline"/>
              <a:ea typeface="Geller Headline"/>
              <a:cs typeface="Geller Headline"/>
              <a:sym typeface="Geller Headline"/>
            </a:endParaRPr>
          </a:p>
          <a:p>
            <a:pPr>
              <a:defRPr sz="1600" b="1">
                <a:latin typeface="Georgia"/>
                <a:ea typeface="Georgia"/>
                <a:cs typeface="Georgia"/>
                <a:sym typeface="Georgia"/>
              </a:defRPr>
            </a:pPr>
            <a:r>
              <a:t>practicalaction.org/schools</a:t>
            </a:r>
          </a:p>
        </p:txBody>
      </p:sp>
      <p:pic>
        <p:nvPicPr>
          <p:cNvPr id="1197" name="Picture 14" descr="Picture 14"/>
          <p:cNvPicPr>
            <a:picLocks noChangeAspect="1"/>
          </p:cNvPicPr>
          <p:nvPr/>
        </p:nvPicPr>
        <p:blipFill>
          <a:blip r:embed="rId5">
            <a:extLst/>
          </a:blip>
          <a:stretch>
            <a:fillRect/>
          </a:stretch>
        </p:blipFill>
        <p:spPr>
          <a:xfrm>
            <a:off x="250591" y="4567673"/>
            <a:ext cx="231649" cy="231651"/>
          </a:xfrm>
          <a:prstGeom prst="rect">
            <a:avLst/>
          </a:prstGeom>
          <a:ln w="12700">
            <a:miter lim="400000"/>
          </a:ln>
        </p:spPr>
      </p:pic>
      <p:pic>
        <p:nvPicPr>
          <p:cNvPr id="1198" name="Picture 18" descr="Picture 18"/>
          <p:cNvPicPr>
            <a:picLocks noChangeAspect="1"/>
          </p:cNvPicPr>
          <p:nvPr/>
        </p:nvPicPr>
        <p:blipFill>
          <a:blip r:embed="rId6">
            <a:extLst/>
          </a:blip>
          <a:stretch>
            <a:fillRect/>
          </a:stretch>
        </p:blipFill>
        <p:spPr>
          <a:xfrm>
            <a:off x="568083" y="4567673"/>
            <a:ext cx="231649" cy="231651"/>
          </a:xfrm>
          <a:prstGeom prst="rect">
            <a:avLst/>
          </a:prstGeom>
          <a:ln w="12700">
            <a:miter lim="400000"/>
          </a:ln>
        </p:spPr>
      </p:pic>
      <p:pic>
        <p:nvPicPr>
          <p:cNvPr id="1199" name="Picture 19" descr="Picture 19"/>
          <p:cNvPicPr>
            <a:picLocks noChangeAspect="1"/>
          </p:cNvPicPr>
          <p:nvPr/>
        </p:nvPicPr>
        <p:blipFill>
          <a:blip r:embed="rId7">
            <a:extLst/>
          </a:blip>
          <a:stretch>
            <a:fillRect/>
          </a:stretch>
        </p:blipFill>
        <p:spPr>
          <a:xfrm>
            <a:off x="1208645" y="4567673"/>
            <a:ext cx="231651" cy="231651"/>
          </a:xfrm>
          <a:prstGeom prst="rect">
            <a:avLst/>
          </a:prstGeom>
          <a:ln w="12700">
            <a:miter lim="400000"/>
          </a:ln>
        </p:spPr>
      </p:pic>
      <p:pic>
        <p:nvPicPr>
          <p:cNvPr id="1200" name="Picture 20" descr="Picture 20"/>
          <p:cNvPicPr>
            <a:picLocks noChangeAspect="1"/>
          </p:cNvPicPr>
          <p:nvPr/>
        </p:nvPicPr>
        <p:blipFill>
          <a:blip r:embed="rId8">
            <a:extLst/>
          </a:blip>
          <a:stretch>
            <a:fillRect/>
          </a:stretch>
        </p:blipFill>
        <p:spPr>
          <a:xfrm>
            <a:off x="1528768" y="4567673"/>
            <a:ext cx="231651" cy="231651"/>
          </a:xfrm>
          <a:prstGeom prst="rect">
            <a:avLst/>
          </a:prstGeom>
          <a:ln w="12700">
            <a:miter lim="400000"/>
          </a:ln>
        </p:spPr>
      </p:pic>
      <p:pic>
        <p:nvPicPr>
          <p:cNvPr id="1201" name="Picture 21" descr="Picture 21"/>
          <p:cNvPicPr>
            <a:picLocks noChangeAspect="1"/>
          </p:cNvPicPr>
          <p:nvPr/>
        </p:nvPicPr>
        <p:blipFill>
          <a:blip r:embed="rId9">
            <a:extLst/>
          </a:blip>
          <a:stretch>
            <a:fillRect/>
          </a:stretch>
        </p:blipFill>
        <p:spPr>
          <a:xfrm>
            <a:off x="885575" y="4567673"/>
            <a:ext cx="231651" cy="231651"/>
          </a:xfrm>
          <a:prstGeom prst="rect">
            <a:avLst/>
          </a:prstGeom>
          <a:ln w="12700">
            <a:miter lim="400000"/>
          </a:ln>
        </p:spPr>
      </p:pic>
      <p:sp>
        <p:nvSpPr>
          <p:cNvPr id="1202" name="Rectangle 12"/>
          <p:cNvSpPr/>
          <p:nvPr/>
        </p:nvSpPr>
        <p:spPr>
          <a:xfrm>
            <a:off x="4212235" y="0"/>
            <a:ext cx="4931767"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pic>
        <p:nvPicPr>
          <p:cNvPr id="1203" name="Picture 22" descr="Picture 22"/>
          <p:cNvPicPr>
            <a:picLocks noChangeAspect="1"/>
          </p:cNvPicPr>
          <p:nvPr/>
        </p:nvPicPr>
        <p:blipFill>
          <a:blip r:embed="rId10">
            <a:extLst/>
          </a:blip>
          <a:srcRect l="12053" t="9227" r="12053" b="4705"/>
          <a:stretch>
            <a:fillRect/>
          </a:stretch>
        </p:blipFill>
        <p:spPr>
          <a:xfrm>
            <a:off x="4212235" y="0"/>
            <a:ext cx="4931767" cy="5143500"/>
          </a:xfrm>
          <a:prstGeom prst="rect">
            <a:avLst/>
          </a:prstGeom>
          <a:ln w="12700">
            <a:miter lim="400000"/>
          </a:ln>
        </p:spPr>
      </p:pic>
      <p:pic>
        <p:nvPicPr>
          <p:cNvPr id="1204" name="Picture 23" descr="Picture 23"/>
          <p:cNvPicPr>
            <a:picLocks noChangeAspect="1"/>
          </p:cNvPicPr>
          <p:nvPr/>
        </p:nvPicPr>
        <p:blipFill>
          <a:blip r:embed="rId11">
            <a:extLst/>
          </a:blip>
          <a:stretch>
            <a:fillRect/>
          </a:stretch>
        </p:blipFill>
        <p:spPr>
          <a:xfrm rot="1718406">
            <a:off x="5812435" y="1476306"/>
            <a:ext cx="1865837" cy="2045675"/>
          </a:xfrm>
          <a:prstGeom prst="rect">
            <a:avLst/>
          </a:prstGeom>
          <a:ln w="12700">
            <a:miter lim="400000"/>
          </a:ln>
        </p:spPr>
      </p:pic>
      <p:pic>
        <p:nvPicPr>
          <p:cNvPr id="1205" name="Picture 2" descr="Picture 2"/>
          <p:cNvPicPr>
            <a:picLocks noChangeAspect="1"/>
          </p:cNvPicPr>
          <p:nvPr/>
        </p:nvPicPr>
        <p:blipFill>
          <a:blip r:embed="rId12">
            <a:extLst/>
          </a:blip>
          <a:stretch>
            <a:fillRect/>
          </a:stretch>
        </p:blipFill>
        <p:spPr>
          <a:xfrm>
            <a:off x="526178" y="5813647"/>
            <a:ext cx="1058417" cy="705614"/>
          </a:xfrm>
          <a:prstGeom prst="rect">
            <a:avLst/>
          </a:prstGeom>
          <a:ln w="12700">
            <a:miter lim="400000"/>
          </a:ln>
        </p:spPr>
      </p:pic>
      <p:pic>
        <p:nvPicPr>
          <p:cNvPr id="1206" name="Picture 2" descr="Picture 2"/>
          <p:cNvPicPr>
            <a:picLocks noChangeAspect="1"/>
          </p:cNvPicPr>
          <p:nvPr/>
        </p:nvPicPr>
        <p:blipFill>
          <a:blip r:embed="rId12">
            <a:extLst/>
          </a:blip>
          <a:stretch>
            <a:fillRect/>
          </a:stretch>
        </p:blipFill>
        <p:spPr>
          <a:xfrm>
            <a:off x="678578" y="5966047"/>
            <a:ext cx="1058417" cy="705614"/>
          </a:xfrm>
          <a:prstGeom prst="rect">
            <a:avLst/>
          </a:prstGeom>
          <a:ln w="12700">
            <a:miter lim="400000"/>
          </a:ln>
        </p:spPr>
      </p:pic>
      <p:sp>
        <p:nvSpPr>
          <p:cNvPr id="1207" name="TextBox 6"/>
          <p:cNvSpPr/>
          <p:nvPr/>
        </p:nvSpPr>
        <p:spPr>
          <a:xfrm>
            <a:off x="4205392" y="0"/>
            <a:ext cx="4946403" cy="5143500"/>
          </a:xfrm>
          <a:prstGeom prst="rect">
            <a:avLst/>
          </a:prstGeom>
          <a:solidFill>
            <a:schemeClr val="accent5"/>
          </a:solidFill>
          <a:ln w="12700">
            <a:miter lim="400000"/>
          </a:ln>
        </p:spPr>
        <p:txBody>
          <a:bodyPr lIns="45718" tIns="45718" rIns="45718" bIns="45718"/>
          <a:lstStyle/>
          <a:p>
            <a:pPr>
              <a:defRPr>
                <a:latin typeface="+mn-lt"/>
                <a:ea typeface="+mn-ea"/>
                <a:cs typeface="+mn-cs"/>
                <a:sym typeface="Geller Text Regular"/>
              </a:defRPr>
            </a:pPr>
            <a:endParaRPr/>
          </a:p>
        </p:txBody>
      </p:sp>
      <p:pic>
        <p:nvPicPr>
          <p:cNvPr id="1208" name="icon.png" descr="icon.png"/>
          <p:cNvPicPr>
            <a:picLocks noChangeAspect="1"/>
          </p:cNvPicPr>
          <p:nvPr/>
        </p:nvPicPr>
        <p:blipFill>
          <a:blip r:embed="rId13">
            <a:extLst/>
          </a:blip>
          <a:srcRect t="4808"/>
          <a:stretch>
            <a:fillRect/>
          </a:stretch>
        </p:blipFill>
        <p:spPr>
          <a:xfrm>
            <a:off x="4632652" y="-156160"/>
            <a:ext cx="4091864" cy="514156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Box 5"/>
          <p:cNvSpPr/>
          <p:nvPr/>
        </p:nvSpPr>
        <p:spPr>
          <a:xfrm>
            <a:off x="0" y="0"/>
            <a:ext cx="9144000" cy="5143500"/>
          </a:xfrm>
          <a:prstGeom prst="rect">
            <a:avLst/>
          </a:prstGeom>
          <a:solidFill>
            <a:schemeClr val="accent5"/>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031"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endParaRPr/>
          </a:p>
        </p:txBody>
      </p:sp>
      <p:pic>
        <p:nvPicPr>
          <p:cNvPr id="1032" name="12345.png" descr="12345.png"/>
          <p:cNvPicPr>
            <a:picLocks noChangeAspect="1"/>
          </p:cNvPicPr>
          <p:nvPr/>
        </p:nvPicPr>
        <p:blipFill>
          <a:blip r:embed="rId3">
            <a:extLst/>
          </a:blip>
          <a:stretch>
            <a:fillRect/>
          </a:stretch>
        </p:blipFill>
        <p:spPr>
          <a:xfrm>
            <a:off x="328093" y="4240199"/>
            <a:ext cx="398168" cy="589374"/>
          </a:xfrm>
          <a:prstGeom prst="rect">
            <a:avLst/>
          </a:prstGeom>
          <a:ln w="12700">
            <a:miter lim="400000"/>
          </a:ln>
        </p:spPr>
      </p:pic>
      <p:sp>
        <p:nvSpPr>
          <p:cNvPr id="1033" name="TextBox 7"/>
          <p:cNvSpPr txBox="1"/>
          <p:nvPr/>
        </p:nvSpPr>
        <p:spPr>
          <a:xfrm>
            <a:off x="450204" y="406169"/>
            <a:ext cx="4449773" cy="434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b="1">
                <a:latin typeface="Georgia"/>
                <a:ea typeface="Georgia"/>
                <a:cs typeface="Georgia"/>
                <a:sym typeface="Georgia"/>
              </a:defRPr>
            </a:lvl1pPr>
          </a:lstStyle>
          <a:p>
            <a:r>
              <a:t>No one wants to get ill</a:t>
            </a:r>
          </a:p>
        </p:txBody>
      </p:sp>
      <p:sp>
        <p:nvSpPr>
          <p:cNvPr id="1034" name="TextBox 2"/>
          <p:cNvSpPr txBox="1"/>
          <p:nvPr/>
        </p:nvSpPr>
        <p:spPr>
          <a:xfrm>
            <a:off x="469937" y="1048031"/>
            <a:ext cx="5515256" cy="2962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Think about the last time you were ill.</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Was it a cough or a cold ? Something worse like measles? What is the worst illness you have had?</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There are lots of different diseases. Some happen everywhere whilst others, like malaria, occur more in developing countries where people do not have access to clean water and good hygiene and sanitation.</a:t>
            </a:r>
          </a:p>
        </p:txBody>
      </p:sp>
      <p:sp>
        <p:nvSpPr>
          <p:cNvPr id="1035" name="TextBox 2"/>
          <p:cNvSpPr txBox="1"/>
          <p:nvPr/>
        </p:nvSpPr>
        <p:spPr>
          <a:xfrm>
            <a:off x="427621" y="4404733"/>
            <a:ext cx="239438"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t>1</a:t>
            </a:r>
          </a:p>
        </p:txBody>
      </p:sp>
      <p:sp>
        <p:nvSpPr>
          <p:cNvPr id="1036" name="Oval 5"/>
          <p:cNvSpPr/>
          <p:nvPr/>
        </p:nvSpPr>
        <p:spPr>
          <a:xfrm>
            <a:off x="5783140" y="2013310"/>
            <a:ext cx="3564397" cy="3564397"/>
          </a:xfrm>
          <a:prstGeom prst="ellipse">
            <a:avLst/>
          </a:prstGeom>
          <a:blipFill>
            <a:blip r:embed="rId4"/>
            <a:stretch>
              <a:fillRect/>
            </a:stretch>
          </a:blip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Rectangle"/>
          <p:cNvSpPr/>
          <p:nvPr/>
        </p:nvSpPr>
        <p:spPr>
          <a:xfrm>
            <a:off x="3909962" y="355699"/>
            <a:ext cx="4797526" cy="4432102"/>
          </a:xfrm>
          <a:prstGeom prst="rect">
            <a:avLst/>
          </a:prstGeom>
          <a:solidFill>
            <a:srgbClr val="FFFFFF"/>
          </a:solidFill>
          <a:ln w="25400">
            <a:solidFill>
              <a:schemeClr val="accent1"/>
            </a:solidFill>
          </a:ln>
        </p:spPr>
        <p:txBody>
          <a:bodyPr lIns="45718" tIns="45718" rIns="45718" bIns="45718" anchor="ctr"/>
          <a:lstStyle/>
          <a:p>
            <a:endParaRPr/>
          </a:p>
        </p:txBody>
      </p:sp>
      <p:sp>
        <p:nvSpPr>
          <p:cNvPr id="1044" name="Title 1"/>
          <p:cNvSpPr txBox="1">
            <a:spLocks noGrp="1"/>
          </p:cNvSpPr>
          <p:nvPr>
            <p:ph type="title"/>
          </p:nvPr>
        </p:nvSpPr>
        <p:spPr>
          <a:xfrm>
            <a:off x="269998" y="215999"/>
            <a:ext cx="3078510" cy="741487"/>
          </a:xfrm>
          <a:prstGeom prst="rect">
            <a:avLst/>
          </a:prstGeom>
        </p:spPr>
        <p:txBody>
          <a:bodyPr/>
          <a:lstStyle>
            <a:lvl1pPr>
              <a:defRPr sz="2200" b="1">
                <a:latin typeface="Georgia"/>
                <a:ea typeface="Georgia"/>
                <a:cs typeface="Georgia"/>
                <a:sym typeface="Georgia"/>
              </a:defRPr>
            </a:lvl1pPr>
          </a:lstStyle>
          <a:p>
            <a:r>
              <a:t>How do we get diseases?</a:t>
            </a:r>
          </a:p>
        </p:txBody>
      </p:sp>
      <p:sp>
        <p:nvSpPr>
          <p:cNvPr id="1045" name="Text Placeholder 3"/>
          <p:cNvSpPr txBox="1">
            <a:spLocks noGrp="1"/>
          </p:cNvSpPr>
          <p:nvPr>
            <p:ph type="body" sz="half" idx="1"/>
          </p:nvPr>
        </p:nvSpPr>
        <p:spPr>
          <a:xfrm>
            <a:off x="269998" y="1041200"/>
            <a:ext cx="3078510" cy="3674386"/>
          </a:xfrm>
          <a:prstGeom prst="rect">
            <a:avLst/>
          </a:prstGeom>
        </p:spPr>
        <p:txBody>
          <a:bodyPr/>
          <a:lstStyle/>
          <a:p>
            <a:pPr marL="169735" indent="-169735" defTabSz="678941">
              <a:lnSpc>
                <a:spcPct val="130000"/>
              </a:lnSpc>
              <a:spcBef>
                <a:spcPts val="600"/>
              </a:spcBef>
              <a:buSzPct val="100000"/>
              <a:buFont typeface="Arial"/>
              <a:buChar char="•"/>
              <a:defRPr sz="1782" spc="0">
                <a:solidFill>
                  <a:srgbClr val="000000"/>
                </a:solidFill>
                <a:latin typeface="Georgia"/>
                <a:ea typeface="Georgia"/>
                <a:cs typeface="Georgia"/>
                <a:sym typeface="Georgia"/>
              </a:defRPr>
            </a:pPr>
            <a:r>
              <a:t>Communicable diseases are diseases caused by micro-organisms that penetrate the body’s natural barriers.</a:t>
            </a:r>
          </a:p>
          <a:p>
            <a:pPr marL="169735" indent="-169735" defTabSz="678941">
              <a:lnSpc>
                <a:spcPct val="130000"/>
              </a:lnSpc>
              <a:spcBef>
                <a:spcPts val="600"/>
              </a:spcBef>
              <a:buSzPct val="100000"/>
              <a:buFont typeface="Arial"/>
              <a:buChar char="•"/>
              <a:defRPr sz="1782" spc="0">
                <a:solidFill>
                  <a:srgbClr val="000000"/>
                </a:solidFill>
                <a:latin typeface="Georgia"/>
                <a:ea typeface="Georgia"/>
                <a:cs typeface="Georgia"/>
                <a:sym typeface="Georgia"/>
              </a:defRPr>
            </a:pPr>
            <a:r>
              <a:t>In two minutes brainstorm all the different diseases you know, here and around the world and divide them into communicable diseases and non-communicable diseases.</a:t>
            </a:r>
          </a:p>
        </p:txBody>
      </p:sp>
      <p:pic>
        <p:nvPicPr>
          <p:cNvPr id="1046" name="12345.png" descr="12345.png"/>
          <p:cNvPicPr>
            <a:picLocks noChangeAspect="1"/>
          </p:cNvPicPr>
          <p:nvPr/>
        </p:nvPicPr>
        <p:blipFill>
          <a:blip r:embed="rId3">
            <a:extLst/>
          </a:blip>
          <a:stretch>
            <a:fillRect/>
          </a:stretch>
        </p:blipFill>
        <p:spPr>
          <a:xfrm>
            <a:off x="48693" y="4506899"/>
            <a:ext cx="398168" cy="589374"/>
          </a:xfrm>
          <a:prstGeom prst="rect">
            <a:avLst/>
          </a:prstGeom>
          <a:ln w="12700">
            <a:miter lim="400000"/>
          </a:ln>
        </p:spPr>
      </p:pic>
      <p:sp>
        <p:nvSpPr>
          <p:cNvPr id="1047" name="TextBox 2"/>
          <p:cNvSpPr txBox="1"/>
          <p:nvPr/>
        </p:nvSpPr>
        <p:spPr>
          <a:xfrm>
            <a:off x="135521" y="4671433"/>
            <a:ext cx="239438"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t>2</a:t>
            </a:r>
          </a:p>
        </p:txBody>
      </p:sp>
      <p:grpSp>
        <p:nvGrpSpPr>
          <p:cNvPr id="1050" name="Group 17"/>
          <p:cNvGrpSpPr/>
          <p:nvPr/>
        </p:nvGrpSpPr>
        <p:grpSpPr>
          <a:xfrm>
            <a:off x="4032548" y="553447"/>
            <a:ext cx="2465255" cy="2149198"/>
            <a:chOff x="0" y="0"/>
            <a:chExt cx="2465254" cy="2149196"/>
          </a:xfrm>
        </p:grpSpPr>
        <p:pic>
          <p:nvPicPr>
            <p:cNvPr id="1048" name="Picture 2" descr="Picture 2"/>
            <p:cNvPicPr>
              <a:picLocks noChangeAspect="1"/>
            </p:cNvPicPr>
            <p:nvPr/>
          </p:nvPicPr>
          <p:blipFill>
            <a:blip r:embed="rId4">
              <a:extLst/>
            </a:blip>
            <a:srcRect l="12780" t="4755" r="12780" b="8117"/>
            <a:stretch>
              <a:fillRect/>
            </a:stretch>
          </p:blipFill>
          <p:spPr>
            <a:xfrm>
              <a:off x="0" y="0"/>
              <a:ext cx="2465255" cy="2149197"/>
            </a:xfrm>
            <a:prstGeom prst="rect">
              <a:avLst/>
            </a:prstGeom>
            <a:ln w="12700" cap="flat">
              <a:noFill/>
              <a:miter lim="400000"/>
            </a:ln>
            <a:effectLst/>
          </p:spPr>
        </p:pic>
        <p:sp>
          <p:nvSpPr>
            <p:cNvPr id="1049" name="TextBox 19"/>
            <p:cNvSpPr txBox="1"/>
            <p:nvPr/>
          </p:nvSpPr>
          <p:spPr>
            <a:xfrm rot="21253107">
              <a:off x="219224" y="108971"/>
              <a:ext cx="1815494" cy="7224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defRPr sz="1600" b="1">
                  <a:solidFill>
                    <a:srgbClr val="000000"/>
                  </a:solidFill>
                  <a:latin typeface="Segoe Script"/>
                  <a:ea typeface="Segoe Script"/>
                  <a:cs typeface="Segoe Script"/>
                  <a:sym typeface="Segoe Script"/>
                </a:defRPr>
              </a:lvl1pPr>
            </a:lstStyle>
            <a:p>
              <a:r>
                <a:t>communicable Diseases</a:t>
              </a:r>
            </a:p>
          </p:txBody>
        </p:sp>
      </p:grpSp>
      <p:grpSp>
        <p:nvGrpSpPr>
          <p:cNvPr id="1053" name="Group 20"/>
          <p:cNvGrpSpPr/>
          <p:nvPr/>
        </p:nvGrpSpPr>
        <p:grpSpPr>
          <a:xfrm>
            <a:off x="6197848" y="2618480"/>
            <a:ext cx="2465256" cy="2147262"/>
            <a:chOff x="0" y="0"/>
            <a:chExt cx="2465255" cy="2147261"/>
          </a:xfrm>
        </p:grpSpPr>
        <p:pic>
          <p:nvPicPr>
            <p:cNvPr id="1051" name="Picture 3" descr="Picture 3"/>
            <p:cNvPicPr>
              <a:picLocks noChangeAspect="1"/>
            </p:cNvPicPr>
            <p:nvPr/>
          </p:nvPicPr>
          <p:blipFill>
            <a:blip r:embed="rId5">
              <a:extLst/>
            </a:blip>
            <a:stretch>
              <a:fillRect/>
            </a:stretch>
          </p:blipFill>
          <p:spPr>
            <a:xfrm flipH="1">
              <a:off x="0" y="9660"/>
              <a:ext cx="2451954" cy="2137602"/>
            </a:xfrm>
            <a:prstGeom prst="rect">
              <a:avLst/>
            </a:prstGeom>
            <a:ln w="12700" cap="flat">
              <a:noFill/>
              <a:miter lim="400000"/>
            </a:ln>
            <a:effectLst/>
          </p:spPr>
        </p:pic>
        <p:sp>
          <p:nvSpPr>
            <p:cNvPr id="1052" name="TextBox 22"/>
            <p:cNvSpPr txBox="1"/>
            <p:nvPr/>
          </p:nvSpPr>
          <p:spPr>
            <a:xfrm rot="173723">
              <a:off x="304907" y="53735"/>
              <a:ext cx="2144681" cy="67454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a:defRPr sz="1700" b="1">
                  <a:solidFill>
                    <a:srgbClr val="000000"/>
                  </a:solidFill>
                  <a:latin typeface="Segoe Script"/>
                  <a:ea typeface="Segoe Script"/>
                  <a:cs typeface="Segoe Script"/>
                  <a:sym typeface="Segoe Script"/>
                </a:defRPr>
              </a:pPr>
              <a:r>
                <a:rPr sz="1600"/>
                <a:t>Non-communicable </a:t>
              </a:r>
              <a:r>
                <a:t>Diseases</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TextBox 5"/>
          <p:cNvSpPr/>
          <p:nvPr/>
        </p:nvSpPr>
        <p:spPr>
          <a:xfrm>
            <a:off x="0" y="0"/>
            <a:ext cx="9144000" cy="5143500"/>
          </a:xfrm>
          <a:prstGeom prst="rect">
            <a:avLst/>
          </a:prstGeom>
          <a:solidFill>
            <a:schemeClr val="accent5"/>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058" name="TextBox 6"/>
          <p:cNvSpPr/>
          <p:nvPr/>
        </p:nvSpPr>
        <p:spPr>
          <a:xfrm>
            <a:off x="266400" y="264147"/>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059" name="TextBox 7"/>
          <p:cNvSpPr txBox="1"/>
          <p:nvPr/>
        </p:nvSpPr>
        <p:spPr>
          <a:xfrm>
            <a:off x="450204" y="406169"/>
            <a:ext cx="5940684" cy="434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b="1">
                <a:latin typeface="Georgia"/>
                <a:ea typeface="Georgia"/>
                <a:cs typeface="Georgia"/>
                <a:sym typeface="Georgia"/>
              </a:defRPr>
            </a:lvl1pPr>
          </a:lstStyle>
          <a:p>
            <a:r>
              <a:rPr dirty="0"/>
              <a:t>How do infectious diseases spread?</a:t>
            </a:r>
          </a:p>
        </p:txBody>
      </p:sp>
      <p:sp>
        <p:nvSpPr>
          <p:cNvPr id="1060" name="TextBox 2"/>
          <p:cNvSpPr txBox="1"/>
          <p:nvPr/>
        </p:nvSpPr>
        <p:spPr>
          <a:xfrm>
            <a:off x="469937" y="1048031"/>
            <a:ext cx="6135968" cy="865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685800">
              <a:lnSpc>
                <a:spcPct val="130000"/>
              </a:lnSpc>
              <a:spcBef>
                <a:spcPts val="700"/>
              </a:spcBef>
              <a:buFont typeface="Arial"/>
              <a:defRPr>
                <a:solidFill>
                  <a:srgbClr val="000000"/>
                </a:solidFill>
                <a:latin typeface="Georgia"/>
                <a:ea typeface="Georgia"/>
                <a:cs typeface="Georgia"/>
                <a:sym typeface="Georgia"/>
              </a:defRPr>
            </a:pPr>
            <a:r>
              <a:rPr dirty="0"/>
              <a:t>Any ideas?...</a:t>
            </a:r>
          </a:p>
          <a:p>
            <a:pPr defTabSz="685800">
              <a:lnSpc>
                <a:spcPct val="130000"/>
              </a:lnSpc>
              <a:spcBef>
                <a:spcPts val="700"/>
              </a:spcBef>
              <a:buFont typeface="Arial"/>
              <a:defRPr>
                <a:solidFill>
                  <a:srgbClr val="000000"/>
                </a:solidFill>
                <a:latin typeface="Georgia"/>
                <a:ea typeface="Georgia"/>
                <a:cs typeface="Georgia"/>
                <a:sym typeface="Georgia"/>
              </a:defRPr>
            </a:pPr>
            <a:r>
              <a:rPr dirty="0"/>
              <a:t>Brainstorm in two minutes!</a:t>
            </a:r>
          </a:p>
        </p:txBody>
      </p:sp>
      <p:pic>
        <p:nvPicPr>
          <p:cNvPr id="1061" name="12345.png" descr="12345.png"/>
          <p:cNvPicPr>
            <a:picLocks noChangeAspect="1"/>
          </p:cNvPicPr>
          <p:nvPr/>
        </p:nvPicPr>
        <p:blipFill>
          <a:blip r:embed="rId3">
            <a:extLst/>
          </a:blip>
          <a:stretch>
            <a:fillRect/>
          </a:stretch>
        </p:blipFill>
        <p:spPr>
          <a:xfrm>
            <a:off x="328093" y="4240199"/>
            <a:ext cx="398168" cy="589374"/>
          </a:xfrm>
          <a:prstGeom prst="rect">
            <a:avLst/>
          </a:prstGeom>
          <a:ln w="12700">
            <a:miter lim="400000"/>
          </a:ln>
        </p:spPr>
      </p:pic>
      <p:sp>
        <p:nvSpPr>
          <p:cNvPr id="1062" name="TextBox 2"/>
          <p:cNvSpPr txBox="1"/>
          <p:nvPr/>
        </p:nvSpPr>
        <p:spPr>
          <a:xfrm>
            <a:off x="414921" y="4404733"/>
            <a:ext cx="239438"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t>3</a:t>
            </a:r>
          </a:p>
        </p:txBody>
      </p:sp>
      <p:sp>
        <p:nvSpPr>
          <p:cNvPr id="1063" name="Oval 16"/>
          <p:cNvSpPr/>
          <p:nvPr/>
        </p:nvSpPr>
        <p:spPr>
          <a:xfrm>
            <a:off x="2490069" y="1925421"/>
            <a:ext cx="1174833" cy="1178315"/>
          </a:xfrm>
          <a:prstGeom prst="ellipse">
            <a:avLst/>
          </a:prstGeom>
          <a:blipFill>
            <a:blip r:embed="rId4"/>
            <a:stretch>
              <a:fillRect/>
            </a:stretch>
          </a:blip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
        <p:nvSpPr>
          <p:cNvPr id="1064" name="Oval 17"/>
          <p:cNvSpPr/>
          <p:nvPr/>
        </p:nvSpPr>
        <p:spPr>
          <a:xfrm>
            <a:off x="2908075" y="3103736"/>
            <a:ext cx="1421549" cy="1568335"/>
          </a:xfrm>
          <a:prstGeom prst="ellipse">
            <a:avLst/>
          </a:prstGeom>
          <a:blipFill>
            <a:blip r:embed="rId5"/>
            <a:stretch>
              <a:fillRect/>
            </a:stretch>
          </a:blip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
        <p:nvSpPr>
          <p:cNvPr id="1065" name="Oval 18"/>
          <p:cNvSpPr/>
          <p:nvPr/>
        </p:nvSpPr>
        <p:spPr>
          <a:xfrm>
            <a:off x="4653800" y="1709166"/>
            <a:ext cx="1720073" cy="1725168"/>
          </a:xfrm>
          <a:prstGeom prst="ellipse">
            <a:avLst/>
          </a:prstGeom>
          <a:blipFill>
            <a:blip r:embed="rId6"/>
            <a:stretch>
              <a:fillRect/>
            </a:stretch>
          </a:blip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
        <p:nvSpPr>
          <p:cNvPr id="1066" name="Oval 19"/>
          <p:cNvSpPr/>
          <p:nvPr/>
        </p:nvSpPr>
        <p:spPr>
          <a:xfrm>
            <a:off x="6858479" y="3014340"/>
            <a:ext cx="1720073" cy="1568335"/>
          </a:xfrm>
          <a:prstGeom prst="ellipse">
            <a:avLst/>
          </a:prstGeom>
          <a:blipFill>
            <a:blip r:embed="rId7"/>
            <a:stretch>
              <a:fillRect/>
            </a:stretch>
          </a:blip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pic>
        <p:nvPicPr>
          <p:cNvPr id="1067" name="Picture 13" descr="Picture 13"/>
          <p:cNvPicPr>
            <a:picLocks noChangeAspect="1"/>
          </p:cNvPicPr>
          <p:nvPr/>
        </p:nvPicPr>
        <p:blipFill>
          <a:blip r:embed="rId8">
            <a:extLst/>
          </a:blip>
          <a:stretch>
            <a:fillRect/>
          </a:stretch>
        </p:blipFill>
        <p:spPr>
          <a:xfrm>
            <a:off x="1344336" y="3535248"/>
            <a:ext cx="873761" cy="924561"/>
          </a:xfrm>
          <a:prstGeom prst="rect">
            <a:avLst/>
          </a:prstGeom>
          <a:ln w="12700">
            <a:miter lim="400000"/>
          </a:ln>
        </p:spPr>
      </p:pic>
      <p:pic>
        <p:nvPicPr>
          <p:cNvPr id="1068" name="Picture 14" descr="Picture 14"/>
          <p:cNvPicPr>
            <a:picLocks noChangeAspect="1"/>
          </p:cNvPicPr>
          <p:nvPr/>
        </p:nvPicPr>
        <p:blipFill>
          <a:blip r:embed="rId9">
            <a:extLst/>
          </a:blip>
          <a:stretch>
            <a:fillRect/>
          </a:stretch>
        </p:blipFill>
        <p:spPr>
          <a:xfrm>
            <a:off x="4747630" y="3686531"/>
            <a:ext cx="873761" cy="924561"/>
          </a:xfrm>
          <a:prstGeom prst="rect">
            <a:avLst/>
          </a:prstGeom>
          <a:ln w="12700">
            <a:miter lim="400000"/>
          </a:ln>
        </p:spPr>
      </p:pic>
      <p:pic>
        <p:nvPicPr>
          <p:cNvPr id="1069" name="Picture 15" descr="Picture 15"/>
          <p:cNvPicPr>
            <a:picLocks noChangeAspect="1"/>
          </p:cNvPicPr>
          <p:nvPr/>
        </p:nvPicPr>
        <p:blipFill>
          <a:blip r:embed="rId10">
            <a:extLst/>
          </a:blip>
          <a:stretch>
            <a:fillRect/>
          </a:stretch>
        </p:blipFill>
        <p:spPr>
          <a:xfrm>
            <a:off x="6769801" y="1772651"/>
            <a:ext cx="873761" cy="9245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0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 grpId="2" animBg="1" advAuto="0"/>
      <p:bldP spid="1064" grpId="1" animBg="1" advAuto="0"/>
      <p:bldP spid="1065" grpId="3" animBg="1" advAuto="0"/>
      <p:bldP spid="1066"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 name="Title 1"/>
          <p:cNvSpPr txBox="1">
            <a:spLocks noGrp="1"/>
          </p:cNvSpPr>
          <p:nvPr>
            <p:ph type="title"/>
          </p:nvPr>
        </p:nvSpPr>
        <p:spPr>
          <a:xfrm>
            <a:off x="269998" y="215999"/>
            <a:ext cx="3078510" cy="741487"/>
          </a:xfrm>
          <a:prstGeom prst="rect">
            <a:avLst/>
          </a:prstGeom>
        </p:spPr>
        <p:txBody>
          <a:bodyPr/>
          <a:lstStyle>
            <a:lvl1pPr>
              <a:defRPr sz="2200" b="1">
                <a:latin typeface="Georgia"/>
                <a:ea typeface="Georgia"/>
                <a:cs typeface="Georgia"/>
                <a:sym typeface="Georgia"/>
              </a:defRPr>
            </a:lvl1pPr>
          </a:lstStyle>
          <a:p>
            <a:r>
              <a:t>Let’s shake hands?</a:t>
            </a:r>
          </a:p>
        </p:txBody>
      </p:sp>
      <p:sp>
        <p:nvSpPr>
          <p:cNvPr id="1077" name="Text Placeholder 3"/>
          <p:cNvSpPr txBox="1">
            <a:spLocks noGrp="1"/>
          </p:cNvSpPr>
          <p:nvPr>
            <p:ph type="body" sz="half" idx="1"/>
          </p:nvPr>
        </p:nvSpPr>
        <p:spPr>
          <a:xfrm>
            <a:off x="269998" y="734557"/>
            <a:ext cx="3078510" cy="4155101"/>
          </a:xfrm>
          <a:prstGeom prst="rect">
            <a:avLst/>
          </a:prstGeom>
        </p:spPr>
        <p:txBody>
          <a:bodyPr>
            <a:normAutofit fontScale="92500" lnSpcReduction="20000"/>
          </a:bodyPr>
          <a:lstStyle/>
          <a:p>
            <a:pPr defTabSz="630936">
              <a:lnSpc>
                <a:spcPct val="130000"/>
              </a:lnSpc>
              <a:spcBef>
                <a:spcPts val="600"/>
              </a:spcBef>
              <a:buSzPct val="100000"/>
              <a:defRPr sz="1656" spc="0">
                <a:solidFill>
                  <a:srgbClr val="000000"/>
                </a:solidFill>
                <a:latin typeface="Georgia"/>
                <a:ea typeface="Georgia"/>
                <a:cs typeface="Georgia"/>
                <a:sym typeface="Georgia"/>
              </a:defRPr>
            </a:pPr>
            <a:r>
              <a:rPr sz="1900" b="1" dirty="0">
                <a:solidFill>
                  <a:srgbClr val="00B0F0"/>
                </a:solidFill>
              </a:rPr>
              <a:t>Your Stop the Spread challenge will focus on preventing diseases that are spread by hand to hand contact. </a:t>
            </a:r>
          </a:p>
          <a:p>
            <a:pPr defTabSz="630936">
              <a:lnSpc>
                <a:spcPct val="130000"/>
              </a:lnSpc>
              <a:spcBef>
                <a:spcPts val="600"/>
              </a:spcBef>
              <a:buSzPct val="100000"/>
              <a:defRPr sz="1656" spc="0">
                <a:solidFill>
                  <a:srgbClr val="000000"/>
                </a:solidFill>
                <a:latin typeface="Georgia"/>
                <a:ea typeface="Georgia"/>
                <a:cs typeface="Georgia"/>
                <a:sym typeface="Georgia"/>
              </a:defRPr>
            </a:pPr>
            <a:r>
              <a:rPr sz="1900" dirty="0"/>
              <a:t>To help get you thinking about this topic you are going to do two short activities to discover more about…</a:t>
            </a:r>
            <a:endParaRPr sz="1900" dirty="0">
              <a:solidFill>
                <a:schemeClr val="tx1"/>
              </a:solidFill>
            </a:endParaRPr>
          </a:p>
          <a:p>
            <a:pPr marL="420623" indent="-420623" defTabSz="630936">
              <a:lnSpc>
                <a:spcPct val="130000"/>
              </a:lnSpc>
              <a:spcBef>
                <a:spcPts val="600"/>
              </a:spcBef>
              <a:buClr>
                <a:srgbClr val="289EF9"/>
              </a:buClr>
              <a:buSzPct val="100000"/>
              <a:buFontTx/>
              <a:buAutoNum type="arabicPeriod"/>
              <a:defRPr sz="1656" spc="0">
                <a:solidFill>
                  <a:srgbClr val="289EF9"/>
                </a:solidFill>
                <a:latin typeface="Georgia"/>
                <a:ea typeface="Georgia"/>
                <a:cs typeface="Georgia"/>
                <a:sym typeface="Georgia"/>
              </a:defRPr>
            </a:pPr>
            <a:r>
              <a:rPr dirty="0">
                <a:solidFill>
                  <a:schemeClr val="tx1">
                    <a:lumMod val="50000"/>
                  </a:schemeClr>
                </a:solidFill>
              </a:rPr>
              <a:t>How quickly communicable                                                      diseases can spread</a:t>
            </a:r>
            <a:r>
              <a:rPr dirty="0" smtClean="0">
                <a:solidFill>
                  <a:schemeClr val="tx1"/>
                </a:solidFill>
              </a:rPr>
              <a:t>.</a:t>
            </a:r>
            <a:r>
              <a:rPr lang="en-US" dirty="0">
                <a:solidFill>
                  <a:schemeClr val="tx1">
                    <a:lumMod val="50000"/>
                  </a:schemeClr>
                </a:solidFill>
              </a:rPr>
              <a:t> </a:t>
            </a:r>
            <a:endParaRPr lang="en-US" dirty="0" smtClean="0">
              <a:solidFill>
                <a:schemeClr val="tx1">
                  <a:lumMod val="50000"/>
                </a:schemeClr>
              </a:solidFill>
            </a:endParaRPr>
          </a:p>
          <a:p>
            <a:pPr marL="420623" indent="-420623" defTabSz="630936">
              <a:lnSpc>
                <a:spcPct val="130000"/>
              </a:lnSpc>
              <a:spcBef>
                <a:spcPts val="600"/>
              </a:spcBef>
              <a:buClr>
                <a:srgbClr val="289EF9"/>
              </a:buClr>
              <a:buSzPct val="100000"/>
              <a:buFontTx/>
              <a:buAutoNum type="arabicPeriod"/>
              <a:defRPr sz="1656" spc="0">
                <a:solidFill>
                  <a:srgbClr val="289EF9"/>
                </a:solidFill>
                <a:latin typeface="Georgia"/>
                <a:ea typeface="Georgia"/>
                <a:cs typeface="Georgia"/>
                <a:sym typeface="Georgia"/>
              </a:defRPr>
            </a:pPr>
            <a:r>
              <a:rPr lang="en-US" dirty="0" smtClean="0">
                <a:solidFill>
                  <a:schemeClr val="tx1">
                    <a:lumMod val="50000"/>
                  </a:schemeClr>
                </a:solidFill>
              </a:rPr>
              <a:t>What </a:t>
            </a:r>
            <a:r>
              <a:rPr lang="en-US" dirty="0">
                <a:solidFill>
                  <a:schemeClr val="tx1">
                    <a:lumMod val="50000"/>
                  </a:schemeClr>
                </a:solidFill>
              </a:rPr>
              <a:t>you can do to reduce                                                the spread of infection.</a:t>
            </a:r>
          </a:p>
          <a:p>
            <a:pPr marL="420623" indent="-420623" defTabSz="630936">
              <a:lnSpc>
                <a:spcPct val="130000"/>
              </a:lnSpc>
              <a:spcBef>
                <a:spcPts val="600"/>
              </a:spcBef>
              <a:buClr>
                <a:srgbClr val="289EF9"/>
              </a:buClr>
              <a:buSzPct val="100000"/>
              <a:buAutoNum type="arabicPeriod"/>
              <a:defRPr sz="1656" spc="0">
                <a:solidFill>
                  <a:srgbClr val="289EF9"/>
                </a:solidFill>
                <a:latin typeface="Georgia"/>
                <a:ea typeface="Georgia"/>
                <a:cs typeface="Georgia"/>
                <a:sym typeface="Georgia"/>
              </a:defRPr>
            </a:pPr>
            <a:endParaRPr dirty="0">
              <a:solidFill>
                <a:schemeClr val="tx1"/>
              </a:solidFill>
            </a:endParaRPr>
          </a:p>
        </p:txBody>
      </p:sp>
      <p:pic>
        <p:nvPicPr>
          <p:cNvPr id="1078" name="12345.png" descr="12345.png"/>
          <p:cNvPicPr>
            <a:picLocks noChangeAspect="1"/>
          </p:cNvPicPr>
          <p:nvPr/>
        </p:nvPicPr>
        <p:blipFill>
          <a:blip r:embed="rId3">
            <a:extLst/>
          </a:blip>
          <a:stretch>
            <a:fillRect/>
          </a:stretch>
        </p:blipFill>
        <p:spPr>
          <a:xfrm>
            <a:off x="74093" y="4481499"/>
            <a:ext cx="398168" cy="589374"/>
          </a:xfrm>
          <a:prstGeom prst="rect">
            <a:avLst/>
          </a:prstGeom>
          <a:ln w="12700">
            <a:miter lim="400000"/>
          </a:ln>
        </p:spPr>
      </p:pic>
      <p:sp>
        <p:nvSpPr>
          <p:cNvPr id="1079" name="TextBox 2"/>
          <p:cNvSpPr txBox="1"/>
          <p:nvPr/>
        </p:nvSpPr>
        <p:spPr>
          <a:xfrm>
            <a:off x="148221" y="4646033"/>
            <a:ext cx="239438"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t>4</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996" r="14511" b="4153"/>
          <a:stretch/>
        </p:blipFill>
        <p:spPr>
          <a:xfrm>
            <a:off x="4023361" y="516404"/>
            <a:ext cx="4571998" cy="4129629"/>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 name="TextBox 5"/>
          <p:cNvSpPr/>
          <p:nvPr/>
        </p:nvSpPr>
        <p:spPr>
          <a:xfrm>
            <a:off x="0" y="0"/>
            <a:ext cx="9144000" cy="5143500"/>
          </a:xfrm>
          <a:prstGeom prst="rect">
            <a:avLst/>
          </a:prstGeom>
          <a:solidFill>
            <a:schemeClr val="accent5"/>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089"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090" name="TextBox 7"/>
          <p:cNvSpPr txBox="1"/>
          <p:nvPr/>
        </p:nvSpPr>
        <p:spPr>
          <a:xfrm>
            <a:off x="450204" y="406169"/>
            <a:ext cx="5940684" cy="434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b="1">
                <a:latin typeface="Georgia"/>
                <a:ea typeface="Georgia"/>
                <a:cs typeface="Georgia"/>
                <a:sym typeface="Georgia"/>
              </a:defRPr>
            </a:lvl1pPr>
          </a:lstStyle>
          <a:p>
            <a:r>
              <a:t>Infectious disease – a global problem</a:t>
            </a:r>
          </a:p>
        </p:txBody>
      </p:sp>
      <p:sp>
        <p:nvSpPr>
          <p:cNvPr id="1091" name="TextBox 2"/>
          <p:cNvSpPr txBox="1"/>
          <p:nvPr/>
        </p:nvSpPr>
        <p:spPr>
          <a:xfrm>
            <a:off x="469937" y="1048031"/>
            <a:ext cx="6135968" cy="3487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Has anyone heard of the Global Goals or Sustainable Development Goals?</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In 2015 The UN put together a set of                                                   17 Sustainable Development Goals (SDGs) or Global Goals to end poverty by 2030.</a:t>
            </a:r>
          </a:p>
          <a:p>
            <a:pPr marL="171450" indent="-171450" defTabSz="685800">
              <a:lnSpc>
                <a:spcPct val="130000"/>
              </a:lnSpc>
              <a:spcBef>
                <a:spcPts val="700"/>
              </a:spcBef>
              <a:buSzPct val="100000"/>
              <a:buFont typeface="Arial"/>
              <a:buChar char="•"/>
              <a:defRPr>
                <a:solidFill>
                  <a:srgbClr val="000000"/>
                </a:solidFill>
                <a:latin typeface="Georgia"/>
                <a:ea typeface="Georgia"/>
                <a:cs typeface="Georgia"/>
                <a:sym typeface="Georgia"/>
              </a:defRPr>
            </a:pPr>
            <a:r>
              <a:t>Two focus on the prevention of infectious diseases… so it is a really important issue!</a:t>
            </a:r>
          </a:p>
          <a:p>
            <a:pPr marL="171450" indent="-171450" defTabSz="685800">
              <a:lnSpc>
                <a:spcPct val="130000"/>
              </a:lnSpc>
              <a:spcBef>
                <a:spcPts val="700"/>
              </a:spcBef>
              <a:buSzPct val="100000"/>
              <a:buChar char="-"/>
              <a:defRPr>
                <a:solidFill>
                  <a:srgbClr val="289EF9"/>
                </a:solidFill>
                <a:latin typeface="Georgia"/>
                <a:ea typeface="Georgia"/>
                <a:cs typeface="Georgia"/>
                <a:sym typeface="Georgia"/>
              </a:defRPr>
            </a:pPr>
            <a:r>
              <a:t>Global Goal 3:  Good health and well-being.</a:t>
            </a:r>
          </a:p>
          <a:p>
            <a:pPr marL="171450" indent="-171450" defTabSz="685800">
              <a:lnSpc>
                <a:spcPct val="130000"/>
              </a:lnSpc>
              <a:spcBef>
                <a:spcPts val="700"/>
              </a:spcBef>
              <a:buSzPct val="100000"/>
              <a:buChar char="-"/>
              <a:defRPr>
                <a:solidFill>
                  <a:srgbClr val="289EF9"/>
                </a:solidFill>
                <a:latin typeface="Georgia"/>
                <a:ea typeface="Georgia"/>
                <a:cs typeface="Georgia"/>
                <a:sym typeface="Georgia"/>
              </a:defRPr>
            </a:pPr>
            <a:r>
              <a:t>Global Goal 6: Water and Sanitation.</a:t>
            </a:r>
          </a:p>
        </p:txBody>
      </p:sp>
      <p:pic>
        <p:nvPicPr>
          <p:cNvPr id="1092" name="Picture 2" descr="Picture 2"/>
          <p:cNvPicPr>
            <a:picLocks noChangeAspect="1"/>
          </p:cNvPicPr>
          <p:nvPr/>
        </p:nvPicPr>
        <p:blipFill>
          <a:blip r:embed="rId3">
            <a:extLst/>
          </a:blip>
          <a:stretch>
            <a:fillRect/>
          </a:stretch>
        </p:blipFill>
        <p:spPr>
          <a:xfrm>
            <a:off x="6632272" y="1127224"/>
            <a:ext cx="1946375" cy="1173905"/>
          </a:xfrm>
          <a:prstGeom prst="rect">
            <a:avLst/>
          </a:prstGeom>
          <a:ln w="12700">
            <a:miter lim="400000"/>
          </a:ln>
        </p:spPr>
      </p:pic>
      <p:pic>
        <p:nvPicPr>
          <p:cNvPr id="1093" name="Picture 2" descr="Picture 2"/>
          <p:cNvPicPr>
            <a:picLocks noChangeAspect="1"/>
          </p:cNvPicPr>
          <p:nvPr/>
        </p:nvPicPr>
        <p:blipFill>
          <a:blip r:embed="rId4">
            <a:extLst/>
          </a:blip>
          <a:stretch>
            <a:fillRect/>
          </a:stretch>
        </p:blipFill>
        <p:spPr>
          <a:xfrm>
            <a:off x="7040475" y="2388810"/>
            <a:ext cx="1129969" cy="1074092"/>
          </a:xfrm>
          <a:prstGeom prst="rect">
            <a:avLst/>
          </a:prstGeom>
          <a:ln w="12700">
            <a:miter lim="400000"/>
          </a:ln>
        </p:spPr>
      </p:pic>
      <p:pic>
        <p:nvPicPr>
          <p:cNvPr id="1094" name="Picture 2" descr="Picture 2"/>
          <p:cNvPicPr>
            <a:picLocks noChangeAspect="1"/>
          </p:cNvPicPr>
          <p:nvPr/>
        </p:nvPicPr>
        <p:blipFill>
          <a:blip r:embed="rId5">
            <a:extLst/>
          </a:blip>
          <a:stretch>
            <a:fillRect/>
          </a:stretch>
        </p:blipFill>
        <p:spPr>
          <a:xfrm>
            <a:off x="7035917" y="3619500"/>
            <a:ext cx="1139085" cy="1074092"/>
          </a:xfrm>
          <a:prstGeom prst="rect">
            <a:avLst/>
          </a:prstGeom>
          <a:ln w="12700">
            <a:miter lim="400000"/>
          </a:ln>
        </p:spPr>
      </p:pic>
      <p:pic>
        <p:nvPicPr>
          <p:cNvPr id="1095" name="12345.png" descr="12345.png"/>
          <p:cNvPicPr>
            <a:picLocks noChangeAspect="1"/>
          </p:cNvPicPr>
          <p:nvPr/>
        </p:nvPicPr>
        <p:blipFill>
          <a:blip r:embed="rId6">
            <a:extLst/>
          </a:blip>
          <a:stretch>
            <a:fillRect/>
          </a:stretch>
        </p:blipFill>
        <p:spPr>
          <a:xfrm>
            <a:off x="328093" y="4240199"/>
            <a:ext cx="398168" cy="589374"/>
          </a:xfrm>
          <a:prstGeom prst="rect">
            <a:avLst/>
          </a:prstGeom>
          <a:ln w="12700">
            <a:miter lim="400000"/>
          </a:ln>
        </p:spPr>
      </p:pic>
      <p:sp>
        <p:nvSpPr>
          <p:cNvPr id="1096" name="TextBox 2"/>
          <p:cNvSpPr txBox="1"/>
          <p:nvPr/>
        </p:nvSpPr>
        <p:spPr>
          <a:xfrm>
            <a:off x="414921" y="4404733"/>
            <a:ext cx="239438"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t>5</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 name="TextBox 5"/>
          <p:cNvSpPr/>
          <p:nvPr/>
        </p:nvSpPr>
        <p:spPr>
          <a:xfrm>
            <a:off x="0" y="0"/>
            <a:ext cx="9144000" cy="5143500"/>
          </a:xfrm>
          <a:prstGeom prst="rect">
            <a:avLst/>
          </a:prstGeom>
          <a:solidFill>
            <a:schemeClr val="accent5"/>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01"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02" name="TextBox 7"/>
          <p:cNvSpPr txBox="1"/>
          <p:nvPr/>
        </p:nvSpPr>
        <p:spPr>
          <a:xfrm>
            <a:off x="450204" y="406169"/>
            <a:ext cx="5940684" cy="434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b="1">
                <a:latin typeface="Georgia"/>
                <a:ea typeface="Georgia"/>
                <a:cs typeface="Georgia"/>
                <a:sym typeface="Georgia"/>
              </a:defRPr>
            </a:lvl1pPr>
          </a:lstStyle>
          <a:p>
            <a:r>
              <a:t>What is already being done?</a:t>
            </a:r>
          </a:p>
        </p:txBody>
      </p:sp>
      <p:sp>
        <p:nvSpPr>
          <p:cNvPr id="1103" name="TextBox 2"/>
          <p:cNvSpPr txBox="1"/>
          <p:nvPr/>
        </p:nvSpPr>
        <p:spPr>
          <a:xfrm>
            <a:off x="469937" y="1048031"/>
            <a:ext cx="4989198" cy="3242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defTabSz="685800">
              <a:lnSpc>
                <a:spcPct val="130000"/>
              </a:lnSpc>
              <a:spcBef>
                <a:spcPts val="700"/>
              </a:spcBef>
              <a:buSzPct val="100000"/>
              <a:buAutoNum type="arabicPeriod"/>
              <a:defRPr>
                <a:solidFill>
                  <a:srgbClr val="289EF9"/>
                </a:solidFill>
                <a:latin typeface="Georgia"/>
                <a:ea typeface="Georgia"/>
                <a:cs typeface="Georgia"/>
                <a:sym typeface="Georgia"/>
              </a:defRPr>
            </a:pPr>
            <a:r>
              <a:rPr dirty="0">
                <a:solidFill>
                  <a:schemeClr val="tx1"/>
                </a:solidFill>
              </a:rPr>
              <a:t>Educating children </a:t>
            </a:r>
            <a:r>
              <a:rPr u="sng" dirty="0">
                <a:solidFill>
                  <a:schemeClr val="tx1"/>
                </a:solidFill>
                <a:uFill>
                  <a:solidFill>
                    <a:srgbClr val="009999"/>
                  </a:solidFill>
                </a:uFill>
                <a:hlinkClick r:id="rId3"/>
              </a:rPr>
              <a:t>https://vimeo.com/169209845</a:t>
            </a:r>
          </a:p>
          <a:p>
            <a:pPr marL="457200" indent="-457200" defTabSz="685800">
              <a:lnSpc>
                <a:spcPct val="130000"/>
              </a:lnSpc>
              <a:spcBef>
                <a:spcPts val="700"/>
              </a:spcBef>
              <a:buSzPct val="100000"/>
              <a:buAutoNum type="arabicPeriod"/>
              <a:defRPr>
                <a:solidFill>
                  <a:srgbClr val="289EF9"/>
                </a:solidFill>
                <a:latin typeface="Georgia"/>
                <a:ea typeface="Georgia"/>
                <a:cs typeface="Georgia"/>
                <a:sym typeface="Georgia"/>
              </a:defRPr>
            </a:pPr>
            <a:r>
              <a:rPr dirty="0" smtClean="0">
                <a:solidFill>
                  <a:schemeClr val="tx1"/>
                </a:solidFill>
              </a:rPr>
              <a:t>Child-to-child </a:t>
            </a:r>
            <a:r>
              <a:rPr dirty="0">
                <a:solidFill>
                  <a:schemeClr val="tx1"/>
                </a:solidFill>
              </a:rPr>
              <a:t>training</a:t>
            </a:r>
            <a:br>
              <a:rPr dirty="0">
                <a:solidFill>
                  <a:schemeClr val="tx1"/>
                </a:solidFill>
              </a:rPr>
            </a:br>
            <a:r>
              <a:rPr dirty="0">
                <a:solidFill>
                  <a:schemeClr val="tx1"/>
                </a:solidFill>
              </a:rPr>
              <a:t>Read the case study from Kenya.</a:t>
            </a:r>
          </a:p>
          <a:p>
            <a:pPr defTabSz="685800">
              <a:lnSpc>
                <a:spcPct val="130000"/>
              </a:lnSpc>
              <a:spcBef>
                <a:spcPts val="700"/>
              </a:spcBef>
              <a:buFont typeface="Arial"/>
              <a:defRPr>
                <a:solidFill>
                  <a:srgbClr val="000000"/>
                </a:solidFill>
                <a:latin typeface="Georgia"/>
                <a:ea typeface="Georgia"/>
                <a:cs typeface="Georgia"/>
                <a:sym typeface="Georgia"/>
              </a:defRPr>
            </a:pPr>
            <a:endParaRPr lang="en-US" dirty="0" smtClean="0"/>
          </a:p>
          <a:p>
            <a:pPr defTabSz="685800">
              <a:lnSpc>
                <a:spcPct val="130000"/>
              </a:lnSpc>
              <a:spcBef>
                <a:spcPts val="700"/>
              </a:spcBef>
              <a:buFont typeface="Arial"/>
              <a:defRPr>
                <a:solidFill>
                  <a:srgbClr val="000000"/>
                </a:solidFill>
                <a:latin typeface="Georgia"/>
                <a:ea typeface="Georgia"/>
                <a:cs typeface="Georgia"/>
                <a:sym typeface="Georgia"/>
              </a:defRPr>
            </a:pPr>
            <a:r>
              <a:rPr dirty="0" smtClean="0"/>
              <a:t>Briefly </a:t>
            </a:r>
            <a:r>
              <a:rPr dirty="0"/>
              <a:t>discuss some of the things that can be done to reduce the spread of disease in communities such as those in Kenya.</a:t>
            </a:r>
          </a:p>
        </p:txBody>
      </p:sp>
      <p:pic>
        <p:nvPicPr>
          <p:cNvPr id="1104" name="12345.png" descr="12345.png"/>
          <p:cNvPicPr>
            <a:picLocks noChangeAspect="1"/>
          </p:cNvPicPr>
          <p:nvPr/>
        </p:nvPicPr>
        <p:blipFill>
          <a:blip r:embed="rId4">
            <a:extLst/>
          </a:blip>
          <a:stretch>
            <a:fillRect/>
          </a:stretch>
        </p:blipFill>
        <p:spPr>
          <a:xfrm>
            <a:off x="328093" y="4240199"/>
            <a:ext cx="398168" cy="589374"/>
          </a:xfrm>
          <a:prstGeom prst="rect">
            <a:avLst/>
          </a:prstGeom>
          <a:ln w="12700">
            <a:miter lim="400000"/>
          </a:ln>
        </p:spPr>
      </p:pic>
      <p:sp>
        <p:nvSpPr>
          <p:cNvPr id="1105" name="TextBox 2"/>
          <p:cNvSpPr txBox="1"/>
          <p:nvPr/>
        </p:nvSpPr>
        <p:spPr>
          <a:xfrm>
            <a:off x="402221" y="4404733"/>
            <a:ext cx="239438"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t>6</a:t>
            </a:r>
          </a:p>
        </p:txBody>
      </p:sp>
      <p:pic>
        <p:nvPicPr>
          <p:cNvPr id="1106" name="2B71DC78-F10D-4C20-99B8-F35F76E785C0" descr="2B71DC78-F10D-4C20-99B8-F35F76E785C0"/>
          <p:cNvPicPr>
            <a:picLocks noChangeAspect="1"/>
          </p:cNvPicPr>
          <p:nvPr/>
        </p:nvPicPr>
        <p:blipFill>
          <a:blip r:embed="rId5">
            <a:extLst/>
          </a:blip>
          <a:stretch>
            <a:fillRect/>
          </a:stretch>
        </p:blipFill>
        <p:spPr>
          <a:xfrm>
            <a:off x="6752466" y="2730235"/>
            <a:ext cx="2020516" cy="2053959"/>
          </a:xfrm>
          <a:prstGeom prst="rect">
            <a:avLst/>
          </a:prstGeom>
          <a:ln w="12700">
            <a:miter lim="400000"/>
          </a:ln>
        </p:spPr>
      </p:pic>
      <p:sp>
        <p:nvSpPr>
          <p:cNvPr id="1107" name="Oval 5"/>
          <p:cNvSpPr/>
          <p:nvPr/>
        </p:nvSpPr>
        <p:spPr>
          <a:xfrm>
            <a:off x="5504324" y="517023"/>
            <a:ext cx="2213211" cy="2213212"/>
          </a:xfrm>
          <a:prstGeom prst="ellipse">
            <a:avLst/>
          </a:prstGeom>
          <a:blipFill>
            <a:blip r:embed="rId6"/>
            <a:stretch>
              <a:fillRect/>
            </a:stretch>
          </a:blip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1490884" y="973483"/>
            <a:ext cx="6056317" cy="824631"/>
          </a:xfrm>
        </p:spPr>
        <p:txBody>
          <a:bodyPr>
            <a:noAutofit/>
          </a:bodyPr>
          <a:lstStyle/>
          <a:p>
            <a:r>
              <a:rPr lang="en-US" sz="9200" dirty="0" smtClean="0">
                <a:latin typeface="Impact" panose="020B0806030902050204" pitchFamily="34" charset="0"/>
              </a:rPr>
              <a:t>STOP THE SPREAD</a:t>
            </a:r>
            <a:endParaRPr lang="en-GB" sz="9200" dirty="0">
              <a:latin typeface="Impact" panose="020B0806030902050204" pitchFamily="34" charset="0"/>
            </a:endParaRPr>
          </a:p>
        </p:txBody>
      </p:sp>
    </p:spTree>
    <p:extLst>
      <p:ext uri="{BB962C8B-B14F-4D97-AF65-F5344CB8AC3E}">
        <p14:creationId xmlns:p14="http://schemas.microsoft.com/office/powerpoint/2010/main" val="406744950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 name="TextBox 5"/>
          <p:cNvSpPr/>
          <p:nvPr/>
        </p:nvSpPr>
        <p:spPr>
          <a:xfrm>
            <a:off x="0" y="0"/>
            <a:ext cx="9144000" cy="5143500"/>
          </a:xfrm>
          <a:prstGeom prst="rect">
            <a:avLst/>
          </a:prstGeom>
          <a:solidFill>
            <a:schemeClr val="accent5"/>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15"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116" name="TextBox 7"/>
          <p:cNvSpPr txBox="1"/>
          <p:nvPr/>
        </p:nvSpPr>
        <p:spPr>
          <a:xfrm>
            <a:off x="450204" y="406169"/>
            <a:ext cx="5940684" cy="434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b="1">
                <a:latin typeface="Georgia"/>
                <a:ea typeface="Georgia"/>
                <a:cs typeface="Georgia"/>
                <a:sym typeface="Georgia"/>
              </a:defRPr>
            </a:lvl1pPr>
          </a:lstStyle>
          <a:p>
            <a:r>
              <a:t>Your Stop the Spread challenge</a:t>
            </a:r>
          </a:p>
        </p:txBody>
      </p:sp>
      <p:sp>
        <p:nvSpPr>
          <p:cNvPr id="1117" name="TextBox 2"/>
          <p:cNvSpPr txBox="1"/>
          <p:nvPr/>
        </p:nvSpPr>
        <p:spPr>
          <a:xfrm>
            <a:off x="469937" y="1048031"/>
            <a:ext cx="8037098" cy="3398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685800">
              <a:lnSpc>
                <a:spcPct val="130000"/>
              </a:lnSpc>
              <a:spcBef>
                <a:spcPts val="700"/>
              </a:spcBef>
              <a:buFont typeface="Arial"/>
              <a:defRPr>
                <a:solidFill>
                  <a:srgbClr val="000000"/>
                </a:solidFill>
                <a:latin typeface="Georgia"/>
                <a:ea typeface="Georgia"/>
                <a:cs typeface="Georgia"/>
                <a:sym typeface="Georgia"/>
              </a:defRPr>
            </a:pPr>
            <a:r>
              <a:t>Imagine you work for a charity and have received some funding to help pupils in a school in Kenya reduce the spread of disease in their school.</a:t>
            </a:r>
          </a:p>
          <a:p>
            <a:pPr defTabSz="685800">
              <a:lnSpc>
                <a:spcPct val="130000"/>
              </a:lnSpc>
              <a:spcBef>
                <a:spcPts val="700"/>
              </a:spcBef>
              <a:buFont typeface="Arial"/>
              <a:defRPr>
                <a:solidFill>
                  <a:srgbClr val="000000"/>
                </a:solidFill>
                <a:latin typeface="Georgia"/>
                <a:ea typeface="Georgia"/>
                <a:cs typeface="Georgia"/>
                <a:sym typeface="Georgia"/>
              </a:defRPr>
            </a:pPr>
            <a:r>
              <a:t>Your challenge is to:</a:t>
            </a:r>
          </a:p>
          <a:p>
            <a:pPr marL="457200" indent="-457200" defTabSz="685800">
              <a:lnSpc>
                <a:spcPct val="130000"/>
              </a:lnSpc>
              <a:spcBef>
                <a:spcPts val="700"/>
              </a:spcBef>
              <a:buSzPct val="100000"/>
              <a:buAutoNum type="arabicPeriod"/>
              <a:defRPr>
                <a:solidFill>
                  <a:srgbClr val="008E8F"/>
                </a:solidFill>
                <a:latin typeface="Georgia"/>
                <a:ea typeface="Georgia"/>
                <a:cs typeface="Georgia"/>
                <a:sym typeface="Georgia"/>
              </a:defRPr>
            </a:pPr>
            <a:r>
              <a:rPr>
                <a:solidFill>
                  <a:srgbClr val="289EF9"/>
                </a:solidFill>
              </a:rPr>
              <a:t>Build a model of a hand washing device</a:t>
            </a:r>
            <a:r>
              <a:t> </a:t>
            </a:r>
            <a:r>
              <a:rPr>
                <a:solidFill>
                  <a:srgbClr val="000000"/>
                </a:solidFill>
              </a:rPr>
              <a:t>that could go in their playground which will enable them to capture rainwater then use it to wash their hands.</a:t>
            </a:r>
          </a:p>
          <a:p>
            <a:pPr marL="457200" indent="-457200" defTabSz="685800">
              <a:lnSpc>
                <a:spcPct val="130000"/>
              </a:lnSpc>
              <a:spcBef>
                <a:spcPts val="700"/>
              </a:spcBef>
              <a:buSzPct val="100000"/>
              <a:buAutoNum type="arabicPeriod"/>
              <a:defRPr>
                <a:solidFill>
                  <a:srgbClr val="008E8F"/>
                </a:solidFill>
                <a:latin typeface="Georgia"/>
                <a:ea typeface="Georgia"/>
                <a:cs typeface="Georgia"/>
                <a:sym typeface="Georgia"/>
              </a:defRPr>
            </a:pPr>
            <a:r>
              <a:rPr>
                <a:solidFill>
                  <a:srgbClr val="289EF9"/>
                </a:solidFill>
              </a:rPr>
              <a:t>Develop education materials</a:t>
            </a:r>
            <a:r>
              <a:t> </a:t>
            </a:r>
            <a:r>
              <a:rPr>
                <a:solidFill>
                  <a:srgbClr val="000000"/>
                </a:solidFill>
              </a:rPr>
              <a:t>which will help children aged 8-11 understand why hand washing is important. This could be a poster, animation, game, play, leaflet.</a:t>
            </a:r>
          </a:p>
        </p:txBody>
      </p:sp>
      <p:pic>
        <p:nvPicPr>
          <p:cNvPr id="1118" name="12345.png" descr="12345.png"/>
          <p:cNvPicPr>
            <a:picLocks noChangeAspect="1"/>
          </p:cNvPicPr>
          <p:nvPr/>
        </p:nvPicPr>
        <p:blipFill>
          <a:blip r:embed="rId3">
            <a:extLst/>
          </a:blip>
          <a:stretch>
            <a:fillRect/>
          </a:stretch>
        </p:blipFill>
        <p:spPr>
          <a:xfrm>
            <a:off x="328093" y="4240199"/>
            <a:ext cx="398168" cy="589374"/>
          </a:xfrm>
          <a:prstGeom prst="rect">
            <a:avLst/>
          </a:prstGeom>
          <a:ln w="12700">
            <a:miter lim="400000"/>
          </a:ln>
        </p:spPr>
      </p:pic>
      <p:sp>
        <p:nvSpPr>
          <p:cNvPr id="1119" name="TextBox 2"/>
          <p:cNvSpPr txBox="1"/>
          <p:nvPr/>
        </p:nvSpPr>
        <p:spPr>
          <a:xfrm>
            <a:off x="427621" y="4404733"/>
            <a:ext cx="23943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8</a:t>
            </a:r>
            <a:endParaRPr dirty="0"/>
          </a:p>
        </p:txBody>
      </p:sp>
    </p:spTree>
  </p:cSld>
  <p:clrMapOvr>
    <a:masterClrMapping/>
  </p:clrMapOvr>
  <p:transition spd="med"/>
</p:sld>
</file>

<file path=ppt/theme/theme1.xml><?xml version="1.0" encoding="utf-8"?>
<a:theme xmlns:a="http://schemas.openxmlformats.org/drawingml/2006/main" name="Practical Action">
  <a:themeElements>
    <a:clrScheme name="Practical Action">
      <a:dk1>
        <a:srgbClr val="3C3C3C"/>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Helvetica"/>
        <a:ea typeface="Helvetica"/>
        <a:cs typeface="Helvetica"/>
      </a:majorFont>
      <a:minorFont>
        <a:latin typeface="Geller Text Regular"/>
        <a:ea typeface="Geller Text Regular"/>
        <a:cs typeface="Geller Text Regular"/>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actical Action">
  <a:themeElements>
    <a:clrScheme name="Practical Action">
      <a:dk1>
        <a:srgbClr val="000000"/>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Helvetica"/>
        <a:ea typeface="Helvetica"/>
        <a:cs typeface="Helvetica"/>
      </a:majorFont>
      <a:minorFont>
        <a:latin typeface="Geller Text Regular"/>
        <a:ea typeface="Geller Text Regular"/>
        <a:cs typeface="Geller Text Regular"/>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80</TotalTime>
  <Words>1533</Words>
  <Application>Microsoft Office PowerPoint</Application>
  <PresentationFormat>On-screen Show (16:9)</PresentationFormat>
  <Paragraphs>136</Paragraphs>
  <Slides>16</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Druk</vt:lpstr>
      <vt:lpstr>Geller Headline</vt:lpstr>
      <vt:lpstr>Geller Text Bold</vt:lpstr>
      <vt:lpstr>Geller Text Regular</vt:lpstr>
      <vt:lpstr>Georgia</vt:lpstr>
      <vt:lpstr>Helvetica</vt:lpstr>
      <vt:lpstr>Impact</vt:lpstr>
      <vt:lpstr>Segoe Script</vt:lpstr>
      <vt:lpstr>Practical Action</vt:lpstr>
      <vt:lpstr> STOP THE   SPREAD</vt:lpstr>
      <vt:lpstr>PowerPoint Presentation</vt:lpstr>
      <vt:lpstr>How do we get diseases?</vt:lpstr>
      <vt:lpstr>PowerPoint Presentation</vt:lpstr>
      <vt:lpstr>Let’s shake hands?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THE   SPREAD</dc:title>
  <dc:creator>Julie Brown</dc:creator>
  <cp:lastModifiedBy>Julie Brown</cp:lastModifiedBy>
  <cp:revision>11</cp:revision>
  <dcterms:modified xsi:type="dcterms:W3CDTF">2020-11-23T16:04:42Z</dcterms:modified>
</cp:coreProperties>
</file>