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86" r:id="rId2"/>
    <p:sldId id="271" r:id="rId3"/>
    <p:sldId id="306" r:id="rId4"/>
    <p:sldId id="295" r:id="rId5"/>
    <p:sldId id="294" r:id="rId6"/>
    <p:sldId id="312" r:id="rId7"/>
    <p:sldId id="297" r:id="rId8"/>
    <p:sldId id="298" r:id="rId9"/>
    <p:sldId id="300" r:id="rId10"/>
    <p:sldId id="275" r:id="rId11"/>
    <p:sldId id="301" r:id="rId12"/>
    <p:sldId id="302" r:id="rId13"/>
    <p:sldId id="303" r:id="rId14"/>
    <p:sldId id="304" r:id="rId15"/>
    <p:sldId id="305" r:id="rId16"/>
    <p:sldId id="307" r:id="rId17"/>
    <p:sldId id="308" r:id="rId18"/>
    <p:sldId id="309" r:id="rId19"/>
    <p:sldId id="310" r:id="rId20"/>
    <p:sldId id="311" r:id="rId21"/>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5E5"/>
          </a:solidFill>
        </a:fill>
      </a:tcStyle>
    </a:wholeTbl>
    <a:band2H>
      <a:tcTxStyle/>
      <a:tcStyle>
        <a:tcBdr/>
        <a:fill>
          <a:solidFill>
            <a:srgbClr val="E7F2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3D8"/>
          </a:solidFill>
        </a:fill>
      </a:tcStyle>
    </a:wholeTbl>
    <a:band2H>
      <a:tcTxStyle/>
      <a:tcStyle>
        <a:tcBdr/>
        <a:fill>
          <a:solidFill>
            <a:srgbClr val="FCEA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D"/>
          </a:solidFill>
        </a:fill>
      </a:tcStyle>
    </a:wholeTbl>
    <a:band2H>
      <a:tcTxStyle/>
      <a:tcStyle>
        <a:tcBdr/>
        <a:fill>
          <a:solidFill>
            <a:srgbClr val="FA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3C3C3C"/>
        </a:fontRef>
        <a:srgbClr val="3C3C3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C3C3C"/>
        </a:fontRef>
        <a:srgbClr val="3C3C3C"/>
      </a:tcTxStyle>
      <a:tcStyle>
        <a:tcBdr>
          <a:left>
            <a:ln w="12700" cap="flat">
              <a:noFill/>
              <a:miter lim="400000"/>
            </a:ln>
          </a:left>
          <a:right>
            <a:ln w="12700" cap="flat">
              <a:noFill/>
              <a:miter lim="400000"/>
            </a:ln>
          </a:right>
          <a:top>
            <a:ln w="508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7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Row>
  </a:tblStyle>
  <a:tblStyle styleId="{2708684C-4D16-4618-839F-0558EEFCDFE6}" styleName="">
    <a:tblBg/>
    <a:wholeTbl>
      <a:tcTxStyle b="off"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wholeTbl>
    <a:band2H>
      <a:tcTxStyle/>
      <a:tcStyle>
        <a:tcBdr/>
        <a:fill>
          <a:solidFill>
            <a:srgbClr val="FFFFFF"/>
          </a:solidFill>
        </a:fill>
      </a:tcStyle>
    </a:band2H>
    <a:firstCol>
      <a:tcTxStyle b="on"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firstCol>
    <a:lastRow>
      <a:tcTxStyle b="on"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508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lastRow>
    <a:firstRow>
      <a:tcTxStyle b="on"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254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88" autoAdjust="0"/>
  </p:normalViewPr>
  <p:slideViewPr>
    <p:cSldViewPr snapToGrid="0">
      <p:cViewPr varScale="1">
        <p:scale>
          <a:sx n="68" d="100"/>
          <a:sy n="68" d="100"/>
        </p:scale>
        <p:origin x="12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2" name="Shape 1022"/>
          <p:cNvSpPr>
            <a:spLocks noGrp="1" noRot="1" noChangeAspect="1"/>
          </p:cNvSpPr>
          <p:nvPr>
            <p:ph type="sldImg"/>
          </p:nvPr>
        </p:nvSpPr>
        <p:spPr>
          <a:xfrm>
            <a:off x="1143000" y="685800"/>
            <a:ext cx="4572000" cy="3429000"/>
          </a:xfrm>
          <a:prstGeom prst="rect">
            <a:avLst/>
          </a:prstGeom>
        </p:spPr>
        <p:txBody>
          <a:bodyPr/>
          <a:lstStyle/>
          <a:p>
            <a:endParaRPr/>
          </a:p>
        </p:txBody>
      </p:sp>
      <p:sp>
        <p:nvSpPr>
          <p:cNvPr id="1023" name="Shape 102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1212625"/>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Geller Text Regular"/>
      </a:defRPr>
    </a:lvl1pPr>
    <a:lvl2pPr indent="228600" latinLnBrk="0">
      <a:defRPr sz="1200">
        <a:latin typeface="+mj-lt"/>
        <a:ea typeface="+mj-ea"/>
        <a:cs typeface="+mj-cs"/>
        <a:sym typeface="Geller Text Regular"/>
      </a:defRPr>
    </a:lvl2pPr>
    <a:lvl3pPr indent="457200" latinLnBrk="0">
      <a:defRPr sz="1200">
        <a:latin typeface="+mj-lt"/>
        <a:ea typeface="+mj-ea"/>
        <a:cs typeface="+mj-cs"/>
        <a:sym typeface="Geller Text Regular"/>
      </a:defRPr>
    </a:lvl3pPr>
    <a:lvl4pPr indent="685800" latinLnBrk="0">
      <a:defRPr sz="1200">
        <a:latin typeface="+mj-lt"/>
        <a:ea typeface="+mj-ea"/>
        <a:cs typeface="+mj-cs"/>
        <a:sym typeface="Geller Text Regular"/>
      </a:defRPr>
    </a:lvl4pPr>
    <a:lvl5pPr indent="914400" latinLnBrk="0">
      <a:defRPr sz="1200">
        <a:latin typeface="+mj-lt"/>
        <a:ea typeface="+mj-ea"/>
        <a:cs typeface="+mj-cs"/>
        <a:sym typeface="Geller Text Regular"/>
      </a:defRPr>
    </a:lvl5pPr>
    <a:lvl6pPr indent="1143000" latinLnBrk="0">
      <a:defRPr sz="1200">
        <a:latin typeface="+mj-lt"/>
        <a:ea typeface="+mj-ea"/>
        <a:cs typeface="+mj-cs"/>
        <a:sym typeface="Geller Text Regular"/>
      </a:defRPr>
    </a:lvl6pPr>
    <a:lvl7pPr indent="1371600" latinLnBrk="0">
      <a:defRPr sz="1200">
        <a:latin typeface="+mj-lt"/>
        <a:ea typeface="+mj-ea"/>
        <a:cs typeface="+mj-cs"/>
        <a:sym typeface="Geller Text Regular"/>
      </a:defRPr>
    </a:lvl7pPr>
    <a:lvl8pPr indent="1600200" latinLnBrk="0">
      <a:defRPr sz="1200">
        <a:latin typeface="+mj-lt"/>
        <a:ea typeface="+mj-ea"/>
        <a:cs typeface="+mj-cs"/>
        <a:sym typeface="Geller Text Regular"/>
      </a:defRPr>
    </a:lvl8pPr>
    <a:lvl9pPr indent="1828800" latinLnBrk="0">
      <a:defRPr sz="1200">
        <a:latin typeface="+mj-lt"/>
        <a:ea typeface="+mj-ea"/>
        <a:cs typeface="+mj-cs"/>
        <a:sym typeface="Geller Text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statistics/electricity-section-5-energy-tren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Institute_for_Economics_&amp;_Peac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dirty="0" smtClean="0">
                <a:latin typeface="Georgia" panose="02040502050405020303" pitchFamily="18" charset="0"/>
              </a:rPr>
              <a:t>This quiz is designed to help pupils become familiar with the issues and solutions linked to the Sustainable</a:t>
            </a:r>
            <a:r>
              <a:rPr lang="en-US" sz="1200" b="1" baseline="0" dirty="0" smtClean="0">
                <a:latin typeface="Georgia" panose="02040502050405020303" pitchFamily="18" charset="0"/>
              </a:rPr>
              <a:t> Development Goals (</a:t>
            </a:r>
            <a:r>
              <a:rPr lang="en-US" sz="1200" b="1" dirty="0" smtClean="0">
                <a:latin typeface="Georgia" panose="02040502050405020303" pitchFamily="18" charset="0"/>
              </a:rPr>
              <a:t>SDGs) also known</a:t>
            </a:r>
            <a:r>
              <a:rPr lang="en-US" sz="1200" b="1" baseline="0" dirty="0" smtClean="0">
                <a:latin typeface="Georgia" panose="02040502050405020303" pitchFamily="18" charset="0"/>
              </a:rPr>
              <a:t> as the Global Goals</a:t>
            </a:r>
            <a:r>
              <a:rPr lang="en-US" sz="1200" b="1" dirty="0" smtClean="0">
                <a:latin typeface="Georgia" panose="02040502050405020303" pitchFamily="18" charset="0"/>
              </a:rPr>
              <a:t>. </a:t>
            </a:r>
          </a:p>
          <a:p>
            <a:endParaRPr lang="en-US" sz="1200" dirty="0" smtClean="0">
              <a:latin typeface="Georgia" panose="02040502050405020303" pitchFamily="18" charset="0"/>
            </a:endParaRPr>
          </a:p>
          <a:p>
            <a:pPr>
              <a:defRPr>
                <a:latin typeface="+mn-lt"/>
                <a:ea typeface="+mn-ea"/>
                <a:cs typeface="+mn-cs"/>
                <a:sym typeface="Geller Text Regular"/>
              </a:defRPr>
            </a:pPr>
            <a:r>
              <a:rPr lang="en-US" sz="1200" dirty="0" smtClean="0">
                <a:latin typeface="Georgia" panose="02040502050405020303" pitchFamily="18" charset="0"/>
                <a:ea typeface="+mj-ea"/>
                <a:cs typeface="+mj-cs"/>
                <a:sym typeface="Geller Text Regular"/>
              </a:rPr>
              <a:t>In</a:t>
            </a:r>
            <a:r>
              <a:rPr lang="en-US" sz="1200" b="1" dirty="0" smtClean="0">
                <a:latin typeface="Georgia" panose="02040502050405020303" pitchFamily="18" charset="0"/>
                <a:ea typeface="+mj-ea"/>
                <a:cs typeface="+mj-cs"/>
                <a:sym typeface="Geller Text Regular"/>
              </a:rPr>
              <a:t> 2015 </a:t>
            </a:r>
            <a:r>
              <a:rPr lang="en-US" sz="1200" dirty="0" smtClean="0">
                <a:latin typeface="Georgia" panose="02040502050405020303" pitchFamily="18" charset="0"/>
                <a:ea typeface="+mj-ea"/>
                <a:cs typeface="+mj-cs"/>
                <a:sym typeface="Geller Text Regular"/>
              </a:rPr>
              <a:t>the </a:t>
            </a:r>
            <a:r>
              <a:rPr lang="en-US" sz="1200" b="1" dirty="0" smtClean="0">
                <a:latin typeface="Georgia" panose="02040502050405020303" pitchFamily="18" charset="0"/>
                <a:ea typeface="+mj-ea"/>
                <a:cs typeface="+mj-cs"/>
                <a:sym typeface="Geller Text Regular"/>
              </a:rPr>
              <a:t>United Nations (UN) </a:t>
            </a:r>
            <a:r>
              <a:rPr lang="en-US" sz="1200" dirty="0" smtClean="0">
                <a:latin typeface="Georgia" panose="02040502050405020303" pitchFamily="18" charset="0"/>
                <a:ea typeface="+mj-ea"/>
                <a:cs typeface="+mj-cs"/>
                <a:sym typeface="Geller Text Regular"/>
              </a:rPr>
              <a:t>met with leaders from over </a:t>
            </a:r>
            <a:r>
              <a:rPr lang="en-US" sz="1200" b="1" dirty="0" smtClean="0">
                <a:latin typeface="Georgia" panose="02040502050405020303" pitchFamily="18" charset="0"/>
                <a:ea typeface="+mj-ea"/>
                <a:cs typeface="+mj-cs"/>
                <a:sym typeface="Geller Text Regular"/>
              </a:rPr>
              <a:t>30 countries </a:t>
            </a:r>
            <a:r>
              <a:rPr lang="en-US" sz="1200" dirty="0" smtClean="0">
                <a:latin typeface="Georgia" panose="02040502050405020303" pitchFamily="18" charset="0"/>
                <a:ea typeface="+mj-ea"/>
                <a:cs typeface="+mj-cs"/>
                <a:sym typeface="Geller Text Regular"/>
              </a:rPr>
              <a:t>to</a:t>
            </a:r>
            <a:r>
              <a:rPr lang="en-US" sz="1200" baseline="0" dirty="0" smtClean="0">
                <a:latin typeface="Georgia" panose="02040502050405020303" pitchFamily="18" charset="0"/>
                <a:ea typeface="+mj-ea"/>
                <a:cs typeface="+mj-cs"/>
                <a:sym typeface="Geller Text Regular"/>
              </a:rPr>
              <a:t> </a:t>
            </a:r>
            <a:r>
              <a:rPr lang="en-US" sz="1200" dirty="0" smtClean="0">
                <a:latin typeface="Georgia" panose="02040502050405020303" pitchFamily="18" charset="0"/>
                <a:ea typeface="+mj-ea"/>
                <a:cs typeface="+mj-cs"/>
                <a:sym typeface="Geller Text Regular"/>
              </a:rPr>
              <a:t>work out how to solve some of the world’s biggest problems.</a:t>
            </a:r>
            <a:r>
              <a:rPr lang="en-US" sz="1200" baseline="0" dirty="0" smtClean="0">
                <a:latin typeface="Georgia" panose="02040502050405020303" pitchFamily="18" charset="0"/>
                <a:ea typeface="+mj-ea"/>
                <a:cs typeface="+mj-cs"/>
                <a:sym typeface="Geller Text Regular"/>
              </a:rPr>
              <a:t> </a:t>
            </a:r>
            <a:r>
              <a:rPr lang="en-US" sz="1200" dirty="0" smtClean="0">
                <a:latin typeface="Georgia" panose="02040502050405020303" pitchFamily="18" charset="0"/>
                <a:ea typeface="+mj-ea"/>
                <a:cs typeface="+mj-cs"/>
                <a:sym typeface="Geller Text Regular"/>
              </a:rPr>
              <a:t>They identified 17</a:t>
            </a:r>
            <a:r>
              <a:rPr lang="en-US" sz="1200" baseline="0" dirty="0" smtClean="0">
                <a:latin typeface="Georgia" panose="02040502050405020303" pitchFamily="18" charset="0"/>
                <a:ea typeface="+mj-ea"/>
                <a:cs typeface="+mj-cs"/>
                <a:sym typeface="Geller Text Regular"/>
              </a:rPr>
              <a:t> </a:t>
            </a:r>
            <a:r>
              <a:rPr lang="en-US" sz="1200" dirty="0" smtClean="0">
                <a:latin typeface="Georgia" panose="02040502050405020303" pitchFamily="18" charset="0"/>
                <a:ea typeface="+mj-ea"/>
                <a:cs typeface="+mj-cs"/>
                <a:sym typeface="Geller Text Regular"/>
              </a:rPr>
              <a:t>Goals to end poverty in the world by 2030</a:t>
            </a:r>
            <a:r>
              <a:rPr lang="en-US" sz="1200" baseline="0" dirty="0" smtClean="0">
                <a:latin typeface="Georgia" panose="02040502050405020303" pitchFamily="18" charset="0"/>
                <a:ea typeface="+mj-ea"/>
                <a:cs typeface="+mj-cs"/>
                <a:sym typeface="Geller Text Regular"/>
              </a:rPr>
              <a:t> </a:t>
            </a:r>
            <a:r>
              <a:rPr lang="en-US" sz="1200" dirty="0" smtClean="0">
                <a:latin typeface="Georgia" panose="02040502050405020303" pitchFamily="18" charset="0"/>
                <a:ea typeface="+mj-ea"/>
                <a:cs typeface="+mj-cs"/>
                <a:sym typeface="Geller Text Regular"/>
              </a:rPr>
              <a:t>and called them the:</a:t>
            </a:r>
            <a:r>
              <a:rPr lang="en-US" sz="1200" baseline="0" dirty="0" smtClean="0">
                <a:latin typeface="Georgia" panose="02040502050405020303" pitchFamily="18" charset="0"/>
                <a:ea typeface="+mj-ea"/>
                <a:cs typeface="+mj-cs"/>
                <a:sym typeface="Geller Text Regular"/>
              </a:rPr>
              <a:t> </a:t>
            </a:r>
            <a:r>
              <a:rPr lang="en-US" sz="1200" b="1" dirty="0" smtClean="0">
                <a:solidFill>
                  <a:srgbClr val="00B0F0"/>
                </a:solidFill>
                <a:latin typeface="Georgia" panose="02040502050405020303" pitchFamily="18" charset="0"/>
                <a:ea typeface="+mj-ea"/>
                <a:cs typeface="+mj-cs"/>
                <a:sym typeface="Geller Text Regular"/>
              </a:rPr>
              <a:t>Sustainable Development Goals </a:t>
            </a:r>
            <a:r>
              <a:rPr lang="en-US" sz="1200" b="1" baseline="0" dirty="0" smtClean="0">
                <a:solidFill>
                  <a:srgbClr val="00B0F0"/>
                </a:solidFill>
                <a:latin typeface="Georgia" panose="02040502050405020303" pitchFamily="18" charset="0"/>
                <a:ea typeface="+mj-ea"/>
                <a:cs typeface="+mj-cs"/>
                <a:sym typeface="Geller Text Regular"/>
              </a:rPr>
              <a:t> </a:t>
            </a:r>
            <a:r>
              <a:rPr lang="en-US" sz="1200" dirty="0" smtClean="0">
                <a:latin typeface="Georgia" panose="02040502050405020303" pitchFamily="18" charset="0"/>
                <a:ea typeface="+mj-ea"/>
                <a:cs typeface="+mj-cs"/>
                <a:sym typeface="Geller Text Regular"/>
              </a:rPr>
              <a:t>(SDGs) or Global Goals for short.</a:t>
            </a:r>
          </a:p>
          <a:p>
            <a:endParaRPr lang="en-US" sz="1200" dirty="0" smtClean="0">
              <a:latin typeface="Georgia" panose="02040502050405020303" pitchFamily="18" charset="0"/>
            </a:endParaRPr>
          </a:p>
          <a:p>
            <a:r>
              <a:rPr lang="en-US" sz="1200" baseline="0" dirty="0" smtClean="0">
                <a:latin typeface="Georgia" panose="02040502050405020303" pitchFamily="18" charset="0"/>
              </a:rPr>
              <a:t>For activities around the SDGs go to:</a:t>
            </a:r>
          </a:p>
          <a:p>
            <a:r>
              <a:rPr lang="en-US" sz="1200" baseline="0" dirty="0" smtClean="0">
                <a:latin typeface="Georgia" panose="02040502050405020303" pitchFamily="18" charset="0"/>
              </a:rPr>
              <a:t>Practicalaction.org/schools/</a:t>
            </a:r>
            <a:r>
              <a:rPr lang="en-US" sz="1200" baseline="0" dirty="0" err="1" smtClean="0">
                <a:latin typeface="Georgia" panose="02040502050405020303" pitchFamily="18" charset="0"/>
              </a:rPr>
              <a:t>sdgs</a:t>
            </a:r>
            <a:endParaRPr lang="en-US" sz="1200" baseline="0" dirty="0" smtClean="0">
              <a:latin typeface="Georgia" panose="02040502050405020303" pitchFamily="18" charset="0"/>
            </a:endParaRPr>
          </a:p>
          <a:p>
            <a:r>
              <a:rPr lang="en-US" sz="1200" baseline="0" dirty="0" smtClean="0">
                <a:latin typeface="Georgia" panose="02040502050405020303" pitchFamily="18" charset="0"/>
              </a:rPr>
              <a:t>worldslargestlesson.globalgoals.org</a:t>
            </a:r>
          </a:p>
          <a:p>
            <a:endParaRPr lang="en-US" sz="1200" baseline="0" dirty="0" smtClean="0">
              <a:latin typeface="Georgia" panose="02040502050405020303" pitchFamily="18" charset="0"/>
            </a:endParaRPr>
          </a:p>
          <a:p>
            <a:r>
              <a:rPr lang="en-US" sz="1200" baseline="0" dirty="0" smtClean="0">
                <a:latin typeface="Georgia" panose="02040502050405020303" pitchFamily="18" charset="0"/>
              </a:rPr>
              <a:t>For information on the SDGS and how to get involved we recommend:</a:t>
            </a:r>
          </a:p>
          <a:p>
            <a:r>
              <a:rPr lang="en-US" sz="1200" baseline="0" dirty="0" smtClean="0">
                <a:latin typeface="Georgia" panose="02040502050405020303" pitchFamily="18" charset="0"/>
              </a:rPr>
              <a:t>Globalgoals.org</a:t>
            </a:r>
          </a:p>
          <a:p>
            <a:r>
              <a:rPr lang="en-US" sz="1200" baseline="0" dirty="0" smtClean="0">
                <a:latin typeface="Georgia" panose="02040502050405020303" pitchFamily="18" charset="0"/>
              </a:rPr>
              <a:t>un.org/</a:t>
            </a:r>
            <a:r>
              <a:rPr lang="en-US" sz="1200" baseline="0" dirty="0" err="1" smtClean="0">
                <a:latin typeface="Georgia" panose="02040502050405020303" pitchFamily="18" charset="0"/>
              </a:rPr>
              <a:t>sustainabledevelopment</a:t>
            </a:r>
            <a:r>
              <a:rPr lang="en-US" sz="1200" baseline="0" dirty="0" smtClean="0">
                <a:latin typeface="Georgia" panose="02040502050405020303" pitchFamily="18" charset="0"/>
              </a:rPr>
              <a:t>/sustainable-development-goals</a:t>
            </a:r>
          </a:p>
          <a:p>
            <a:endParaRPr lang="en-US" sz="1200" baseline="0" dirty="0" smtClean="0">
              <a:latin typeface="Georgia" panose="02040502050405020303" pitchFamily="18" charset="0"/>
            </a:endParaRPr>
          </a:p>
          <a:p>
            <a:r>
              <a:rPr lang="en-US" sz="1200" dirty="0" smtClean="0">
                <a:latin typeface="Georgia" panose="02040502050405020303" pitchFamily="18" charset="0"/>
              </a:rPr>
              <a:t>The questions in this quiz are taken</a:t>
            </a:r>
            <a:r>
              <a:rPr lang="en-US" sz="1200" baseline="0" dirty="0" smtClean="0">
                <a:latin typeface="Georgia" panose="02040502050405020303" pitchFamily="18" charset="0"/>
              </a:rPr>
              <a:t> from a number of sources.  For more questions on the individual goals go to:</a:t>
            </a:r>
          </a:p>
          <a:p>
            <a:r>
              <a:rPr lang="en-US" sz="1200" baseline="0" dirty="0" smtClean="0">
                <a:latin typeface="Georgia" panose="02040502050405020303" pitchFamily="18" charset="0"/>
              </a:rPr>
              <a:t>afd.fr/</a:t>
            </a:r>
            <a:r>
              <a:rPr lang="en-US" sz="1200" baseline="0" dirty="0" err="1" smtClean="0">
                <a:latin typeface="Georgia" panose="02040502050405020303" pitchFamily="18" charset="0"/>
              </a:rPr>
              <a:t>en</a:t>
            </a:r>
            <a:r>
              <a:rPr lang="en-US" sz="1200" baseline="0" dirty="0" smtClean="0">
                <a:latin typeface="Georgia" panose="02040502050405020303" pitchFamily="18" charset="0"/>
              </a:rPr>
              <a:t>/</a:t>
            </a:r>
            <a:r>
              <a:rPr lang="en-US" sz="1200" baseline="0" dirty="0" err="1" smtClean="0">
                <a:latin typeface="Georgia" panose="02040502050405020303" pitchFamily="18" charset="0"/>
              </a:rPr>
              <a:t>ressources</a:t>
            </a:r>
            <a:r>
              <a:rPr lang="en-US" sz="1200" baseline="0" dirty="0" smtClean="0">
                <a:latin typeface="Georgia" panose="02040502050405020303" pitchFamily="18" charset="0"/>
              </a:rPr>
              <a:t>/quiz-better-understanding-sustainable-development-goals-</a:t>
            </a:r>
            <a:r>
              <a:rPr lang="en-US" sz="1200" baseline="0" dirty="0" err="1" smtClean="0">
                <a:latin typeface="Georgia" panose="02040502050405020303" pitchFamily="18" charset="0"/>
              </a:rPr>
              <a:t>sdgs</a:t>
            </a:r>
            <a:endParaRPr lang="en-US" sz="1200" baseline="0" dirty="0" smtClean="0">
              <a:latin typeface="Georgia" panose="02040502050405020303" pitchFamily="18" charset="0"/>
            </a:endParaRPr>
          </a:p>
          <a:p>
            <a:endParaRPr lang="en-US" baseline="0" dirty="0" smtClean="0"/>
          </a:p>
          <a:p>
            <a:endParaRPr lang="en-GB" dirty="0"/>
          </a:p>
        </p:txBody>
      </p:sp>
    </p:spTree>
    <p:extLst>
      <p:ext uri="{BB962C8B-B14F-4D97-AF65-F5344CB8AC3E}">
        <p14:creationId xmlns:p14="http://schemas.microsoft.com/office/powerpoint/2010/main" val="2499910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en-US" dirty="0" smtClean="0">
                <a:latin typeface="Georgia" panose="02040502050405020303" pitchFamily="18" charset="0"/>
              </a:rPr>
              <a:t>In 2020…</a:t>
            </a:r>
          </a:p>
          <a:p>
            <a:endParaRPr lang="en-US" dirty="0" smtClean="0">
              <a:latin typeface="Georgia" panose="02040502050405020303" pitchFamily="18" charset="0"/>
            </a:endParaRPr>
          </a:p>
          <a:p>
            <a:r>
              <a:rPr lang="en-US" dirty="0" smtClean="0">
                <a:latin typeface="Georgia" panose="02040502050405020303" pitchFamily="18" charset="0"/>
              </a:rPr>
              <a:t>Hydropower accounts for 19% of total global electricity production</a:t>
            </a:r>
          </a:p>
          <a:p>
            <a:r>
              <a:rPr lang="en-US" dirty="0" smtClean="0">
                <a:latin typeface="Georgia" panose="02040502050405020303" pitchFamily="18" charset="0"/>
              </a:rPr>
              <a:t>Solar energy accounts for 3% of global electricity production. </a:t>
            </a:r>
          </a:p>
          <a:p>
            <a:r>
              <a:rPr lang="en-US" dirty="0" smtClean="0">
                <a:latin typeface="Georgia" panose="02040502050405020303" pitchFamily="18" charset="0"/>
              </a:rPr>
              <a:t>Wind power is estimated at 4% of global electricity production.</a:t>
            </a:r>
          </a:p>
          <a:p>
            <a:endParaRPr lang="en-US" dirty="0" smtClean="0">
              <a:latin typeface="Georgia" panose="02040502050405020303" pitchFamily="18" charset="0"/>
            </a:endParaRPr>
          </a:p>
          <a:p>
            <a:r>
              <a:rPr lang="en-US" dirty="0" smtClean="0">
                <a:latin typeface="Georgia" panose="02040502050405020303" pitchFamily="18" charset="0"/>
              </a:rPr>
              <a:t>For up to date information on energy consumption in the UK go to:</a:t>
            </a:r>
          </a:p>
          <a:p>
            <a:r>
              <a:rPr lang="en-GB" dirty="0" smtClean="0">
                <a:latin typeface="Georgia" panose="02040502050405020303" pitchFamily="18" charset="0"/>
                <a:hlinkClick r:id="rId3"/>
              </a:rPr>
              <a:t>https://www.gov.uk/government/statistics/electricity-section-5-energy-trends</a:t>
            </a:r>
            <a:endParaRPr lang="en-GB" dirty="0" smtClean="0">
              <a:latin typeface="Georgia" panose="02040502050405020303" pitchFamily="18" charset="0"/>
            </a:endParaRPr>
          </a:p>
          <a:p>
            <a:endParaRPr lang="en-US" dirty="0" smtClean="0">
              <a:latin typeface="Georgia" panose="02040502050405020303" pitchFamily="18" charset="0"/>
            </a:endParaRPr>
          </a:p>
          <a:p>
            <a:r>
              <a:rPr lang="en-US" b="1" dirty="0" smtClean="0">
                <a:latin typeface="Georgia" panose="02040502050405020303" pitchFamily="18" charset="0"/>
              </a:rPr>
              <a:t>SDG 7 fact – 3 billion people</a:t>
            </a:r>
            <a:r>
              <a:rPr lang="en-US" b="1" baseline="0" dirty="0" smtClean="0">
                <a:latin typeface="Georgia" panose="02040502050405020303" pitchFamily="18" charset="0"/>
              </a:rPr>
              <a:t> (over 1/3 of the population) don’t have access to clean cooking fuel and technologies </a:t>
            </a:r>
            <a:endParaRPr lang="en-GB" b="1" dirty="0" smtClean="0">
              <a:latin typeface="Georgia" panose="02040502050405020303" pitchFamily="18" charset="0"/>
            </a:endParaRPr>
          </a:p>
          <a:p>
            <a:endParaRPr lang="en-US" dirty="0" smtClean="0">
              <a:latin typeface="Georgia" panose="02040502050405020303" pitchFamily="18" charset="0"/>
            </a:endParaRPr>
          </a:p>
          <a:p>
            <a:r>
              <a:rPr lang="en-US" dirty="0" smtClean="0">
                <a:latin typeface="Georgia" panose="02040502050405020303" pitchFamily="18" charset="0"/>
              </a:rPr>
              <a:t>For information and advice on how to get involved in SDG 7 go to</a:t>
            </a:r>
            <a:r>
              <a:rPr lang="en-US" baseline="0" dirty="0" smtClean="0">
                <a:latin typeface="Georgia" panose="02040502050405020303" pitchFamily="18" charset="0"/>
              </a:rPr>
              <a:t> </a:t>
            </a:r>
            <a:r>
              <a:rPr lang="en-US" dirty="0" smtClean="0">
                <a:latin typeface="Georgia" panose="02040502050405020303" pitchFamily="18" charset="0"/>
              </a:rPr>
              <a:t>globalgoals.org/7</a:t>
            </a:r>
          </a:p>
        </p:txBody>
      </p:sp>
    </p:spTree>
    <p:extLst>
      <p:ext uri="{BB962C8B-B14F-4D97-AF65-F5344CB8AC3E}">
        <p14:creationId xmlns:p14="http://schemas.microsoft.com/office/powerpoint/2010/main" val="97907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en-US" sz="1200" b="0" i="0" u="none" strike="noStrike" baseline="0" dirty="0" smtClean="0">
                <a:latin typeface="Georgia" panose="02040502050405020303" pitchFamily="18" charset="0"/>
                <a:ea typeface="+mj-ea"/>
                <a:cs typeface="+mj-cs"/>
                <a:sym typeface="Geller Text Regular"/>
              </a:rPr>
              <a:t>Decent work is work that offers dignity to the person doing it, i.e. due respect but also a balanced family life. It includes access to productive and appropriately paid work, safety at work and social protection for families, better personal development prospects and social integration, equal opportunities and treatment for all, etc.</a:t>
            </a:r>
          </a:p>
          <a:p>
            <a:endParaRPr lang="en-US" sz="1200" b="0" i="0" u="none" strike="noStrike" baseline="0" dirty="0" smtClean="0">
              <a:latin typeface="Georgia" panose="02040502050405020303" pitchFamily="18" charset="0"/>
              <a:ea typeface="+mj-ea"/>
              <a:cs typeface="+mj-cs"/>
              <a:sym typeface="Geller Text Regular"/>
            </a:endParaRPr>
          </a:p>
          <a:p>
            <a:r>
              <a:rPr lang="en-US" sz="1200" b="1" i="0" u="none" strike="noStrike" baseline="0" dirty="0" smtClean="0">
                <a:latin typeface="Georgia" panose="02040502050405020303" pitchFamily="18" charset="0"/>
                <a:ea typeface="+mj-ea"/>
                <a:cs typeface="+mj-cs"/>
                <a:sym typeface="Geller Text Regular"/>
              </a:rPr>
              <a:t>SDG 8 fact - 1/5 of young people are not in education, training or employment </a:t>
            </a:r>
          </a:p>
          <a:p>
            <a:endParaRPr lang="en-US" sz="1200" b="0" i="0" u="none" strike="noStrike" baseline="0" dirty="0" smtClean="0">
              <a:latin typeface="Georgia" panose="02040502050405020303" pitchFamily="18" charset="0"/>
              <a:ea typeface="+mj-ea"/>
              <a:cs typeface="+mj-cs"/>
              <a:sym typeface="Geller Text Regular"/>
            </a:endParaRPr>
          </a:p>
          <a:p>
            <a:r>
              <a:rPr lang="en-US" dirty="0" smtClean="0">
                <a:latin typeface="Georgia" panose="02040502050405020303" pitchFamily="18" charset="0"/>
              </a:rPr>
              <a:t>For</a:t>
            </a:r>
            <a:r>
              <a:rPr lang="en-US" baseline="0" dirty="0" smtClean="0">
                <a:latin typeface="Georgia" panose="02040502050405020303" pitchFamily="18" charset="0"/>
              </a:rPr>
              <a:t> </a:t>
            </a:r>
            <a:r>
              <a:rPr lang="en-US" dirty="0" smtClean="0">
                <a:latin typeface="Georgia" panose="02040502050405020303" pitchFamily="18" charset="0"/>
              </a:rPr>
              <a:t>information and advice on how to get involved in SDG 8 go to</a:t>
            </a:r>
            <a:r>
              <a:rPr lang="en-US" baseline="0" dirty="0" smtClean="0">
                <a:latin typeface="Georgia" panose="02040502050405020303" pitchFamily="18" charset="0"/>
              </a:rPr>
              <a:t> </a:t>
            </a:r>
            <a:r>
              <a:rPr lang="en-US" dirty="0" smtClean="0">
                <a:latin typeface="Georgia" panose="02040502050405020303" pitchFamily="18" charset="0"/>
              </a:rPr>
              <a:t>globalgoals.org/8</a:t>
            </a:r>
          </a:p>
        </p:txBody>
      </p:sp>
    </p:spTree>
    <p:extLst>
      <p:ext uri="{BB962C8B-B14F-4D97-AF65-F5344CB8AC3E}">
        <p14:creationId xmlns:p14="http://schemas.microsoft.com/office/powerpoint/2010/main" val="2677707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pPr fontAlgn="base"/>
            <a:r>
              <a:rPr lang="en-US" sz="1200" b="0" i="0" u="none" strike="noStrike" baseline="0" dirty="0" smtClean="0">
                <a:latin typeface="Georgia" panose="02040502050405020303" pitchFamily="18" charset="0"/>
                <a:ea typeface="+mj-ea"/>
                <a:cs typeface="+mj-cs"/>
                <a:sym typeface="Geller Text Regular"/>
              </a:rPr>
              <a:t>Different criteria are used by different organisations to measure how ‘green a city is, but they usually include the percentage of public green spaces, how much energy is from renewable energy. how much of the population use public transport to get to work, level of air pollution, availability of recycling and water consumption. </a:t>
            </a:r>
          </a:p>
          <a:p>
            <a:pPr fontAlgn="base"/>
            <a:r>
              <a:rPr lang="en-US" sz="1200" b="0" i="0" u="none" strike="noStrike" baseline="0" dirty="0" smtClean="0">
                <a:latin typeface="Georgia" panose="02040502050405020303" pitchFamily="18" charset="0"/>
                <a:ea typeface="+mj-ea"/>
                <a:cs typeface="+mj-cs"/>
                <a:sym typeface="Geller Text Regular"/>
              </a:rPr>
              <a:t> </a:t>
            </a:r>
          </a:p>
          <a:p>
            <a:r>
              <a:rPr lang="en-US" dirty="0" smtClean="0">
                <a:latin typeface="Georgia" panose="02040502050405020303" pitchFamily="18" charset="0"/>
              </a:rPr>
              <a:t>Find out more on these websites</a:t>
            </a:r>
          </a:p>
          <a:p>
            <a:endParaRPr lang="en-US" dirty="0" smtClean="0">
              <a:latin typeface="Georgia" panose="02040502050405020303" pitchFamily="18" charset="0"/>
            </a:endParaRPr>
          </a:p>
          <a:p>
            <a:r>
              <a:rPr lang="en-US" dirty="0" smtClean="0">
                <a:latin typeface="Georgia" panose="02040502050405020303" pitchFamily="18" charset="0"/>
              </a:rPr>
              <a:t>https://www.bestcities.org/news/2020/04/22/the-worlds-greenest-cities</a:t>
            </a:r>
          </a:p>
          <a:p>
            <a:r>
              <a:rPr lang="en-US" dirty="0" smtClean="0">
                <a:latin typeface="Georgia" panose="02040502050405020303" pitchFamily="18" charset="0"/>
              </a:rPr>
              <a:t>https://www.gvi.co.uk/blog/top-5-green-cities-world-2020</a:t>
            </a:r>
          </a:p>
          <a:p>
            <a:endParaRPr lang="en-US" dirty="0" smtClean="0">
              <a:latin typeface="Georgia" panose="02040502050405020303" pitchFamily="18" charset="0"/>
            </a:endParaRPr>
          </a:p>
          <a:p>
            <a:r>
              <a:rPr lang="en-US" b="1" dirty="0" smtClean="0">
                <a:latin typeface="Georgia" panose="02040502050405020303" pitchFamily="18" charset="0"/>
              </a:rPr>
              <a:t> SDG 9 fact</a:t>
            </a:r>
            <a:r>
              <a:rPr lang="en-US" b="1" baseline="0" dirty="0" smtClean="0">
                <a:latin typeface="Georgia" panose="02040502050405020303" pitchFamily="18" charset="0"/>
              </a:rPr>
              <a:t> - </a:t>
            </a:r>
            <a:r>
              <a:rPr lang="en-US" b="1" dirty="0" smtClean="0">
                <a:latin typeface="Georgia" panose="02040502050405020303" pitchFamily="18" charset="0"/>
              </a:rPr>
              <a:t>Roads, water, electricity and sanitation facilities are still scarce in many developing countries </a:t>
            </a:r>
          </a:p>
          <a:p>
            <a:endParaRPr lang="en-US" dirty="0" smtClean="0">
              <a:latin typeface="Georgia" panose="02040502050405020303" pitchFamily="18" charset="0"/>
            </a:endParaRPr>
          </a:p>
          <a:p>
            <a:r>
              <a:rPr lang="en-US" dirty="0" smtClean="0">
                <a:latin typeface="Georgia" panose="02040502050405020303" pitchFamily="18" charset="0"/>
              </a:rPr>
              <a:t>For information and advice on how to get involved in SDG 9 go to</a:t>
            </a:r>
            <a:r>
              <a:rPr lang="en-US" baseline="0" dirty="0" smtClean="0">
                <a:latin typeface="Georgia" panose="02040502050405020303" pitchFamily="18" charset="0"/>
              </a:rPr>
              <a:t> </a:t>
            </a:r>
            <a:r>
              <a:rPr lang="en-US" dirty="0" smtClean="0">
                <a:latin typeface="Georgia" panose="02040502050405020303" pitchFamily="18" charset="0"/>
              </a:rPr>
              <a:t>globalgoals.org/9</a:t>
            </a:r>
          </a:p>
        </p:txBody>
      </p:sp>
    </p:spTree>
    <p:extLst>
      <p:ext uri="{BB962C8B-B14F-4D97-AF65-F5344CB8AC3E}">
        <p14:creationId xmlns:p14="http://schemas.microsoft.com/office/powerpoint/2010/main" val="373961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i="0" u="none" strike="noStrike" baseline="0" dirty="0" smtClean="0">
                <a:effectLst/>
                <a:latin typeface="Georgia" panose="02040502050405020303" pitchFamily="18" charset="0"/>
                <a:ea typeface="+mj-ea"/>
                <a:cs typeface="+mj-cs"/>
                <a:sym typeface="Geller Text Regular"/>
              </a:rPr>
              <a:t>I</a:t>
            </a:r>
            <a:r>
              <a:rPr lang="en-US" sz="1200" b="0" i="0" dirty="0" smtClean="0">
                <a:effectLst/>
                <a:latin typeface="Georgia" panose="02040502050405020303" pitchFamily="18" charset="0"/>
                <a:ea typeface="+mj-ea"/>
                <a:cs typeface="+mj-cs"/>
                <a:sym typeface="Geller Text Regular"/>
              </a:rPr>
              <a:t>n 2017, the richest 1% of the world’s population held 50.1% of the world’s wealth. (The poorest 70% of the world’s working age population people together hold only 2.7% of the global wealth) </a:t>
            </a:r>
            <a:endParaRPr lang="en-GB" sz="1200" b="0" i="0" u="none" strike="noStrike" baseline="0" dirty="0" smtClean="0">
              <a:latin typeface="Georgia" panose="02040502050405020303" pitchFamily="18" charset="0"/>
              <a:ea typeface="+mj-ea"/>
              <a:cs typeface="+mj-cs"/>
              <a:sym typeface="Geller Text Regular"/>
            </a:endParaRPr>
          </a:p>
          <a:p>
            <a:endParaRPr lang="en-GB" sz="1200" b="0" i="0" u="none" strike="noStrike" baseline="0" dirty="0" smtClean="0">
              <a:latin typeface="Georgia" panose="02040502050405020303" pitchFamily="18" charset="0"/>
              <a:ea typeface="+mj-ea"/>
              <a:cs typeface="+mj-cs"/>
              <a:sym typeface="Geller Text Regular"/>
            </a:endParaRPr>
          </a:p>
          <a:p>
            <a:r>
              <a:rPr lang="en-US" sz="1200" b="1" i="0" u="none" strike="noStrike" baseline="0" dirty="0" smtClean="0">
                <a:latin typeface="Georgia" panose="02040502050405020303" pitchFamily="18" charset="0"/>
                <a:ea typeface="+mj-ea"/>
                <a:cs typeface="+mj-cs"/>
                <a:sym typeface="Geller Text Regular"/>
              </a:rPr>
              <a:t>SDG 10 fact – Almost 2 in 7 people have experienced discrimination on at least one of the grounds established by international human rights law.</a:t>
            </a:r>
          </a:p>
          <a:p>
            <a:endParaRPr lang="en-GB" sz="1200" b="0" i="0" u="none" strike="noStrike" baseline="0" dirty="0" smtClean="0">
              <a:latin typeface="Georgia" panose="02040502050405020303" pitchFamily="18" charset="0"/>
              <a:ea typeface="+mj-ea"/>
              <a:cs typeface="+mj-cs"/>
              <a:sym typeface="Geller Text Regular"/>
            </a:endParaRPr>
          </a:p>
          <a:p>
            <a:r>
              <a:rPr lang="en-US" sz="1200" b="0" i="0" u="none" strike="noStrike" baseline="0" dirty="0" smtClean="0">
                <a:latin typeface="Georgia" panose="02040502050405020303" pitchFamily="18" charset="0"/>
                <a:ea typeface="+mj-ea"/>
                <a:cs typeface="+mj-cs"/>
                <a:sym typeface="Geller Text Regular"/>
              </a:rPr>
              <a:t>For information and advice on how to get involved in SDG 10 go to </a:t>
            </a:r>
            <a:r>
              <a:rPr lang="en-US" dirty="0" smtClean="0">
                <a:latin typeface="Georgia" panose="02040502050405020303" pitchFamily="18" charset="0"/>
              </a:rPr>
              <a:t>globalgoals.org/10</a:t>
            </a:r>
          </a:p>
        </p:txBody>
      </p:sp>
    </p:spTree>
    <p:extLst>
      <p:ext uri="{BB962C8B-B14F-4D97-AF65-F5344CB8AC3E}">
        <p14:creationId xmlns:p14="http://schemas.microsoft.com/office/powerpoint/2010/main" val="237793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endParaRPr lang="en-US" dirty="0" smtClean="0"/>
          </a:p>
          <a:p>
            <a:r>
              <a:rPr lang="en-US" dirty="0" smtClean="0">
                <a:latin typeface="Georgia" panose="02040502050405020303" pitchFamily="18" charset="0"/>
              </a:rPr>
              <a:t>One of the targets in SDG 11 focuses</a:t>
            </a:r>
            <a:r>
              <a:rPr lang="en-US" baseline="0" dirty="0" smtClean="0">
                <a:latin typeface="Georgia" panose="02040502050405020303" pitchFamily="18" charset="0"/>
              </a:rPr>
              <a:t> on affordable </a:t>
            </a:r>
            <a:r>
              <a:rPr lang="en-US" sz="1200" b="0" i="0" dirty="0" smtClean="0">
                <a:effectLst/>
                <a:latin typeface="Georgia" panose="02040502050405020303" pitchFamily="18" charset="0"/>
                <a:ea typeface="+mj-ea"/>
                <a:cs typeface="+mj-cs"/>
                <a:sym typeface="Geller Text Regular"/>
              </a:rPr>
              <a:t>sustainable transport systems for all, another on reducing the environmental impact of cities. </a:t>
            </a:r>
            <a:r>
              <a:rPr lang="en-US" sz="1200" b="0" i="0" baseline="0" dirty="0" smtClean="0">
                <a:effectLst/>
                <a:latin typeface="Georgia" panose="02040502050405020303" pitchFamily="18" charset="0"/>
                <a:ea typeface="+mj-ea"/>
                <a:cs typeface="+mj-cs"/>
                <a:sym typeface="Geller Text Regular"/>
              </a:rPr>
              <a:t> Other targets include  include affordable and safe housing </a:t>
            </a:r>
            <a:r>
              <a:rPr lang="en-US" sz="1200" b="0" i="0" dirty="0" smtClean="0">
                <a:effectLst/>
                <a:latin typeface="Georgia" panose="02040502050405020303" pitchFamily="18" charset="0"/>
                <a:ea typeface="+mj-ea"/>
                <a:cs typeface="+mj-cs"/>
                <a:sym typeface="Geller Text Regular"/>
              </a:rPr>
              <a:t> and strengthening efforts to protect and safeguard the world’s cultural and natural heritage.</a:t>
            </a:r>
          </a:p>
          <a:p>
            <a:endParaRPr lang="en-US" sz="1200" b="0" i="0" dirty="0" smtClean="0">
              <a:effectLst/>
              <a:latin typeface="Georgia" panose="02040502050405020303" pitchFamily="18" charset="0"/>
              <a:ea typeface="+mj-ea"/>
              <a:cs typeface="+mj-cs"/>
              <a:sym typeface="Geller Text Regular"/>
            </a:endParaRPr>
          </a:p>
          <a:p>
            <a:r>
              <a:rPr lang="en-US" sz="1200" b="1" i="0" dirty="0" smtClean="0">
                <a:effectLst/>
                <a:latin typeface="Georgia" panose="02040502050405020303" pitchFamily="18" charset="0"/>
                <a:ea typeface="+mj-ea"/>
                <a:cs typeface="+mj-cs"/>
                <a:sym typeface="Geller Text Regular"/>
              </a:rPr>
              <a:t>SDG 11</a:t>
            </a:r>
            <a:r>
              <a:rPr lang="en-US" sz="1200" b="1" i="0" baseline="0" dirty="0" smtClean="0">
                <a:effectLst/>
                <a:latin typeface="Georgia" panose="02040502050405020303" pitchFamily="18" charset="0"/>
                <a:ea typeface="+mj-ea"/>
                <a:cs typeface="+mj-cs"/>
                <a:sym typeface="Geller Text Regular"/>
              </a:rPr>
              <a:t> fact – More that half the world’s population is living in cities, and that is expected to rise to 60% by 2030</a:t>
            </a:r>
            <a:endParaRPr lang="en-US" sz="1200" b="1" i="0" u="sng" dirty="0" smtClean="0">
              <a:solidFill>
                <a:schemeClr val="tx1"/>
              </a:solidFill>
              <a:effectLst/>
              <a:latin typeface="Georgia" panose="02040502050405020303" pitchFamily="18" charset="0"/>
              <a:ea typeface="+mj-ea"/>
              <a:cs typeface="+mj-cs"/>
              <a:sym typeface="Geller Text Regular"/>
            </a:endParaRPr>
          </a:p>
          <a:p>
            <a:endParaRPr lang="en-US" sz="1200" b="0" i="0" u="sng" dirty="0" smtClean="0">
              <a:solidFill>
                <a:schemeClr val="tx1"/>
              </a:solidFill>
              <a:effectLst/>
              <a:latin typeface="Georgia" panose="02040502050405020303" pitchFamily="18" charset="0"/>
              <a:ea typeface="+mj-ea"/>
              <a:cs typeface="+mj-cs"/>
              <a:sym typeface="Geller Text Regular"/>
            </a:endParaRPr>
          </a:p>
          <a:p>
            <a:r>
              <a:rPr lang="en-US" sz="1200" b="0" i="0" dirty="0" smtClean="0">
                <a:effectLst/>
                <a:latin typeface="Georgia" panose="02040502050405020303" pitchFamily="18" charset="0"/>
                <a:ea typeface="+mj-ea"/>
                <a:cs typeface="+mj-cs"/>
                <a:sym typeface="Geller Text Regular"/>
              </a:rPr>
              <a:t>For</a:t>
            </a:r>
            <a:r>
              <a:rPr lang="en-US" sz="1200" b="0" i="0" baseline="0" dirty="0" smtClean="0">
                <a:effectLst/>
                <a:latin typeface="Georgia" panose="02040502050405020303" pitchFamily="18" charset="0"/>
                <a:ea typeface="+mj-ea"/>
                <a:cs typeface="+mj-cs"/>
                <a:sym typeface="Geller Text Regular"/>
              </a:rPr>
              <a:t> </a:t>
            </a:r>
            <a:r>
              <a:rPr lang="en-US" sz="1200" b="0" i="0" dirty="0" smtClean="0">
                <a:effectLst/>
                <a:latin typeface="Georgia" panose="02040502050405020303" pitchFamily="18" charset="0"/>
                <a:ea typeface="+mj-ea"/>
                <a:cs typeface="+mj-cs"/>
                <a:sym typeface="Geller Text Regular"/>
              </a:rPr>
              <a:t>information and advice on how to get involved in SDG 11 go to globalgoals.org/11</a:t>
            </a:r>
          </a:p>
          <a:p>
            <a:endParaRPr lang="en-US" sz="1200" b="0" i="0" dirty="0" smtClean="0">
              <a:effectLst/>
              <a:latin typeface="+mj-lt"/>
              <a:ea typeface="+mj-ea"/>
              <a:cs typeface="+mj-cs"/>
              <a:sym typeface="Geller Text Regular"/>
            </a:endParaRPr>
          </a:p>
          <a:p>
            <a:endParaRPr lang="en-US" dirty="0" smtClean="0"/>
          </a:p>
        </p:txBody>
      </p:sp>
    </p:spTree>
    <p:extLst>
      <p:ext uri="{BB962C8B-B14F-4D97-AF65-F5344CB8AC3E}">
        <p14:creationId xmlns:p14="http://schemas.microsoft.com/office/powerpoint/2010/main" val="1736300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en-US" sz="1200" b="0" i="0" u="none" strike="noStrike" baseline="0" dirty="0" smtClean="0">
                <a:latin typeface="Georgia" panose="02040502050405020303" pitchFamily="18" charset="0"/>
                <a:ea typeface="+mj-ea"/>
                <a:cs typeface="+mj-cs"/>
                <a:sym typeface="Geller Text Regular"/>
              </a:rPr>
              <a:t>Wastage is a chronic problem across the world. One-third of the food produced for human consumption ends up lost or wasted, i.e. </a:t>
            </a:r>
            <a:r>
              <a:rPr lang="en-US" sz="1200" b="1" i="0" u="none" strike="noStrike" baseline="0" dirty="0" smtClean="0">
                <a:latin typeface="Georgia" panose="02040502050405020303" pitchFamily="18" charset="0"/>
                <a:ea typeface="+mj-ea"/>
                <a:cs typeface="+mj-cs"/>
                <a:sym typeface="Geller Text Regular"/>
              </a:rPr>
              <a:t>1.3 billion </a:t>
            </a:r>
            <a:r>
              <a:rPr lang="en-US" sz="1200" b="1" i="0" u="none" strike="noStrike" baseline="0" dirty="0" err="1" smtClean="0">
                <a:latin typeface="Georgia" panose="02040502050405020303" pitchFamily="18" charset="0"/>
                <a:ea typeface="+mj-ea"/>
                <a:cs typeface="+mj-cs"/>
                <a:sym typeface="Geller Text Regular"/>
              </a:rPr>
              <a:t>tonnes</a:t>
            </a:r>
            <a:r>
              <a:rPr lang="en-US" sz="1200" b="1" i="0" u="none" strike="noStrike" baseline="0" dirty="0" smtClean="0">
                <a:latin typeface="Georgia" panose="02040502050405020303" pitchFamily="18" charset="0"/>
                <a:ea typeface="+mj-ea"/>
                <a:cs typeface="+mj-cs"/>
                <a:sym typeface="Geller Text Regular"/>
              </a:rPr>
              <a:t> per year</a:t>
            </a:r>
            <a:r>
              <a:rPr lang="en-US" sz="1200" b="0" i="0" u="none" strike="noStrike" baseline="0" dirty="0" smtClean="0">
                <a:latin typeface="Georgia" panose="02040502050405020303" pitchFamily="18" charset="0"/>
                <a:ea typeface="+mj-ea"/>
                <a:cs typeface="+mj-cs"/>
                <a:sym typeface="Geller Text Regular"/>
              </a:rPr>
              <a:t>. The proportion of food wasted has </a:t>
            </a:r>
            <a:r>
              <a:rPr lang="en-US" sz="1200" b="1" i="0" u="none" strike="noStrike" baseline="0" dirty="0" smtClean="0">
                <a:latin typeface="Georgia" panose="02040502050405020303" pitchFamily="18" charset="0"/>
                <a:ea typeface="+mj-ea"/>
                <a:cs typeface="+mj-cs"/>
                <a:sym typeface="Geller Text Regular"/>
              </a:rPr>
              <a:t>doubled since 1974.ACT - </a:t>
            </a:r>
          </a:p>
          <a:p>
            <a:endParaRPr lang="en-US" sz="1200" b="1" i="0" u="none" strike="noStrike" baseline="0" dirty="0" smtClean="0">
              <a:latin typeface="Georgia" panose="02040502050405020303" pitchFamily="18" charset="0"/>
              <a:ea typeface="+mj-ea"/>
              <a:cs typeface="+mj-cs"/>
              <a:sym typeface="Geller Text Regular"/>
            </a:endParaRPr>
          </a:p>
          <a:p>
            <a:r>
              <a:rPr lang="en-US" sz="1200" b="1" i="0" u="none" strike="noStrike" baseline="0" dirty="0" smtClean="0">
                <a:latin typeface="Georgia" panose="02040502050405020303" pitchFamily="18" charset="0"/>
                <a:ea typeface="+mj-ea"/>
                <a:cs typeface="+mj-cs"/>
                <a:sym typeface="Geller Text Regular"/>
              </a:rPr>
              <a:t>SDG 12 fact – By 2050 we will need the equivalent of 3 planets to sustain our current lifestyles.</a:t>
            </a:r>
          </a:p>
          <a:p>
            <a:endParaRPr lang="en-US" sz="1200" b="1" i="0" u="none" strike="noStrike" baseline="0" dirty="0" smtClean="0">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i="0" dirty="0" smtClean="0">
                <a:effectLst/>
                <a:latin typeface="Georgia" panose="02040502050405020303" pitchFamily="18" charset="0"/>
                <a:ea typeface="+mj-ea"/>
                <a:cs typeface="+mj-cs"/>
                <a:sym typeface="Geller Text Regular"/>
              </a:rPr>
              <a:t>For information and advice on</a:t>
            </a:r>
            <a:r>
              <a:rPr lang="en-US" sz="1200" b="0" i="0" baseline="0" dirty="0" smtClean="0">
                <a:effectLst/>
                <a:latin typeface="Georgia" panose="02040502050405020303" pitchFamily="18" charset="0"/>
                <a:ea typeface="+mj-ea"/>
                <a:cs typeface="+mj-cs"/>
                <a:sym typeface="Geller Text Regular"/>
              </a:rPr>
              <a:t> how to get involved in </a:t>
            </a:r>
            <a:r>
              <a:rPr lang="en-US" sz="1200" b="0" i="0" dirty="0" smtClean="0">
                <a:effectLst/>
                <a:latin typeface="Georgia" panose="02040502050405020303" pitchFamily="18" charset="0"/>
                <a:ea typeface="+mj-ea"/>
                <a:cs typeface="+mj-cs"/>
                <a:sym typeface="Geller Text Regular"/>
              </a:rPr>
              <a:t>SDG 12 go to globalgoals.org/12</a:t>
            </a:r>
            <a:endParaRPr lang="en-GB" b="1" dirty="0" smtClean="0">
              <a:latin typeface="Georgia" panose="02040502050405020303" pitchFamily="18" charset="0"/>
            </a:endParaRPr>
          </a:p>
        </p:txBody>
      </p:sp>
    </p:spTree>
    <p:extLst>
      <p:ext uri="{BB962C8B-B14F-4D97-AF65-F5344CB8AC3E}">
        <p14:creationId xmlns:p14="http://schemas.microsoft.com/office/powerpoint/2010/main" val="296553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en-US" sz="1200" b="0" i="0" u="none" strike="noStrike" baseline="0" dirty="0" smtClean="0">
                <a:latin typeface="Georgia" panose="02040502050405020303" pitchFamily="18" charset="0"/>
                <a:ea typeface="+mj-ea"/>
                <a:cs typeface="+mj-cs"/>
                <a:sym typeface="Geller Text Regular"/>
              </a:rPr>
              <a:t>These can include:</a:t>
            </a:r>
          </a:p>
          <a:p>
            <a:endParaRPr lang="en-US" sz="1200" b="0" i="0" u="none" strike="noStrike" baseline="0" dirty="0" smtClean="0">
              <a:latin typeface="Georgia" panose="02040502050405020303" pitchFamily="18" charset="0"/>
              <a:ea typeface="+mj-ea"/>
              <a:cs typeface="+mj-cs"/>
              <a:sym typeface="Geller Text Regular"/>
            </a:endParaRP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Eat less meat</a:t>
            </a: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Eat the food you buy, throw less away  (1/3 of all food bought in the UK is wasted) </a:t>
            </a: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Reduce heating in your home ( in UK’s 30 million homes heating contributes 20% of the carbon footprint) </a:t>
            </a: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Switch off lights and other electrical appliances when not in use…and unplug them.</a:t>
            </a: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Speak up! Tell other how important it is that we take action on climate change</a:t>
            </a: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Reduce your use of water e.g. showers rather than baths</a:t>
            </a: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Reduce the number of flights you take</a:t>
            </a: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Buy fewer clothes, shop second hand and/or upcycle</a:t>
            </a: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Use bicycles and public transport where you can. </a:t>
            </a: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Buy sustainable products or products from recycled materials where you can, including clothes</a:t>
            </a: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Recycle your plastic, paper, cardboard etc. </a:t>
            </a: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Eat ‘ugly’ fruit and veg.  40% of fruits and veg are deemed by supermarkets as too ugly toe eat and get thrown away.</a:t>
            </a: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Grow your own food</a:t>
            </a: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Use renewable energy in your home</a:t>
            </a:r>
          </a:p>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Choose food and other products that are not packaged in plastic</a:t>
            </a:r>
          </a:p>
          <a:p>
            <a:pPr marL="171450" indent="-171450">
              <a:buFontTx/>
              <a:buChar char="-"/>
            </a:pPr>
            <a:endParaRPr lang="en-US" sz="1200" b="0" i="0" u="none" strike="noStrike" baseline="0" dirty="0" smtClean="0">
              <a:latin typeface="Georgia" panose="02040502050405020303" pitchFamily="18" charset="0"/>
              <a:ea typeface="+mj-ea"/>
              <a:cs typeface="+mj-cs"/>
              <a:sym typeface="Geller Text Regular"/>
            </a:endParaRPr>
          </a:p>
          <a:p>
            <a:pPr marL="0" indent="0">
              <a:buFontTx/>
              <a:buNone/>
            </a:pPr>
            <a:r>
              <a:rPr lang="en-US" sz="1200" b="1" i="0" u="none" strike="noStrike" baseline="0" dirty="0" smtClean="0">
                <a:latin typeface="Georgia" panose="02040502050405020303" pitchFamily="18" charset="0"/>
                <a:ea typeface="+mj-ea"/>
                <a:cs typeface="+mj-cs"/>
                <a:sym typeface="Geller Text Regular"/>
              </a:rPr>
              <a:t>SDG 13 fact – Global emissions of carbon dioxide have increased by almost 50% since 1990</a:t>
            </a:r>
          </a:p>
          <a:p>
            <a:pPr marL="171450" indent="-171450">
              <a:buFontTx/>
              <a:buChar char="-"/>
            </a:pPr>
            <a:endParaRPr lang="en-US" sz="1200" b="0" i="0" u="none" strike="noStrike" baseline="0" dirty="0" smtClean="0">
              <a:latin typeface="Georgia" panose="02040502050405020303" pitchFamily="18" charset="0"/>
              <a:ea typeface="+mj-ea"/>
              <a:cs typeface="+mj-cs"/>
              <a:sym typeface="Geller Text Regular"/>
            </a:endParaRPr>
          </a:p>
          <a:p>
            <a:pPr marL="0" indent="0">
              <a:buFontTx/>
              <a:buNone/>
            </a:pPr>
            <a:r>
              <a:rPr lang="en-US" sz="1200" b="0" i="0" u="none" strike="noStrike" baseline="0" dirty="0" smtClean="0">
                <a:latin typeface="Georgia" panose="02040502050405020303" pitchFamily="18" charset="0"/>
                <a:ea typeface="+mj-ea"/>
                <a:cs typeface="+mj-cs"/>
                <a:sym typeface="Geller Text Regular"/>
              </a:rPr>
              <a:t>For information and advice on how to get involved in SDG 13 go to globalgoals.org/13</a:t>
            </a:r>
          </a:p>
          <a:p>
            <a:pPr marL="0" indent="0">
              <a:buFontTx/>
              <a:buNone/>
            </a:pPr>
            <a:endParaRPr lang="en-US" sz="1200" b="0" i="0" u="none" strike="noStrike" baseline="0" dirty="0" smtClean="0">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i="0" u="none" strike="noStrike" baseline="0" dirty="0" smtClean="0">
                <a:latin typeface="Georgia" panose="02040502050405020303" pitchFamily="18" charset="0"/>
                <a:ea typeface="+mj-ea"/>
                <a:cs typeface="+mj-cs"/>
                <a:sym typeface="Geller Text Regular"/>
              </a:rPr>
              <a:t>Pupils may like to look at this lazy person’s guide to saying the world un.org/</a:t>
            </a:r>
            <a:r>
              <a:rPr lang="en-US" sz="1200" b="0" i="0" u="none" strike="noStrike" baseline="0" dirty="0" err="1" smtClean="0">
                <a:latin typeface="Georgia" panose="02040502050405020303" pitchFamily="18" charset="0"/>
                <a:ea typeface="+mj-ea"/>
                <a:cs typeface="+mj-cs"/>
                <a:sym typeface="Geller Text Regular"/>
              </a:rPr>
              <a:t>sustainabledevelopment</a:t>
            </a:r>
            <a:r>
              <a:rPr lang="en-US" sz="1200" b="0" i="0" u="none" strike="noStrike" baseline="0" dirty="0" smtClean="0">
                <a:latin typeface="Georgia" panose="02040502050405020303" pitchFamily="18" charset="0"/>
                <a:ea typeface="+mj-ea"/>
                <a:cs typeface="+mj-cs"/>
                <a:sym typeface="Geller Text Regular"/>
              </a:rPr>
              <a:t>/</a:t>
            </a:r>
            <a:r>
              <a:rPr lang="en-US" sz="1200" b="0" i="0" u="none" strike="noStrike" baseline="0" dirty="0" err="1" smtClean="0">
                <a:latin typeface="Georgia" panose="02040502050405020303" pitchFamily="18" charset="0"/>
                <a:ea typeface="+mj-ea"/>
                <a:cs typeface="+mj-cs"/>
                <a:sym typeface="Geller Text Regular"/>
              </a:rPr>
              <a:t>takeaction</a:t>
            </a:r>
            <a:r>
              <a:rPr lang="en-US" sz="1200" b="0" i="0" u="none" strike="noStrike" baseline="0" dirty="0" smtClean="0">
                <a:latin typeface="Georgia" panose="02040502050405020303" pitchFamily="18" charset="0"/>
                <a:ea typeface="+mj-ea"/>
                <a:cs typeface="+mj-cs"/>
                <a:sym typeface="Geller Text Regular"/>
              </a:rPr>
              <a:t> and track their own actions by downloading the act now  app from un.org/</a:t>
            </a:r>
            <a:r>
              <a:rPr lang="en-US" sz="1200" b="0" i="0" u="none" strike="noStrike" baseline="0" dirty="0" err="1" smtClean="0">
                <a:latin typeface="Georgia" panose="02040502050405020303" pitchFamily="18" charset="0"/>
                <a:ea typeface="+mj-ea"/>
                <a:cs typeface="+mj-cs"/>
                <a:sym typeface="Geller Text Regular"/>
              </a:rPr>
              <a:t>en</a:t>
            </a:r>
            <a:r>
              <a:rPr lang="en-US" sz="1200" b="0" i="0" u="none" strike="noStrike" baseline="0" dirty="0" smtClean="0">
                <a:latin typeface="Georgia" panose="02040502050405020303" pitchFamily="18" charset="0"/>
                <a:ea typeface="+mj-ea"/>
                <a:cs typeface="+mj-cs"/>
                <a:sym typeface="Geller Text Regular"/>
              </a:rPr>
              <a:t>/</a:t>
            </a:r>
            <a:r>
              <a:rPr lang="en-US" sz="1200" b="0" i="0" u="none" strike="noStrike" baseline="0" dirty="0" err="1" smtClean="0">
                <a:latin typeface="Georgia" panose="02040502050405020303" pitchFamily="18" charset="0"/>
                <a:ea typeface="+mj-ea"/>
                <a:cs typeface="+mj-cs"/>
                <a:sym typeface="Geller Text Regular"/>
              </a:rPr>
              <a:t>actnow</a:t>
            </a:r>
            <a:r>
              <a:rPr lang="en-US" sz="1200" b="0" i="0" u="none" strike="noStrike" baseline="0" dirty="0" smtClean="0">
                <a:latin typeface="Georgia" panose="02040502050405020303" pitchFamily="18" charset="0"/>
                <a:ea typeface="+mj-ea"/>
                <a:cs typeface="+mj-cs"/>
                <a:sym typeface="Geller Text Regular"/>
              </a:rPr>
              <a:t>.</a:t>
            </a:r>
          </a:p>
          <a:p>
            <a:pPr marL="0" indent="0">
              <a:buFontTx/>
              <a:buNone/>
            </a:pPr>
            <a:endParaRPr lang="en-US" sz="1200" b="0" i="0" u="none" strike="noStrike" baseline="0" dirty="0" smtClean="0">
              <a:latin typeface="Georgia" panose="02040502050405020303" pitchFamily="18" charset="0"/>
              <a:ea typeface="+mj-ea"/>
              <a:cs typeface="+mj-cs"/>
              <a:sym typeface="Geller Text Regular"/>
            </a:endParaRPr>
          </a:p>
          <a:p>
            <a:pPr marL="171450" indent="-171450">
              <a:buFontTx/>
              <a:buChar char="-"/>
            </a:pPr>
            <a:endParaRPr lang="en-US" sz="1200" b="0" i="0" u="none" strike="noStrike" baseline="0" dirty="0" smtClean="0">
              <a:latin typeface="+mj-lt"/>
              <a:ea typeface="+mj-ea"/>
              <a:cs typeface="+mj-cs"/>
              <a:sym typeface="Geller Text Regular"/>
            </a:endParaRPr>
          </a:p>
          <a:p>
            <a:pPr marL="171450" indent="-171450">
              <a:buFontTx/>
              <a:buChar char="-"/>
            </a:pPr>
            <a:endParaRPr lang="en-GB" b="1" dirty="0" smtClean="0"/>
          </a:p>
        </p:txBody>
      </p:sp>
    </p:spTree>
    <p:extLst>
      <p:ext uri="{BB962C8B-B14F-4D97-AF65-F5344CB8AC3E}">
        <p14:creationId xmlns:p14="http://schemas.microsoft.com/office/powerpoint/2010/main" val="1653804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endParaRPr lang="en-US" dirty="0" smtClean="0"/>
          </a:p>
          <a:p>
            <a:r>
              <a:rPr lang="en-US" sz="1200" b="0" i="0" u="none" strike="noStrike" baseline="0" dirty="0" smtClean="0">
                <a:latin typeface="Georgia" panose="02040502050405020303" pitchFamily="18" charset="0"/>
                <a:ea typeface="+mj-ea"/>
                <a:cs typeface="+mj-cs"/>
                <a:sym typeface="Geller Text Regular"/>
              </a:rPr>
              <a:t>More than </a:t>
            </a:r>
            <a:r>
              <a:rPr lang="en-US" sz="1200" b="1" i="0" u="none" strike="noStrike" baseline="0" dirty="0" smtClean="0">
                <a:latin typeface="Georgia" panose="02040502050405020303" pitchFamily="18" charset="0"/>
                <a:ea typeface="+mj-ea"/>
                <a:cs typeface="+mj-cs"/>
                <a:sym typeface="Geller Text Regular"/>
              </a:rPr>
              <a:t>150 million </a:t>
            </a:r>
            <a:r>
              <a:rPr lang="en-US" sz="1200" b="1" i="0" u="none" strike="noStrike" baseline="0" dirty="0" err="1" smtClean="0">
                <a:latin typeface="Georgia" panose="02040502050405020303" pitchFamily="18" charset="0"/>
                <a:ea typeface="+mj-ea"/>
                <a:cs typeface="+mj-cs"/>
                <a:sym typeface="Geller Text Regular"/>
              </a:rPr>
              <a:t>tonnes</a:t>
            </a:r>
            <a:r>
              <a:rPr lang="en-US" sz="1200" b="1" i="0" u="none" strike="noStrike" baseline="0" dirty="0" smtClean="0">
                <a:latin typeface="Georgia" panose="02040502050405020303" pitchFamily="18" charset="0"/>
                <a:ea typeface="+mj-ea"/>
                <a:cs typeface="+mj-cs"/>
                <a:sym typeface="Geller Text Regular"/>
              </a:rPr>
              <a:t> </a:t>
            </a:r>
            <a:r>
              <a:rPr lang="en-US" sz="1200" b="0" i="0" u="none" strike="noStrike" baseline="0" dirty="0" smtClean="0">
                <a:latin typeface="Georgia" panose="02040502050405020303" pitchFamily="18" charset="0"/>
                <a:ea typeface="+mj-ea"/>
                <a:cs typeface="+mj-cs"/>
                <a:sym typeface="Geller Text Regular"/>
              </a:rPr>
              <a:t>of plastic waste is floating in the oceans and this could double by 2050. If no action is taken, this waste will weigh more than all the fish put together.</a:t>
            </a:r>
          </a:p>
          <a:p>
            <a:endParaRPr lang="en-US" sz="1200" b="0" i="0" u="none" strike="noStrike" baseline="0" dirty="0" smtClean="0">
              <a:latin typeface="Georgia" panose="02040502050405020303" pitchFamily="18" charset="0"/>
              <a:ea typeface="+mj-ea"/>
              <a:cs typeface="+mj-cs"/>
              <a:sym typeface="Geller Text Regular"/>
            </a:endParaRPr>
          </a:p>
          <a:p>
            <a:r>
              <a:rPr lang="en-US" sz="1200" b="1" i="0" u="none" strike="noStrike" baseline="0" dirty="0" smtClean="0">
                <a:solidFill>
                  <a:schemeClr val="tx1"/>
                </a:solidFill>
                <a:latin typeface="Georgia" panose="02040502050405020303" pitchFamily="18" charset="0"/>
                <a:ea typeface="+mj-ea"/>
                <a:cs typeface="+mj-cs"/>
                <a:sym typeface="Geller Text Regular"/>
              </a:rPr>
              <a:t>SDG 14 fact - Over 3 billion people depend on marine and costal biodiversity for their livelihood.</a:t>
            </a:r>
          </a:p>
          <a:p>
            <a:endParaRPr lang="en-US" sz="1200" b="0" i="0" dirty="0" smtClean="0">
              <a:effectLst/>
              <a:latin typeface="Georgia" panose="02040502050405020303" pitchFamily="18" charset="0"/>
              <a:ea typeface="+mj-ea"/>
              <a:cs typeface="+mj-cs"/>
              <a:sym typeface="Geller Text Regular"/>
            </a:endParaRPr>
          </a:p>
          <a:p>
            <a:r>
              <a:rPr lang="en-US" sz="1200" b="0" i="0" dirty="0" smtClean="0">
                <a:effectLst/>
                <a:latin typeface="Georgia" panose="02040502050405020303" pitchFamily="18" charset="0"/>
                <a:ea typeface="+mj-ea"/>
                <a:cs typeface="+mj-cs"/>
                <a:sym typeface="Geller Text Regular"/>
              </a:rPr>
              <a:t>For information and advice on how to get involved in SDG 14 go to globalgoals.org/14</a:t>
            </a:r>
          </a:p>
          <a:p>
            <a:endParaRPr lang="en-US" sz="1200" b="0" i="0" dirty="0" smtClean="0">
              <a:effectLst/>
              <a:latin typeface="+mj-lt"/>
              <a:ea typeface="+mj-ea"/>
              <a:cs typeface="+mj-cs"/>
              <a:sym typeface="Geller Text Regular"/>
            </a:endParaRPr>
          </a:p>
          <a:p>
            <a:endParaRPr lang="en-US" dirty="0" smtClean="0"/>
          </a:p>
        </p:txBody>
      </p:sp>
    </p:spTree>
    <p:extLst>
      <p:ext uri="{BB962C8B-B14F-4D97-AF65-F5344CB8AC3E}">
        <p14:creationId xmlns:p14="http://schemas.microsoft.com/office/powerpoint/2010/main" val="268971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en-US" sz="1200" b="0" i="0" u="none" strike="noStrike" baseline="0" dirty="0" smtClean="0">
                <a:latin typeface="Georgia" panose="02040502050405020303" pitchFamily="18" charset="0"/>
                <a:ea typeface="+mj-ea"/>
                <a:cs typeface="+mj-cs"/>
                <a:sym typeface="Geller Text Regular"/>
              </a:rPr>
              <a:t>The main systems that produce a surplus of oxygen are forests in formation and sea algae.</a:t>
            </a:r>
          </a:p>
          <a:p>
            <a:r>
              <a:rPr lang="en-US" sz="1200" b="0" i="0" u="none" strike="noStrike" baseline="0" dirty="0" smtClean="0">
                <a:latin typeface="Georgia" panose="02040502050405020303" pitchFamily="18" charset="0"/>
                <a:ea typeface="+mj-ea"/>
                <a:cs typeface="+mj-cs"/>
                <a:sym typeface="Geller Text Regular"/>
              </a:rPr>
              <a:t>An Interesting fact is that the ocean phytoplankton alone provides more than half of all atmospheric oxygen.</a:t>
            </a:r>
          </a:p>
          <a:p>
            <a:endParaRPr lang="en-US" sz="1200" b="0" i="0" u="none" strike="noStrike" baseline="0" dirty="0" smtClean="0">
              <a:latin typeface="Georgia" panose="02040502050405020303" pitchFamily="18" charset="0"/>
              <a:ea typeface="+mj-ea"/>
              <a:cs typeface="+mj-cs"/>
              <a:sym typeface="Geller Text Regular"/>
            </a:endParaRPr>
          </a:p>
          <a:p>
            <a:r>
              <a:rPr lang="en-US" sz="1200" b="1" i="0" u="none" strike="noStrike" baseline="0" dirty="0" smtClean="0">
                <a:latin typeface="Georgia" panose="02040502050405020303" pitchFamily="18" charset="0"/>
                <a:ea typeface="+mj-ea"/>
                <a:cs typeface="+mj-cs"/>
                <a:sym typeface="Geller Text Regular"/>
              </a:rPr>
              <a:t>SDG 15 fact – Forests are home to more than 80% of the world’s species of animals and plants.</a:t>
            </a:r>
          </a:p>
          <a:p>
            <a:pPr marL="0" marR="0" lvl="0" indent="0" defTabSz="914400" eaLnBrk="1" fontAlgn="auto" latinLnBrk="0" hangingPunct="1">
              <a:lnSpc>
                <a:spcPct val="100000"/>
              </a:lnSpc>
              <a:spcBef>
                <a:spcPts val="0"/>
              </a:spcBef>
              <a:spcAft>
                <a:spcPts val="0"/>
              </a:spcAft>
              <a:buClrTx/>
              <a:buSzTx/>
              <a:buFontTx/>
              <a:buNone/>
              <a:tabLst/>
              <a:defRPr/>
            </a:pPr>
            <a:endParaRPr lang="en-US" sz="1200" b="0" i="0" dirty="0" smtClean="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i="0" dirty="0" smtClean="0">
                <a:effectLst/>
                <a:latin typeface="Georgia" panose="02040502050405020303" pitchFamily="18" charset="0"/>
                <a:ea typeface="+mj-ea"/>
                <a:cs typeface="+mj-cs"/>
                <a:sym typeface="Geller Text Regular"/>
              </a:rPr>
              <a:t>For information and advice on </a:t>
            </a:r>
            <a:r>
              <a:rPr lang="en-US" sz="1200" b="0" i="0" dirty="0" err="1" smtClean="0">
                <a:effectLst/>
                <a:latin typeface="Georgia" panose="02040502050405020303" pitchFamily="18" charset="0"/>
                <a:ea typeface="+mj-ea"/>
                <a:cs typeface="+mj-cs"/>
                <a:sym typeface="Geller Text Regular"/>
              </a:rPr>
              <a:t>on</a:t>
            </a:r>
            <a:r>
              <a:rPr lang="en-US" sz="1200" b="0" i="0" baseline="0" dirty="0" smtClean="0">
                <a:effectLst/>
                <a:latin typeface="Georgia" panose="02040502050405020303" pitchFamily="18" charset="0"/>
                <a:ea typeface="+mj-ea"/>
                <a:cs typeface="+mj-cs"/>
                <a:sym typeface="Geller Text Regular"/>
              </a:rPr>
              <a:t> SDG 15 </a:t>
            </a:r>
            <a:r>
              <a:rPr lang="en-US" sz="1200" b="0" i="0" dirty="0" smtClean="0">
                <a:effectLst/>
                <a:latin typeface="Georgia" panose="02040502050405020303" pitchFamily="18" charset="0"/>
                <a:ea typeface="+mj-ea"/>
                <a:cs typeface="+mj-cs"/>
                <a:sym typeface="Geller Text Regular"/>
              </a:rPr>
              <a:t>go to globalgoals.org/15</a:t>
            </a:r>
          </a:p>
          <a:p>
            <a:pPr marL="0" marR="0" lvl="0" indent="0" defTabSz="914400" eaLnBrk="1" fontAlgn="auto" latinLnBrk="0" hangingPunct="1">
              <a:lnSpc>
                <a:spcPct val="100000"/>
              </a:lnSpc>
              <a:spcBef>
                <a:spcPts val="0"/>
              </a:spcBef>
              <a:spcAft>
                <a:spcPts val="0"/>
              </a:spcAft>
              <a:buClrTx/>
              <a:buSzTx/>
              <a:buFontTx/>
              <a:buNone/>
              <a:tabLst/>
              <a:defRPr/>
            </a:pPr>
            <a:endParaRPr lang="en-US" sz="1200" b="0" i="0" dirty="0" smtClean="0">
              <a:effectLst/>
              <a:latin typeface="+mj-lt"/>
              <a:ea typeface="+mj-ea"/>
              <a:cs typeface="+mj-cs"/>
              <a:sym typeface="Geller Text Regular"/>
            </a:endParaRPr>
          </a:p>
          <a:p>
            <a:endParaRPr lang="en-GB" b="1" dirty="0" smtClean="0"/>
          </a:p>
        </p:txBody>
      </p:sp>
    </p:spTree>
    <p:extLst>
      <p:ext uri="{BB962C8B-B14F-4D97-AF65-F5344CB8AC3E}">
        <p14:creationId xmlns:p14="http://schemas.microsoft.com/office/powerpoint/2010/main" val="787313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en-US" sz="1200" b="0" i="0" u="none" strike="noStrike" baseline="0" dirty="0" smtClean="0">
                <a:latin typeface="Georgia" panose="02040502050405020303" pitchFamily="18" charset="0"/>
                <a:ea typeface="+mj-ea"/>
                <a:cs typeface="+mj-cs"/>
                <a:sym typeface="Geller Text Regular"/>
              </a:rPr>
              <a:t>Blue helmet is the name given to soldiers working in the context of a UN peacekeeping mission. The name comes from the fact that they wear a “UN blue” helmet. This enables them to be clearly distinguished from other soldiers.</a:t>
            </a:r>
          </a:p>
          <a:p>
            <a:endParaRPr lang="en-US" sz="1200" b="0" i="0" u="none" strike="noStrike" baseline="0" dirty="0" smtClean="0">
              <a:latin typeface="Georgia" panose="02040502050405020303" pitchFamily="18" charset="0"/>
              <a:ea typeface="+mj-ea"/>
              <a:cs typeface="+mj-cs"/>
              <a:sym typeface="Geller Text Regular"/>
            </a:endParaRPr>
          </a:p>
          <a:p>
            <a:r>
              <a:rPr lang="en-US" sz="1200" b="1" i="0" u="none" strike="noStrike" baseline="0" dirty="0" smtClean="0">
                <a:latin typeface="Georgia" panose="02040502050405020303" pitchFamily="18" charset="0"/>
                <a:ea typeface="+mj-ea"/>
                <a:cs typeface="+mj-cs"/>
                <a:sym typeface="Geller Text Regular"/>
              </a:rPr>
              <a:t>SDG 16 fact –The  </a:t>
            </a:r>
            <a:r>
              <a:rPr lang="en-US" sz="1200" b="1" i="0" dirty="0" smtClean="0">
                <a:effectLst/>
                <a:latin typeface="+mj-lt"/>
                <a:ea typeface="+mj-ea"/>
                <a:cs typeface="+mj-cs"/>
                <a:sym typeface="Geller Text Regular"/>
              </a:rPr>
              <a:t>Global Peace Index (GPI)* reported Iceland, New Zealand, Portugal, Austria and</a:t>
            </a:r>
            <a:r>
              <a:rPr lang="en-US" sz="1200" b="1" i="0" baseline="0" dirty="0" smtClean="0">
                <a:effectLst/>
                <a:latin typeface="+mj-lt"/>
                <a:ea typeface="+mj-ea"/>
                <a:cs typeface="+mj-cs"/>
                <a:sym typeface="Geller Text Regular"/>
              </a:rPr>
              <a:t> Denmark as the top 5 most peaceful </a:t>
            </a:r>
            <a:r>
              <a:rPr lang="en-GB" sz="1200" b="1" i="0" dirty="0" smtClean="0">
                <a:effectLst/>
                <a:latin typeface="+mj-lt"/>
                <a:ea typeface="+mj-ea"/>
                <a:cs typeface="+mj-cs"/>
                <a:sym typeface="Geller Text Regular"/>
              </a:rPr>
              <a:t> </a:t>
            </a:r>
          </a:p>
          <a:p>
            <a:r>
              <a:rPr lang="en-GB" sz="1200" b="1" i="0" dirty="0" smtClean="0">
                <a:effectLst/>
                <a:latin typeface="+mj-lt"/>
                <a:ea typeface="+mj-ea"/>
                <a:cs typeface="+mj-cs"/>
                <a:sym typeface="Geller Text Regular"/>
              </a:rPr>
              <a:t>countries in 2020</a:t>
            </a:r>
            <a:endParaRPr lang="en-US" sz="1200" b="1" i="0" dirty="0" smtClean="0">
              <a:effectLst/>
              <a:latin typeface="+mj-lt"/>
              <a:ea typeface="+mj-ea"/>
              <a:cs typeface="+mj-cs"/>
              <a:sym typeface="Geller Text Regular"/>
            </a:endParaRPr>
          </a:p>
          <a:p>
            <a:endParaRPr lang="en-US" sz="1200" b="0" i="0" dirty="0" smtClean="0">
              <a:effectLst/>
              <a:latin typeface="+mj-lt"/>
              <a:ea typeface="+mj-ea"/>
              <a:cs typeface="+mj-cs"/>
              <a:sym typeface="Geller Text Regular"/>
            </a:endParaRPr>
          </a:p>
          <a:p>
            <a:r>
              <a:rPr lang="en-US" sz="1200" b="0" i="0" dirty="0" smtClean="0">
                <a:effectLst/>
                <a:latin typeface="+mj-lt"/>
                <a:ea typeface="+mj-ea"/>
                <a:cs typeface="+mj-cs"/>
                <a:sym typeface="Geller Text Regular"/>
              </a:rPr>
              <a:t>* The GPI report is produced by the </a:t>
            </a:r>
            <a:r>
              <a:rPr lang="en-US" sz="1200" b="0" i="0" u="none" strike="noStrike" dirty="0" smtClean="0">
                <a:effectLst/>
                <a:latin typeface="+mj-lt"/>
                <a:ea typeface="+mj-ea"/>
                <a:cs typeface="+mj-cs"/>
                <a:sym typeface="Geller Text Regular"/>
                <a:hlinkClick r:id="rId3" tooltip="Institute for Economics &amp; Peace"/>
              </a:rPr>
              <a:t>Institute for Economics &amp; Peace</a:t>
            </a:r>
            <a:r>
              <a:rPr lang="en-US" sz="1200" b="0" i="0" dirty="0" smtClean="0">
                <a:effectLst/>
                <a:latin typeface="+mj-lt"/>
                <a:ea typeface="+mj-ea"/>
                <a:cs typeface="+mj-cs"/>
                <a:sym typeface="Geller Text Regular"/>
              </a:rPr>
              <a:t> (IEP) and measures the relative position of nations' and regions' peacefulness.  </a:t>
            </a:r>
            <a:endParaRPr lang="en-US" sz="1200" b="0" i="0" u="none" strike="noStrike" baseline="0" dirty="0" smtClean="0">
              <a:latin typeface="Georgia" panose="02040502050405020303" pitchFamily="18" charset="0"/>
              <a:ea typeface="+mj-ea"/>
              <a:cs typeface="+mj-cs"/>
              <a:sym typeface="Geller Text Regular"/>
            </a:endParaRPr>
          </a:p>
          <a:p>
            <a:endParaRPr lang="en-US" dirty="0" smtClean="0">
              <a:latin typeface="Georgia" panose="02040502050405020303" pitchFamily="18" charset="0"/>
            </a:endParaRPr>
          </a:p>
          <a:p>
            <a:r>
              <a:rPr lang="en-US" dirty="0" smtClean="0">
                <a:latin typeface="Georgia" panose="02040502050405020303" pitchFamily="18" charset="0"/>
              </a:rPr>
              <a:t>For information and advice on how to get involved in SDG 16 go to</a:t>
            </a:r>
            <a:r>
              <a:rPr lang="en-US" baseline="0" dirty="0" smtClean="0">
                <a:latin typeface="Georgia" panose="02040502050405020303" pitchFamily="18" charset="0"/>
              </a:rPr>
              <a:t> </a:t>
            </a:r>
            <a:r>
              <a:rPr lang="en-US" dirty="0" smtClean="0">
                <a:latin typeface="Georgia" panose="02040502050405020303" pitchFamily="18" charset="0"/>
              </a:rPr>
              <a:t>globalgoals.org/16</a:t>
            </a:r>
          </a:p>
        </p:txBody>
      </p:sp>
    </p:spTree>
    <p:extLst>
      <p:ext uri="{BB962C8B-B14F-4D97-AF65-F5344CB8AC3E}">
        <p14:creationId xmlns:p14="http://schemas.microsoft.com/office/powerpoint/2010/main" val="105431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Shape 1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161" name="Shape 1161"/>
          <p:cNvSpPr>
            <a:spLocks noGrp="1"/>
          </p:cNvSpPr>
          <p:nvPr>
            <p:ph type="body" sz="quarter" idx="1"/>
          </p:nvPr>
        </p:nvSpPr>
        <p:spPr>
          <a:prstGeom prst="rect">
            <a:avLst/>
          </a:prstGeom>
        </p:spPr>
        <p:txBody>
          <a:bodyPr/>
          <a:lstStyle/>
          <a:p>
            <a:r>
              <a:rPr dirty="0">
                <a:latin typeface="Georgia" panose="02040502050405020303" pitchFamily="18" charset="0"/>
              </a:rPr>
              <a:t>These are the 17 </a:t>
            </a:r>
            <a:r>
              <a:rPr lang="en-US" dirty="0" smtClean="0">
                <a:latin typeface="Georgia" panose="02040502050405020303" pitchFamily="18" charset="0"/>
              </a:rPr>
              <a:t>SDGs</a:t>
            </a:r>
          </a:p>
          <a:p>
            <a:endParaRPr lang="en-US" dirty="0" smtClean="0">
              <a:latin typeface="Georgia" panose="02040502050405020303" pitchFamily="18" charset="0"/>
            </a:endParaRPr>
          </a:p>
          <a:p>
            <a:r>
              <a:rPr lang="en-US" dirty="0" smtClean="0">
                <a:latin typeface="Georgia" panose="02040502050405020303" pitchFamily="18" charset="0"/>
              </a:rPr>
              <a:t>Click on a Goal go to the question for that Goal.</a:t>
            </a:r>
            <a:r>
              <a:rPr lang="en-US" baseline="0" dirty="0" smtClean="0">
                <a:latin typeface="Georgia" panose="02040502050405020303" pitchFamily="18" charset="0"/>
              </a:rPr>
              <a:t> Press return for the answer. To go back to this slide, click on the SDG icon in the bottom right of each slide. </a:t>
            </a:r>
          </a:p>
          <a:p>
            <a:endParaRPr lang="en-US" baseline="0" dirty="0" smtClean="0">
              <a:latin typeface="Georgia" panose="02040502050405020303" pitchFamily="18" charset="0"/>
            </a:endParaRPr>
          </a:p>
          <a:p>
            <a:r>
              <a:rPr lang="en-US" baseline="0" dirty="0" smtClean="0">
                <a:latin typeface="Georgia" panose="02040502050405020303" pitchFamily="18" charset="0"/>
              </a:rPr>
              <a:t>You could play the quiz in a number of ways including:</a:t>
            </a:r>
          </a:p>
          <a:p>
            <a:r>
              <a:rPr lang="en-US" baseline="0" dirty="0" smtClean="0">
                <a:latin typeface="Georgia" panose="02040502050405020303" pitchFamily="18" charset="0"/>
              </a:rPr>
              <a:t>- As a class, pupils play individually or in pairs.  Ask pupils to choose the order they want to answer the questions. You may decide to only ask 10 questions.</a:t>
            </a:r>
          </a:p>
          <a:p>
            <a:r>
              <a:rPr lang="en-US" baseline="0" dirty="0" smtClean="0">
                <a:latin typeface="Georgia" panose="02040502050405020303" pitchFamily="18" charset="0"/>
              </a:rPr>
              <a:t>- Divide class into 4 teams.  The teams take it in terns to choose an SDG to ask a question on.  If they get it right they get 2 points, if they get it wrong and another team gets the correct answer, that team gets 1 point. </a:t>
            </a:r>
            <a:endParaRPr dirty="0">
              <a:latin typeface="Georgia" panose="02040502050405020303" pitchFamily="18" charset="0"/>
            </a:endParaRPr>
          </a:p>
          <a:p>
            <a:endParaRPr dirty="0"/>
          </a:p>
          <a:p>
            <a:endParaRPr dirty="0"/>
          </a:p>
        </p:txBody>
      </p:sp>
    </p:spTree>
    <p:extLst>
      <p:ext uri="{BB962C8B-B14F-4D97-AF65-F5344CB8AC3E}">
        <p14:creationId xmlns:p14="http://schemas.microsoft.com/office/powerpoint/2010/main" val="190306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en-US" sz="1200" b="0" i="0" u="none" strike="noStrike" baseline="0" dirty="0" smtClean="0">
                <a:latin typeface="+mj-lt"/>
                <a:ea typeface="+mj-ea"/>
                <a:cs typeface="+mj-cs"/>
                <a:sym typeface="Geller Text Regular"/>
              </a:rPr>
              <a:t>The intergovernmental organization known as the United Nations was founded in 1945 following the Second World War to replace the League of Nations. Its aim was to prevent wars between countries and ensure dialogue. Almost all countries on the planet are members (193 </a:t>
            </a:r>
            <a:r>
              <a:rPr lang="en-GB" sz="1200" b="0" i="0" u="none" strike="noStrike" baseline="0" dirty="0" smtClean="0">
                <a:latin typeface="+mj-lt"/>
                <a:ea typeface="+mj-ea"/>
                <a:cs typeface="+mj-cs"/>
                <a:sym typeface="Geller Text Regular"/>
              </a:rPr>
              <a:t>out of 197).</a:t>
            </a:r>
            <a:endParaRPr lang="en-US" baseline="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b="1" baseline="0" dirty="0" smtClean="0"/>
              <a:t>SDG 17 fact –</a:t>
            </a:r>
            <a:r>
              <a:rPr lang="en-US" sz="1200" b="1" i="0" dirty="0" smtClean="0">
                <a:effectLst/>
                <a:latin typeface="+mj-lt"/>
                <a:ea typeface="+mj-ea"/>
                <a:cs typeface="+mj-cs"/>
                <a:sym typeface="Geller Text Regular"/>
              </a:rPr>
              <a:t> International cooperation and external finance are crucial</a:t>
            </a:r>
            <a:r>
              <a:rPr lang="en-US" sz="1200" b="1" i="0" baseline="0" dirty="0" smtClean="0">
                <a:effectLst/>
                <a:latin typeface="+mj-lt"/>
                <a:ea typeface="+mj-ea"/>
                <a:cs typeface="+mj-cs"/>
                <a:sym typeface="Geller Text Regular"/>
              </a:rPr>
              <a:t> to help developing countries cope with the impact of COVID-19</a:t>
            </a:r>
            <a:endParaRPr lang="en-US" b="1" baseline="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For</a:t>
            </a:r>
            <a:r>
              <a:rPr lang="en-US" baseline="0" dirty="0" smtClean="0"/>
              <a:t> </a:t>
            </a:r>
            <a:r>
              <a:rPr lang="en-US" dirty="0" smtClean="0"/>
              <a:t>information and advice on how to get involved in SDG 17 go to</a:t>
            </a:r>
            <a:r>
              <a:rPr lang="en-US" baseline="0" dirty="0" smtClean="0"/>
              <a:t> </a:t>
            </a:r>
            <a:r>
              <a:rPr lang="en-US" dirty="0" smtClean="0"/>
              <a:t>globalgoals.org/17</a:t>
            </a:r>
            <a:endParaRPr lang="en-GB" dirty="0" smtClean="0"/>
          </a:p>
          <a:p>
            <a:endParaRPr lang="en-US" dirty="0" smtClean="0"/>
          </a:p>
          <a:p>
            <a:endParaRPr lang="en-US" dirty="0" smtClean="0"/>
          </a:p>
        </p:txBody>
      </p:sp>
    </p:spTree>
    <p:extLst>
      <p:ext uri="{BB962C8B-B14F-4D97-AF65-F5344CB8AC3E}">
        <p14:creationId xmlns:p14="http://schemas.microsoft.com/office/powerpoint/2010/main" val="19656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en-US" dirty="0" smtClean="0">
                <a:latin typeface="Georgia" panose="02040502050405020303" pitchFamily="18" charset="0"/>
              </a:rPr>
              <a:t>As bonus questions you could ask…</a:t>
            </a:r>
          </a:p>
          <a:p>
            <a:endParaRPr lang="en-US" dirty="0" smtClean="0">
              <a:latin typeface="Georgia" panose="02040502050405020303" pitchFamily="18" charset="0"/>
            </a:endParaRPr>
          </a:p>
          <a:p>
            <a:r>
              <a:rPr lang="en-US" dirty="0" smtClean="0">
                <a:latin typeface="Georgia" panose="02040502050405020303" pitchFamily="18" charset="0"/>
              </a:rPr>
              <a:t>How many SDGs are there?   </a:t>
            </a:r>
          </a:p>
          <a:p>
            <a:r>
              <a:rPr lang="en-US" dirty="0" smtClean="0">
                <a:latin typeface="Georgia" panose="02040502050405020303" pitchFamily="18" charset="0"/>
              </a:rPr>
              <a:t>Answer:</a:t>
            </a:r>
            <a:r>
              <a:rPr lang="en-US" baseline="0" dirty="0" smtClean="0">
                <a:latin typeface="Georgia" panose="02040502050405020303" pitchFamily="18" charset="0"/>
              </a:rPr>
              <a:t> </a:t>
            </a:r>
            <a:r>
              <a:rPr lang="en-US" dirty="0" smtClean="0">
                <a:latin typeface="Georgia" panose="02040502050405020303" pitchFamily="18" charset="0"/>
              </a:rPr>
              <a:t>17</a:t>
            </a:r>
          </a:p>
          <a:p>
            <a:endParaRPr lang="en-US" dirty="0" smtClean="0">
              <a:latin typeface="Georgia" panose="02040502050405020303" pitchFamily="18" charset="0"/>
            </a:endParaRPr>
          </a:p>
          <a:p>
            <a:r>
              <a:rPr lang="en-US" dirty="0" smtClean="0">
                <a:latin typeface="Georgia" panose="02040502050405020303" pitchFamily="18" charset="0"/>
              </a:rPr>
              <a:t>To the nearest billion, how many people</a:t>
            </a:r>
            <a:r>
              <a:rPr lang="en-US" baseline="0" dirty="0" smtClean="0">
                <a:latin typeface="Georgia" panose="02040502050405020303" pitchFamily="18" charset="0"/>
              </a:rPr>
              <a:t> are there in the world?</a:t>
            </a:r>
          </a:p>
          <a:p>
            <a:r>
              <a:rPr lang="en-US" baseline="0" dirty="0" smtClean="0">
                <a:latin typeface="Georgia" panose="02040502050405020303" pitchFamily="18" charset="0"/>
              </a:rPr>
              <a:t>Answer: 8 (7.8 in 2020)</a:t>
            </a:r>
            <a:endParaRPr lang="en-US" dirty="0" smtClean="0">
              <a:latin typeface="Georgia" panose="02040502050405020303" pitchFamily="18" charset="0"/>
            </a:endParaRPr>
          </a:p>
          <a:p>
            <a:endParaRPr lang="en-US" dirty="0" smtClean="0"/>
          </a:p>
        </p:txBody>
      </p:sp>
    </p:spTree>
    <p:extLst>
      <p:ext uri="{BB962C8B-B14F-4D97-AF65-F5344CB8AC3E}">
        <p14:creationId xmlns:p14="http://schemas.microsoft.com/office/powerpoint/2010/main" val="12710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en-US" dirty="0" smtClean="0">
                <a:latin typeface="Georgia" panose="02040502050405020303" pitchFamily="18" charset="0"/>
              </a:rPr>
              <a:t>This amount was set by the World Bank International</a:t>
            </a:r>
            <a:r>
              <a:rPr lang="en-US" baseline="0" dirty="0" smtClean="0">
                <a:latin typeface="Georgia" panose="02040502050405020303" pitchFamily="18" charset="0"/>
              </a:rPr>
              <a:t>.</a:t>
            </a:r>
          </a:p>
          <a:p>
            <a:r>
              <a:rPr lang="en-GB" sz="1200" dirty="0" smtClean="0">
                <a:effectLst/>
                <a:latin typeface="Georgia" panose="02040502050405020303" pitchFamily="18" charset="0"/>
                <a:ea typeface="+mj-ea"/>
                <a:cs typeface="+mj-cs"/>
                <a:sym typeface="Geller Text Regular"/>
              </a:rPr>
              <a:t>If a person earns less than this then their standard of living is unsustainable and they are considered to be “extremely poor”. </a:t>
            </a: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smtClean="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dirty="0" smtClean="0">
                <a:effectLst/>
                <a:latin typeface="Georgia" panose="02040502050405020303" pitchFamily="18" charset="0"/>
                <a:ea typeface="+mj-ea"/>
                <a:cs typeface="+mj-cs"/>
                <a:sym typeface="Geller Text Regular"/>
              </a:rPr>
              <a:t>Set in 2005 at 1.25 dollars a day, this threshold was raised in 2015 to 1.90 dollars to take increases in the cost of living into account.</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smtClean="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1" dirty="0" smtClean="0">
                <a:effectLst/>
                <a:latin typeface="Georgia" panose="02040502050405020303" pitchFamily="18" charset="0"/>
                <a:ea typeface="+mj-ea"/>
                <a:cs typeface="+mj-cs"/>
                <a:sym typeface="Geller Text Regular"/>
              </a:rPr>
              <a:t>SDG 1 fact ….More than</a:t>
            </a:r>
            <a:r>
              <a:rPr lang="en-US" sz="1200" b="1" baseline="0" dirty="0" smtClean="0">
                <a:effectLst/>
                <a:latin typeface="Georgia" panose="02040502050405020303" pitchFamily="18" charset="0"/>
                <a:ea typeface="+mj-ea"/>
                <a:cs typeface="+mj-cs"/>
                <a:sym typeface="Geller Text Regular"/>
              </a:rPr>
              <a:t> 700 million people still live in extreme poverty</a:t>
            </a:r>
            <a:endParaRPr lang="en-GB" sz="1200" b="1" dirty="0" smtClean="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smtClean="0">
              <a:effectLst/>
              <a:latin typeface="Georgia" panose="02040502050405020303" pitchFamily="18" charset="0"/>
              <a:ea typeface="+mj-ea"/>
              <a:cs typeface="+mj-cs"/>
              <a:sym typeface="Geller Text Regular"/>
            </a:endParaRPr>
          </a:p>
          <a:p>
            <a:r>
              <a:rPr lang="en-US" dirty="0" smtClean="0">
                <a:latin typeface="Georgia" panose="02040502050405020303" pitchFamily="18" charset="0"/>
              </a:rPr>
              <a:t>For</a:t>
            </a:r>
            <a:r>
              <a:rPr lang="en-US" baseline="0" dirty="0" smtClean="0">
                <a:latin typeface="Georgia" panose="02040502050405020303" pitchFamily="18" charset="0"/>
              </a:rPr>
              <a:t> </a:t>
            </a:r>
            <a:r>
              <a:rPr lang="en-US" dirty="0" smtClean="0">
                <a:latin typeface="Georgia" panose="02040502050405020303" pitchFamily="18" charset="0"/>
              </a:rPr>
              <a:t>information and advice on how to get involved in SDG 1 go to</a:t>
            </a:r>
            <a:r>
              <a:rPr lang="en-US" baseline="0" dirty="0" smtClean="0">
                <a:latin typeface="Georgia" panose="02040502050405020303" pitchFamily="18" charset="0"/>
              </a:rPr>
              <a:t> </a:t>
            </a:r>
            <a:r>
              <a:rPr lang="en-US" dirty="0" smtClean="0">
                <a:latin typeface="Georgia" panose="02040502050405020303" pitchFamily="18" charset="0"/>
              </a:rPr>
              <a:t>globalgoals.org/1</a:t>
            </a:r>
          </a:p>
          <a:p>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smtClean="0">
              <a:effectLst/>
              <a:latin typeface="+mj-lt"/>
              <a:ea typeface="+mj-ea"/>
              <a:cs typeface="+mj-cs"/>
              <a:sym typeface="Geller Text Regular"/>
            </a:endParaRPr>
          </a:p>
          <a:p>
            <a:endParaRPr lang="en-US" dirty="0" smtClean="0"/>
          </a:p>
        </p:txBody>
      </p:sp>
    </p:spTree>
    <p:extLst>
      <p:ext uri="{BB962C8B-B14F-4D97-AF65-F5344CB8AC3E}">
        <p14:creationId xmlns:p14="http://schemas.microsoft.com/office/powerpoint/2010/main" val="396589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smtClean="0">
                <a:effectLst/>
                <a:latin typeface="Georgia" panose="02040502050405020303" pitchFamily="18" charset="0"/>
                <a:ea typeface="+mj-ea"/>
                <a:cs typeface="+mj-cs"/>
                <a:sym typeface="Geller Text Regular"/>
              </a:rPr>
              <a:t>815 million people suffer from hunger, or 11% of the world’s population. </a:t>
            </a:r>
          </a:p>
          <a:p>
            <a:pPr marL="0" marR="0" lvl="0" indent="0" defTabSz="914400" eaLnBrk="1" fontAlgn="auto" latinLnBrk="0" hangingPunct="1">
              <a:lnSpc>
                <a:spcPct val="100000"/>
              </a:lnSpc>
              <a:spcBef>
                <a:spcPts val="0"/>
              </a:spcBef>
              <a:spcAft>
                <a:spcPts val="0"/>
              </a:spcAft>
              <a:buClrTx/>
              <a:buSzTx/>
              <a:buFontTx/>
              <a:buNone/>
              <a:tabLst/>
              <a:defRPr/>
            </a:pPr>
            <a:r>
              <a:rPr lang="en-GB" sz="1200" dirty="0" smtClean="0">
                <a:effectLst/>
                <a:latin typeface="Georgia" panose="02040502050405020303" pitchFamily="18" charset="0"/>
                <a:ea typeface="+mj-ea"/>
                <a:cs typeface="+mj-cs"/>
                <a:sym typeface="Geller Text Regular"/>
              </a:rPr>
              <a:t>The vast majority of hungry people live in developing countries.</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smtClean="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1" dirty="0" smtClean="0">
                <a:effectLst/>
                <a:latin typeface="Georgia" panose="02040502050405020303" pitchFamily="18" charset="0"/>
                <a:ea typeface="+mj-ea"/>
                <a:cs typeface="+mj-cs"/>
                <a:sym typeface="Geller Text Regular"/>
              </a:rPr>
              <a:t>SDG 2 fact</a:t>
            </a:r>
            <a:r>
              <a:rPr lang="en-US" sz="1200" b="1" baseline="0" dirty="0" smtClean="0">
                <a:effectLst/>
                <a:latin typeface="Georgia" panose="02040502050405020303" pitchFamily="18" charset="0"/>
                <a:ea typeface="+mj-ea"/>
                <a:cs typeface="+mj-cs"/>
                <a:sym typeface="Geller Text Regular"/>
              </a:rPr>
              <a:t> – A third of the world’s food is wasted, yet over 800 million people are undernourished.</a:t>
            </a:r>
            <a:endParaRPr lang="en-GB" sz="1200" b="1" dirty="0" smtClean="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smtClean="0">
              <a:effectLst/>
              <a:latin typeface="Georgia" panose="02040502050405020303" pitchFamily="18" charset="0"/>
              <a:ea typeface="+mj-ea"/>
              <a:cs typeface="+mj-cs"/>
              <a:sym typeface="Geller Text Regular"/>
            </a:endParaRPr>
          </a:p>
          <a:p>
            <a:r>
              <a:rPr lang="en-US" dirty="0" smtClean="0">
                <a:latin typeface="Georgia" panose="02040502050405020303" pitchFamily="18" charset="0"/>
              </a:rPr>
              <a:t>For information and advice on how to get involved in SDG 2 go to</a:t>
            </a:r>
            <a:r>
              <a:rPr lang="en-US" baseline="0" dirty="0" smtClean="0">
                <a:latin typeface="Georgia" panose="02040502050405020303" pitchFamily="18" charset="0"/>
              </a:rPr>
              <a:t> </a:t>
            </a:r>
            <a:r>
              <a:rPr lang="en-US" dirty="0" smtClean="0">
                <a:latin typeface="Georgia" panose="02040502050405020303" pitchFamily="18" charset="0"/>
              </a:rPr>
              <a:t>globalgoals.org/2</a:t>
            </a:r>
          </a:p>
          <a:p>
            <a:endParaRPr lang="en-US" dirty="0" smtClean="0"/>
          </a:p>
        </p:txBody>
      </p:sp>
    </p:spTree>
    <p:extLst>
      <p:ext uri="{BB962C8B-B14F-4D97-AF65-F5344CB8AC3E}">
        <p14:creationId xmlns:p14="http://schemas.microsoft.com/office/powerpoint/2010/main" val="220883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en-US" sz="1200" b="0" i="0" u="none" strike="noStrike" baseline="0" dirty="0" smtClean="0">
                <a:latin typeface="Georgia" panose="02040502050405020303" pitchFamily="18" charset="0"/>
                <a:ea typeface="+mj-ea"/>
                <a:cs typeface="+mj-cs"/>
                <a:sym typeface="Geller Text Regular"/>
              </a:rPr>
              <a:t>Over 50% of deaths among pre-school children in developing countries are the result of the underlying effects of malnutrition on an illness.</a:t>
            </a:r>
            <a:endParaRPr lang="en-US" baseline="0" dirty="0" smtClean="0">
              <a:latin typeface="Georgia" panose="02040502050405020303"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aseline="0" dirty="0" smtClean="0">
              <a:latin typeface="Georgia" panose="02040502050405020303"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b="1" baseline="0" dirty="0" smtClean="0">
                <a:latin typeface="Georgia" panose="02040502050405020303" pitchFamily="18" charset="0"/>
              </a:rPr>
              <a:t>SDG 3 fact – Vaccinations resulted in an 80% drop in death from measles in 2000-2017</a:t>
            </a:r>
          </a:p>
          <a:p>
            <a:pPr marL="0" marR="0" lvl="0" indent="0" defTabSz="914400" eaLnBrk="1" fontAlgn="auto" latinLnBrk="0" hangingPunct="1">
              <a:lnSpc>
                <a:spcPct val="100000"/>
              </a:lnSpc>
              <a:spcBef>
                <a:spcPts val="0"/>
              </a:spcBef>
              <a:spcAft>
                <a:spcPts val="0"/>
              </a:spcAft>
              <a:buClrTx/>
              <a:buSzTx/>
              <a:buFontTx/>
              <a:buNone/>
              <a:tabLst/>
              <a:defRPr/>
            </a:pPr>
            <a:endParaRPr lang="en-US" baseline="0" dirty="0" smtClean="0">
              <a:latin typeface="Georgia" panose="02040502050405020303" pitchFamily="18" charset="0"/>
            </a:endParaRPr>
          </a:p>
          <a:p>
            <a:r>
              <a:rPr lang="en-US" dirty="0" smtClean="0">
                <a:latin typeface="Georgia" panose="02040502050405020303" pitchFamily="18" charset="0"/>
              </a:rPr>
              <a:t>For</a:t>
            </a:r>
            <a:r>
              <a:rPr lang="en-US" baseline="0" dirty="0" smtClean="0">
                <a:latin typeface="Georgia" panose="02040502050405020303" pitchFamily="18" charset="0"/>
              </a:rPr>
              <a:t> </a:t>
            </a:r>
            <a:r>
              <a:rPr lang="en-US" dirty="0" smtClean="0">
                <a:latin typeface="Georgia" panose="02040502050405020303" pitchFamily="18" charset="0"/>
              </a:rPr>
              <a:t>information and advice on how to get involved in SDG 3 go to</a:t>
            </a:r>
            <a:r>
              <a:rPr lang="en-US" baseline="0" dirty="0" smtClean="0">
                <a:latin typeface="Georgia" panose="02040502050405020303" pitchFamily="18" charset="0"/>
              </a:rPr>
              <a:t> </a:t>
            </a:r>
            <a:r>
              <a:rPr lang="en-US" dirty="0" smtClean="0">
                <a:latin typeface="Georgia" panose="02040502050405020303" pitchFamily="18" charset="0"/>
              </a:rPr>
              <a:t>globalgoals.org/3</a:t>
            </a:r>
            <a:endParaRPr lang="en-GB" dirty="0" smtClean="0">
              <a:latin typeface="Georgia" panose="02040502050405020303" pitchFamily="18" charset="0"/>
            </a:endParaRPr>
          </a:p>
          <a:p>
            <a:endParaRPr lang="en-US" dirty="0" smtClean="0"/>
          </a:p>
          <a:p>
            <a:endParaRPr lang="en-US" dirty="0" smtClean="0"/>
          </a:p>
        </p:txBody>
      </p:sp>
    </p:spTree>
    <p:extLst>
      <p:ext uri="{BB962C8B-B14F-4D97-AF65-F5344CB8AC3E}">
        <p14:creationId xmlns:p14="http://schemas.microsoft.com/office/powerpoint/2010/main" val="211285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en-US" sz="1200" b="0" i="0" dirty="0" smtClean="0">
                <a:effectLst/>
                <a:latin typeface="Georgia" panose="02040502050405020303" pitchFamily="18" charset="0"/>
                <a:ea typeface="+mj-ea"/>
                <a:cs typeface="+mj-cs"/>
                <a:sym typeface="Geller Text Regular"/>
              </a:rPr>
              <a:t>It is estimated that globally there are </a:t>
            </a:r>
            <a:r>
              <a:rPr lang="en-US" sz="1200" b="1" i="0" dirty="0" smtClean="0">
                <a:effectLst/>
                <a:latin typeface="Georgia" panose="02040502050405020303" pitchFamily="18" charset="0"/>
                <a:ea typeface="+mj-ea"/>
                <a:cs typeface="+mj-cs"/>
                <a:sym typeface="Geller Text Regular"/>
              </a:rPr>
              <a:t>218 million child laborers </a:t>
            </a:r>
            <a:r>
              <a:rPr lang="en-US" sz="1200" b="0" i="0" dirty="0" smtClean="0">
                <a:effectLst/>
                <a:latin typeface="Georgia" panose="02040502050405020303" pitchFamily="18" charset="0"/>
                <a:ea typeface="+mj-ea"/>
                <a:cs typeface="+mj-cs"/>
                <a:sym typeface="Geller Text Regular"/>
              </a:rPr>
              <a:t>aged 5 to 17 with 152 million of these children working under hazardous conditions.</a:t>
            </a:r>
          </a:p>
          <a:p>
            <a:endParaRPr lang="en-US" sz="1200" b="0" i="0" dirty="0" smtClean="0">
              <a:solidFill>
                <a:srgbClr val="FF0000"/>
              </a:solidFill>
              <a:effectLst/>
              <a:latin typeface="Georgia" panose="02040502050405020303" pitchFamily="18" charset="0"/>
              <a:ea typeface="+mj-ea"/>
              <a:cs typeface="+mj-cs"/>
              <a:sym typeface="Geller Text Regular"/>
            </a:endParaRPr>
          </a:p>
          <a:p>
            <a:r>
              <a:rPr lang="en-US" sz="1200" b="0" i="0" dirty="0" smtClean="0">
                <a:solidFill>
                  <a:srgbClr val="FF0000"/>
                </a:solidFill>
                <a:effectLst/>
                <a:latin typeface="Georgia" panose="02040502050405020303" pitchFamily="18" charset="0"/>
                <a:ea typeface="+mj-ea"/>
                <a:cs typeface="+mj-cs"/>
                <a:sym typeface="Geller Text Regular"/>
              </a:rPr>
              <a:t>When</a:t>
            </a:r>
            <a:r>
              <a:rPr lang="en-US" sz="1200" b="0" i="0" baseline="0" dirty="0" smtClean="0">
                <a:solidFill>
                  <a:srgbClr val="FF0000"/>
                </a:solidFill>
                <a:effectLst/>
                <a:latin typeface="Georgia" panose="02040502050405020303" pitchFamily="18" charset="0"/>
                <a:ea typeface="+mj-ea"/>
                <a:cs typeface="+mj-cs"/>
                <a:sym typeface="Geller Text Regular"/>
              </a:rPr>
              <a:t> children are working they are not able to receive a good education.</a:t>
            </a:r>
            <a:endParaRPr lang="en-US" dirty="0" smtClean="0">
              <a:solidFill>
                <a:srgbClr val="FF0000"/>
              </a:solidFill>
              <a:latin typeface="Georgia" panose="02040502050405020303" pitchFamily="18" charset="0"/>
            </a:endParaRPr>
          </a:p>
          <a:p>
            <a:r>
              <a:rPr lang="en-US" dirty="0" smtClean="0">
                <a:solidFill>
                  <a:srgbClr val="FF0000"/>
                </a:solidFill>
                <a:latin typeface="Georgia" panose="02040502050405020303" pitchFamily="18" charset="0"/>
              </a:rPr>
              <a:t>theworldcounts.com/stories/child-labor-facts-and-statistics</a:t>
            </a:r>
          </a:p>
          <a:p>
            <a:endParaRPr lang="en-US" dirty="0" smtClean="0">
              <a:solidFill>
                <a:srgbClr val="FF0000"/>
              </a:solidFill>
              <a:latin typeface="Georgia" panose="02040502050405020303" pitchFamily="18" charset="0"/>
            </a:endParaRPr>
          </a:p>
          <a:p>
            <a:r>
              <a:rPr lang="en-US" b="1" dirty="0" smtClean="0">
                <a:solidFill>
                  <a:srgbClr val="FF0000"/>
                </a:solidFill>
                <a:latin typeface="Georgia" panose="02040502050405020303" pitchFamily="18" charset="0"/>
              </a:rPr>
              <a:t>SDG 4 fact – over 600 million children don’t get a basic level</a:t>
            </a:r>
            <a:r>
              <a:rPr lang="en-US" b="1" baseline="0" dirty="0" smtClean="0">
                <a:solidFill>
                  <a:srgbClr val="FF0000"/>
                </a:solidFill>
                <a:latin typeface="Georgia" panose="02040502050405020303" pitchFamily="18" charset="0"/>
              </a:rPr>
              <a:t> of education in </a:t>
            </a:r>
            <a:r>
              <a:rPr lang="en-US" b="1" baseline="0" dirty="0" smtClean="0">
                <a:latin typeface="Georgia" panose="02040502050405020303" pitchFamily="18" charset="0"/>
              </a:rPr>
              <a:t>reading and mathematics.</a:t>
            </a:r>
            <a:endParaRPr lang="en-US" b="1" dirty="0" smtClean="0">
              <a:latin typeface="Georgia" panose="02040502050405020303" pitchFamily="18" charset="0"/>
            </a:endParaRPr>
          </a:p>
          <a:p>
            <a:endParaRPr lang="en-US" dirty="0" smtClean="0">
              <a:latin typeface="Georgia" panose="02040502050405020303" pitchFamily="18" charset="0"/>
            </a:endParaRPr>
          </a:p>
          <a:p>
            <a:r>
              <a:rPr lang="en-US" dirty="0" smtClean="0">
                <a:latin typeface="Georgia" panose="02040502050405020303" pitchFamily="18" charset="0"/>
              </a:rPr>
              <a:t>For information and advice on how to get involved in SDG 4 go to</a:t>
            </a:r>
            <a:r>
              <a:rPr lang="en-US" baseline="0" dirty="0" smtClean="0">
                <a:latin typeface="Georgia" panose="02040502050405020303" pitchFamily="18" charset="0"/>
              </a:rPr>
              <a:t> </a:t>
            </a:r>
            <a:r>
              <a:rPr lang="en-US" dirty="0" smtClean="0">
                <a:solidFill>
                  <a:srgbClr val="0070C0"/>
                </a:solidFill>
                <a:latin typeface="Georgia" panose="02040502050405020303" pitchFamily="18" charset="0"/>
              </a:rPr>
              <a:t>globalgoals.org/4</a:t>
            </a:r>
            <a:endParaRPr lang="en-US" dirty="0" smtClean="0">
              <a:latin typeface="Georgia" panose="02040502050405020303" pitchFamily="18" charset="0"/>
            </a:endParaRP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98550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en-US" dirty="0" smtClean="0">
                <a:latin typeface="Georgia" panose="02040502050405020303" pitchFamily="18" charset="0"/>
              </a:rPr>
              <a:t>These are all included in the 5 targets for SDG 5. Lack of gender equality is not just a human rights issue, it is a waste of the world’s human potential. SDG 5 is about achieving gender equality and empowering women and girls.</a:t>
            </a:r>
          </a:p>
          <a:p>
            <a:endParaRPr lang="en-US" dirty="0" smtClean="0">
              <a:latin typeface="Georgia" panose="02040502050405020303" pitchFamily="18" charset="0"/>
            </a:endParaRPr>
          </a:p>
          <a:p>
            <a:r>
              <a:rPr lang="en-US" b="1" dirty="0" smtClean="0">
                <a:latin typeface="Georgia" panose="02040502050405020303" pitchFamily="18" charset="0"/>
              </a:rPr>
              <a:t>SDG 5 fact – 1 in 3 women have experienced physical and/or sexual violence </a:t>
            </a:r>
          </a:p>
          <a:p>
            <a:endParaRPr lang="en-US" dirty="0" smtClean="0">
              <a:latin typeface="Georgia" panose="02040502050405020303" pitchFamily="18" charset="0"/>
            </a:endParaRPr>
          </a:p>
          <a:p>
            <a:r>
              <a:rPr lang="en-US" dirty="0" smtClean="0">
                <a:latin typeface="Georgia" panose="02040502050405020303" pitchFamily="18" charset="0"/>
              </a:rPr>
              <a:t>For information and idea on how to get involved in SDG 5 go to</a:t>
            </a:r>
            <a:r>
              <a:rPr lang="en-US" baseline="0" dirty="0" smtClean="0">
                <a:latin typeface="Georgia" panose="02040502050405020303" pitchFamily="18" charset="0"/>
              </a:rPr>
              <a:t> </a:t>
            </a:r>
            <a:r>
              <a:rPr lang="en-US" dirty="0" smtClean="0">
                <a:latin typeface="Georgia" panose="02040502050405020303" pitchFamily="18" charset="0"/>
              </a:rPr>
              <a:t>globalgoals.org/5</a:t>
            </a:r>
          </a:p>
        </p:txBody>
      </p:sp>
    </p:spTree>
    <p:extLst>
      <p:ext uri="{BB962C8B-B14F-4D97-AF65-F5344CB8AC3E}">
        <p14:creationId xmlns:p14="http://schemas.microsoft.com/office/powerpoint/2010/main" val="426509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en-US" sz="1200" b="0" i="0" u="none" strike="noStrike" baseline="0" dirty="0" smtClean="0">
                <a:latin typeface="Georgia" panose="02040502050405020303" pitchFamily="18" charset="0"/>
                <a:ea typeface="+mj-ea"/>
                <a:cs typeface="+mj-cs"/>
                <a:sym typeface="Geller Text Regular"/>
              </a:rPr>
              <a:t>2 billion </a:t>
            </a:r>
            <a:r>
              <a:rPr lang="en-US" sz="1200" b="0" i="0" u="none" strike="noStrike" baseline="0" dirty="0" err="1" smtClean="0">
                <a:latin typeface="Georgia" panose="02040502050405020303" pitchFamily="18" charset="0"/>
                <a:ea typeface="+mj-ea"/>
                <a:cs typeface="+mj-cs"/>
                <a:sym typeface="Geller Text Regular"/>
              </a:rPr>
              <a:t>litres</a:t>
            </a:r>
            <a:r>
              <a:rPr lang="en-US" sz="1200" b="0" i="0" u="none" strike="noStrike" baseline="0" dirty="0" smtClean="0">
                <a:latin typeface="Georgia" panose="02040502050405020303" pitchFamily="18" charset="0"/>
                <a:ea typeface="+mj-ea"/>
                <a:cs typeface="+mj-cs"/>
                <a:sym typeface="Geller Text Regular"/>
              </a:rPr>
              <a:t> of wastewater used by humankind are discharged each day into the rivers and seas, or more than 23,000 </a:t>
            </a:r>
            <a:r>
              <a:rPr lang="en-US" sz="1200" b="0" i="0" u="none" strike="noStrike" baseline="0" dirty="0" err="1" smtClean="0">
                <a:latin typeface="Georgia" panose="02040502050405020303" pitchFamily="18" charset="0"/>
                <a:ea typeface="+mj-ea"/>
                <a:cs typeface="+mj-cs"/>
                <a:sym typeface="Geller Text Regular"/>
              </a:rPr>
              <a:t>litres</a:t>
            </a:r>
            <a:r>
              <a:rPr lang="en-US" sz="1200" b="0" i="0" u="none" strike="noStrike" baseline="0" dirty="0" smtClean="0">
                <a:latin typeface="Georgia" panose="02040502050405020303" pitchFamily="18" charset="0"/>
                <a:ea typeface="+mj-ea"/>
                <a:cs typeface="+mj-cs"/>
                <a:sym typeface="Geller Text Regular"/>
              </a:rPr>
              <a:t> per second. </a:t>
            </a:r>
          </a:p>
          <a:p>
            <a:endParaRPr lang="en-US" sz="1200" b="0" i="0" u="none" strike="noStrike" baseline="0" dirty="0" smtClean="0">
              <a:latin typeface="Georgia" panose="02040502050405020303" pitchFamily="18" charset="0"/>
              <a:ea typeface="+mj-ea"/>
              <a:cs typeface="+mj-cs"/>
              <a:sym typeface="Geller Text Regular"/>
            </a:endParaRPr>
          </a:p>
          <a:p>
            <a:r>
              <a:rPr lang="en-US" sz="1200" b="0" i="0" u="none" strike="noStrike" baseline="0" dirty="0" smtClean="0">
                <a:latin typeface="Georgia" panose="02040502050405020303" pitchFamily="18" charset="0"/>
                <a:ea typeface="+mj-ea"/>
                <a:cs typeface="+mj-cs"/>
                <a:sym typeface="Geller Text Regular"/>
              </a:rPr>
              <a:t>Each year, 730 billion </a:t>
            </a:r>
            <a:r>
              <a:rPr lang="en-US" sz="1200" b="0" i="0" u="none" strike="noStrike" baseline="0" dirty="0" err="1" smtClean="0">
                <a:latin typeface="Georgia" panose="02040502050405020303" pitchFamily="18" charset="0"/>
                <a:ea typeface="+mj-ea"/>
                <a:cs typeface="+mj-cs"/>
                <a:sym typeface="Geller Text Regular"/>
              </a:rPr>
              <a:t>litres</a:t>
            </a:r>
            <a:r>
              <a:rPr lang="en-US" sz="1200" b="0" i="0" u="none" strike="noStrike" baseline="0" dirty="0" smtClean="0">
                <a:latin typeface="Georgia" panose="02040502050405020303" pitchFamily="18" charset="0"/>
                <a:ea typeface="+mj-ea"/>
                <a:cs typeface="+mj-cs"/>
                <a:sym typeface="Geller Text Regular"/>
              </a:rPr>
              <a:t> of wastewater is discharged into nature because of leaks, a lack of treatment plants, etc.</a:t>
            </a:r>
          </a:p>
          <a:p>
            <a:endParaRPr lang="en-US" sz="1200" b="0" i="0" u="none" strike="noStrike" baseline="0" dirty="0" smtClean="0">
              <a:latin typeface="Georgia" panose="02040502050405020303" pitchFamily="18" charset="0"/>
              <a:ea typeface="+mj-ea"/>
              <a:cs typeface="+mj-cs"/>
              <a:sym typeface="Geller Text Regular"/>
            </a:endParaRPr>
          </a:p>
          <a:p>
            <a:r>
              <a:rPr lang="en-US" sz="1200" b="1" i="0" u="none" strike="noStrike" baseline="0" dirty="0" smtClean="0">
                <a:latin typeface="Georgia" panose="02040502050405020303" pitchFamily="18" charset="0"/>
                <a:ea typeface="+mj-ea"/>
                <a:cs typeface="+mj-cs"/>
                <a:sym typeface="Geller Text Regular"/>
              </a:rPr>
              <a:t>SDG 6 fact – Lack of water affects more than 40% of the world’s population</a:t>
            </a:r>
          </a:p>
          <a:p>
            <a:endParaRPr lang="en-US" sz="1200" b="0" i="0" u="none" strike="noStrike" baseline="0" dirty="0" smtClean="0">
              <a:latin typeface="Georgia" panose="02040502050405020303" pitchFamily="18" charset="0"/>
              <a:ea typeface="+mj-ea"/>
              <a:cs typeface="+mj-cs"/>
              <a:sym typeface="Geller Text Regular"/>
            </a:endParaRPr>
          </a:p>
          <a:p>
            <a:r>
              <a:rPr lang="en-US" dirty="0" smtClean="0">
                <a:latin typeface="Georgia" panose="02040502050405020303" pitchFamily="18" charset="0"/>
              </a:rPr>
              <a:t>For information and advice on how to get involved in SDG 6 go to</a:t>
            </a:r>
            <a:r>
              <a:rPr lang="en-US" baseline="0" dirty="0" smtClean="0">
                <a:latin typeface="Georgia" panose="02040502050405020303" pitchFamily="18" charset="0"/>
              </a:rPr>
              <a:t> </a:t>
            </a:r>
            <a:r>
              <a:rPr lang="en-US" dirty="0" smtClean="0">
                <a:latin typeface="Georgia" panose="02040502050405020303" pitchFamily="18" charset="0"/>
              </a:rPr>
              <a:t>globalgoals.org/6</a:t>
            </a:r>
          </a:p>
        </p:txBody>
      </p:sp>
    </p:spTree>
    <p:extLst>
      <p:ext uri="{BB962C8B-B14F-4D97-AF65-F5344CB8AC3E}">
        <p14:creationId xmlns:p14="http://schemas.microsoft.com/office/powerpoint/2010/main" val="3380309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Yellow">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2"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14" name="Rectangle 6"/>
          <p:cNvSpPr/>
          <p:nvPr/>
        </p:nvSpPr>
        <p:spPr>
          <a:xfrm>
            <a:off x="4213185" y="0"/>
            <a:ext cx="493081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5"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Dk Blue Border">
    <p:spTree>
      <p:nvGrpSpPr>
        <p:cNvPr id="1" name=""/>
        <p:cNvGrpSpPr/>
        <p:nvPr/>
      </p:nvGrpSpPr>
      <p:grpSpPr>
        <a:xfrm>
          <a:off x="0" y="0"/>
          <a:ext cx="0" cy="0"/>
          <a:chOff x="0" y="0"/>
          <a:chExt cx="0" cy="0"/>
        </a:xfrm>
      </p:grpSpPr>
      <p:sp>
        <p:nvSpPr>
          <p:cNvPr id="130" name="Rectangle 6"/>
          <p:cNvSpPr/>
          <p:nvPr/>
        </p:nvSpPr>
        <p:spPr>
          <a:xfrm>
            <a:off x="1" y="0"/>
            <a:ext cx="9144001"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31"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32"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33"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4"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ink Border">
    <p:spTree>
      <p:nvGrpSpPr>
        <p:cNvPr id="1" name=""/>
        <p:cNvGrpSpPr/>
        <p:nvPr/>
      </p:nvGrpSpPr>
      <p:grpSpPr>
        <a:xfrm>
          <a:off x="0" y="0"/>
          <a:ext cx="0" cy="0"/>
          <a:chOff x="0" y="0"/>
          <a:chExt cx="0" cy="0"/>
        </a:xfrm>
      </p:grpSpPr>
      <p:sp>
        <p:nvSpPr>
          <p:cNvPr id="142" name="Rectangle 6"/>
          <p:cNvSpPr/>
          <p:nvPr/>
        </p:nvSpPr>
        <p:spPr>
          <a:xfrm>
            <a:off x="1" y="0"/>
            <a:ext cx="9144001"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43"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44"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45"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46"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Green Border">
    <p:spTree>
      <p:nvGrpSpPr>
        <p:cNvPr id="1" name=""/>
        <p:cNvGrpSpPr/>
        <p:nvPr/>
      </p:nvGrpSpPr>
      <p:grpSpPr>
        <a:xfrm>
          <a:off x="0" y="0"/>
          <a:ext cx="0" cy="0"/>
          <a:chOff x="0" y="0"/>
          <a:chExt cx="0" cy="0"/>
        </a:xfrm>
      </p:grpSpPr>
      <p:sp>
        <p:nvSpPr>
          <p:cNvPr id="154" name="Rectangle 6"/>
          <p:cNvSpPr/>
          <p:nvPr/>
        </p:nvSpPr>
        <p:spPr>
          <a:xfrm>
            <a:off x="1" y="0"/>
            <a:ext cx="9144001"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55"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56"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57"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58"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Blue Border">
    <p:spTree>
      <p:nvGrpSpPr>
        <p:cNvPr id="1" name=""/>
        <p:cNvGrpSpPr/>
        <p:nvPr/>
      </p:nvGrpSpPr>
      <p:grpSpPr>
        <a:xfrm>
          <a:off x="0" y="0"/>
          <a:ext cx="0" cy="0"/>
          <a:chOff x="0" y="0"/>
          <a:chExt cx="0" cy="0"/>
        </a:xfrm>
      </p:grpSpPr>
      <p:sp>
        <p:nvSpPr>
          <p:cNvPr id="166" name="Rectangle 6"/>
          <p:cNvSpPr/>
          <p:nvPr/>
        </p:nvSpPr>
        <p:spPr>
          <a:xfrm>
            <a:off x="1" y="0"/>
            <a:ext cx="9144001"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67"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68"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69"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70"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Orange Border">
    <p:spTree>
      <p:nvGrpSpPr>
        <p:cNvPr id="1" name=""/>
        <p:cNvGrpSpPr/>
        <p:nvPr/>
      </p:nvGrpSpPr>
      <p:grpSpPr>
        <a:xfrm>
          <a:off x="0" y="0"/>
          <a:ext cx="0" cy="0"/>
          <a:chOff x="0" y="0"/>
          <a:chExt cx="0" cy="0"/>
        </a:xfrm>
      </p:grpSpPr>
      <p:sp>
        <p:nvSpPr>
          <p:cNvPr id="178" name="Rectangle 6"/>
          <p:cNvSpPr/>
          <p:nvPr/>
        </p:nvSpPr>
        <p:spPr>
          <a:xfrm>
            <a:off x="1" y="0"/>
            <a:ext cx="9144001"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79"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80"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81"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82"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able of Contents Opt 1">
    <p:spTree>
      <p:nvGrpSpPr>
        <p:cNvPr id="1" name=""/>
        <p:cNvGrpSpPr/>
        <p:nvPr/>
      </p:nvGrpSpPr>
      <p:grpSpPr>
        <a:xfrm>
          <a:off x="0" y="0"/>
          <a:ext cx="0" cy="0"/>
          <a:chOff x="0" y="0"/>
          <a:chExt cx="0" cy="0"/>
        </a:xfrm>
      </p:grpSpPr>
      <p:sp>
        <p:nvSpPr>
          <p:cNvPr id="190" name="Title Text"/>
          <p:cNvSpPr txBox="1">
            <a:spLocks noGrp="1"/>
          </p:cNvSpPr>
          <p:nvPr>
            <p:ph type="title"/>
          </p:nvPr>
        </p:nvSpPr>
        <p:spPr>
          <a:xfrm>
            <a:off x="269998" y="215999"/>
            <a:ext cx="3117147" cy="248476"/>
          </a:xfrm>
          <a:prstGeom prst="rect">
            <a:avLst/>
          </a:prstGeom>
        </p:spPr>
        <p:txBody>
          <a:bodyPr/>
          <a:lstStyle>
            <a:lvl1pPr>
              <a:defRPr sz="1400"/>
            </a:lvl1pPr>
          </a:lstStyle>
          <a:p>
            <a:r>
              <a:t>Title Text</a:t>
            </a:r>
          </a:p>
        </p:txBody>
      </p:sp>
      <p:sp>
        <p:nvSpPr>
          <p:cNvPr id="191"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able of Contents Opt 2">
    <p:spTree>
      <p:nvGrpSpPr>
        <p:cNvPr id="1" name=""/>
        <p:cNvGrpSpPr/>
        <p:nvPr/>
      </p:nvGrpSpPr>
      <p:grpSpPr>
        <a:xfrm>
          <a:off x="0" y="0"/>
          <a:ext cx="0" cy="0"/>
          <a:chOff x="0" y="0"/>
          <a:chExt cx="0" cy="0"/>
        </a:xfrm>
      </p:grpSpPr>
      <p:sp>
        <p:nvSpPr>
          <p:cNvPr id="198" name="Body Level One…"/>
          <p:cNvSpPr txBox="1">
            <a:spLocks noGrp="1"/>
          </p:cNvSpPr>
          <p:nvPr>
            <p:ph type="body" sz="half" idx="1"/>
          </p:nvPr>
        </p:nvSpPr>
        <p:spPr>
          <a:xfrm>
            <a:off x="271463" y="1196975"/>
            <a:ext cx="6089652" cy="2514600"/>
          </a:xfrm>
          <a:prstGeom prst="rect">
            <a:avLst/>
          </a:prstGeom>
        </p:spPr>
        <p:txBody>
          <a:bodyPr/>
          <a:lstStyle>
            <a:lvl1pPr marL="174625" indent="-174625">
              <a:buClrTx/>
              <a:tabLst>
                <a:tab pos="5905500" algn="r"/>
              </a:tabLst>
              <a:defRPr sz="1400" spc="20"/>
            </a:lvl1pPr>
            <a:lvl2pPr marL="100012" indent="-100012">
              <a:buClrTx/>
              <a:buChar char="•"/>
              <a:tabLst>
                <a:tab pos="5905500" algn="r"/>
              </a:tabLst>
              <a:defRPr sz="1400" spc="20"/>
            </a:lvl2pPr>
            <a:lvl3pPr>
              <a:buClrTx/>
              <a:tabLst>
                <a:tab pos="5905500" algn="r"/>
              </a:tabLst>
              <a:defRPr sz="1400" spc="20"/>
            </a:lvl3pPr>
            <a:lvl4pPr>
              <a:buClrTx/>
              <a:tabLst>
                <a:tab pos="5905500" algn="r"/>
              </a:tabLst>
              <a:defRPr sz="1400" spc="20"/>
            </a:lvl4pPr>
            <a:lvl5pPr>
              <a:buClrTx/>
              <a:tabLst>
                <a:tab pos="5905500" algn="r"/>
              </a:tabLst>
              <a:defRPr sz="1400" spc="20"/>
            </a:lvl5pPr>
          </a:lstStyle>
          <a:p>
            <a:r>
              <a:t>Body Level One</a:t>
            </a:r>
          </a:p>
          <a:p>
            <a:pPr lvl="1"/>
            <a:r>
              <a:t>Body Level Two</a:t>
            </a:r>
          </a:p>
          <a:p>
            <a:pPr lvl="2"/>
            <a:r>
              <a:t>Body Level Three</a:t>
            </a:r>
          </a:p>
          <a:p>
            <a:pPr lvl="3"/>
            <a:r>
              <a:t>Body Level Four</a:t>
            </a:r>
          </a:p>
          <a:p>
            <a:pPr lvl="4"/>
            <a:r>
              <a:t>Body Level Five</a:t>
            </a:r>
          </a:p>
        </p:txBody>
      </p:sp>
      <p:sp>
        <p:nvSpPr>
          <p:cNvPr id="199"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200" name="Slide Number"/>
          <p:cNvSpPr txBox="1">
            <a:spLocks noGrp="1"/>
          </p:cNvSpPr>
          <p:nvPr>
            <p:ph type="sldNum" sz="quarter" idx="2"/>
          </p:nvPr>
        </p:nvSpPr>
        <p:spPr>
          <a:xfrm>
            <a:off x="2714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ullet Page with No Border">
    <p:spTree>
      <p:nvGrpSpPr>
        <p:cNvPr id="1" name=""/>
        <p:cNvGrpSpPr/>
        <p:nvPr/>
      </p:nvGrpSpPr>
      <p:grpSpPr>
        <a:xfrm>
          <a:off x="0" y="0"/>
          <a:ext cx="0" cy="0"/>
          <a:chOff x="0" y="0"/>
          <a:chExt cx="0" cy="0"/>
        </a:xfrm>
      </p:grpSpPr>
      <p:sp>
        <p:nvSpPr>
          <p:cNvPr id="207" name="Title Text"/>
          <p:cNvSpPr txBox="1">
            <a:spLocks noGrp="1"/>
          </p:cNvSpPr>
          <p:nvPr>
            <p:ph type="title"/>
          </p:nvPr>
        </p:nvSpPr>
        <p:spPr>
          <a:prstGeom prst="rect">
            <a:avLst/>
          </a:prstGeom>
        </p:spPr>
        <p:txBody>
          <a:bodyPr/>
          <a:lstStyle/>
          <a:p>
            <a:r>
              <a:t>Title Text</a:t>
            </a:r>
          </a:p>
        </p:txBody>
      </p:sp>
      <p:sp>
        <p:nvSpPr>
          <p:cNvPr id="20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 Page with Yellow Border">
    <p:bg>
      <p:bgPr>
        <a:solidFill>
          <a:srgbClr val="FFA600"/>
        </a:solidFill>
        <a:effectLst/>
      </p:bgPr>
    </p:bg>
    <p:spTree>
      <p:nvGrpSpPr>
        <p:cNvPr id="1" name=""/>
        <p:cNvGrpSpPr/>
        <p:nvPr/>
      </p:nvGrpSpPr>
      <p:grpSpPr>
        <a:xfrm>
          <a:off x="0" y="0"/>
          <a:ext cx="0" cy="0"/>
          <a:chOff x="0" y="0"/>
          <a:chExt cx="0" cy="0"/>
        </a:xfrm>
      </p:grpSpPr>
      <p:sp>
        <p:nvSpPr>
          <p:cNvPr id="21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17" name="Title Text"/>
          <p:cNvSpPr txBox="1">
            <a:spLocks noGrp="1"/>
          </p:cNvSpPr>
          <p:nvPr>
            <p:ph type="title"/>
          </p:nvPr>
        </p:nvSpPr>
        <p:spPr>
          <a:prstGeom prst="rect">
            <a:avLst/>
          </a:prstGeom>
        </p:spPr>
        <p:txBody>
          <a:bodyPr/>
          <a:lstStyle/>
          <a:p>
            <a:r>
              <a:t>Title Text</a:t>
            </a:r>
          </a:p>
        </p:txBody>
      </p:sp>
      <p:sp>
        <p:nvSpPr>
          <p:cNvPr id="21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 Page with Turquise Border">
    <p:bg>
      <p:bgPr>
        <a:solidFill>
          <a:schemeClr val="accent1"/>
        </a:solidFill>
        <a:effectLst/>
      </p:bgPr>
    </p:bg>
    <p:spTree>
      <p:nvGrpSpPr>
        <p:cNvPr id="1" name=""/>
        <p:cNvGrpSpPr/>
        <p:nvPr/>
      </p:nvGrpSpPr>
      <p:grpSpPr>
        <a:xfrm>
          <a:off x="0" y="0"/>
          <a:ext cx="0" cy="0"/>
          <a:chOff x="0" y="0"/>
          <a:chExt cx="0" cy="0"/>
        </a:xfrm>
      </p:grpSpPr>
      <p:sp>
        <p:nvSpPr>
          <p:cNvPr id="22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27" name="Title Text"/>
          <p:cNvSpPr txBox="1">
            <a:spLocks noGrp="1"/>
          </p:cNvSpPr>
          <p:nvPr>
            <p:ph type="title"/>
          </p:nvPr>
        </p:nvSpPr>
        <p:spPr>
          <a:prstGeom prst="rect">
            <a:avLst/>
          </a:prstGeom>
        </p:spPr>
        <p:txBody>
          <a:bodyPr/>
          <a:lstStyle/>
          <a:p>
            <a:r>
              <a:t>Title Text</a:t>
            </a:r>
          </a:p>
        </p:txBody>
      </p:sp>
      <p:sp>
        <p:nvSpPr>
          <p:cNvPr id="2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Turquoise">
    <p:spTree>
      <p:nvGrpSpPr>
        <p:cNvPr id="1" name=""/>
        <p:cNvGrpSpPr/>
        <p:nvPr/>
      </p:nvGrpSpPr>
      <p:grpSpPr>
        <a:xfrm>
          <a:off x="0" y="0"/>
          <a:ext cx="0" cy="0"/>
          <a:chOff x="0" y="0"/>
          <a:chExt cx="0" cy="0"/>
        </a:xfrm>
      </p:grpSpPr>
      <p:sp>
        <p:nvSpPr>
          <p:cNvPr id="23"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24"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25"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26" name="Rectangle 6"/>
          <p:cNvSpPr/>
          <p:nvPr/>
        </p:nvSpPr>
        <p:spPr>
          <a:xfrm>
            <a:off x="4213185" y="0"/>
            <a:ext cx="493081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7"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 Page with Dk Blue Border">
    <p:bg>
      <p:bgPr>
        <a:solidFill>
          <a:schemeClr val="accent2"/>
        </a:solidFill>
        <a:effectLst/>
      </p:bgPr>
    </p:bg>
    <p:spTree>
      <p:nvGrpSpPr>
        <p:cNvPr id="1" name=""/>
        <p:cNvGrpSpPr/>
        <p:nvPr/>
      </p:nvGrpSpPr>
      <p:grpSpPr>
        <a:xfrm>
          <a:off x="0" y="0"/>
          <a:ext cx="0" cy="0"/>
          <a:chOff x="0" y="0"/>
          <a:chExt cx="0" cy="0"/>
        </a:xfrm>
      </p:grpSpPr>
      <p:sp>
        <p:nvSpPr>
          <p:cNvPr id="23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37" name="Title Text"/>
          <p:cNvSpPr txBox="1">
            <a:spLocks noGrp="1"/>
          </p:cNvSpPr>
          <p:nvPr>
            <p:ph type="title"/>
          </p:nvPr>
        </p:nvSpPr>
        <p:spPr>
          <a:prstGeom prst="rect">
            <a:avLst/>
          </a:prstGeom>
        </p:spPr>
        <p:txBody>
          <a:bodyPr/>
          <a:lstStyle/>
          <a:p>
            <a:r>
              <a:t>Title Text</a:t>
            </a:r>
          </a:p>
        </p:txBody>
      </p:sp>
      <p:sp>
        <p:nvSpPr>
          <p:cNvPr id="2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ullet Page with Pink Border">
    <p:bg>
      <p:bgPr>
        <a:solidFill>
          <a:schemeClr val="accent3"/>
        </a:solidFill>
        <a:effectLst/>
      </p:bgPr>
    </p:bg>
    <p:spTree>
      <p:nvGrpSpPr>
        <p:cNvPr id="1" name=""/>
        <p:cNvGrpSpPr/>
        <p:nvPr/>
      </p:nvGrpSpPr>
      <p:grpSpPr>
        <a:xfrm>
          <a:off x="0" y="0"/>
          <a:ext cx="0" cy="0"/>
          <a:chOff x="0" y="0"/>
          <a:chExt cx="0" cy="0"/>
        </a:xfrm>
      </p:grpSpPr>
      <p:sp>
        <p:nvSpPr>
          <p:cNvPr id="24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47" name="Title Text"/>
          <p:cNvSpPr txBox="1">
            <a:spLocks noGrp="1"/>
          </p:cNvSpPr>
          <p:nvPr>
            <p:ph type="title"/>
          </p:nvPr>
        </p:nvSpPr>
        <p:spPr>
          <a:prstGeom prst="rect">
            <a:avLst/>
          </a:prstGeom>
        </p:spPr>
        <p:txBody>
          <a:bodyPr/>
          <a:lstStyle/>
          <a:p>
            <a:r>
              <a:t>Title Text</a:t>
            </a:r>
          </a:p>
        </p:txBody>
      </p:sp>
      <p:sp>
        <p:nvSpPr>
          <p:cNvPr id="2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ullet Page with Green Border">
    <p:bg>
      <p:bgPr>
        <a:solidFill>
          <a:schemeClr val="accent4"/>
        </a:solidFill>
        <a:effectLst/>
      </p:bgPr>
    </p:bg>
    <p:spTree>
      <p:nvGrpSpPr>
        <p:cNvPr id="1" name=""/>
        <p:cNvGrpSpPr/>
        <p:nvPr/>
      </p:nvGrpSpPr>
      <p:grpSpPr>
        <a:xfrm>
          <a:off x="0" y="0"/>
          <a:ext cx="0" cy="0"/>
          <a:chOff x="0" y="0"/>
          <a:chExt cx="0" cy="0"/>
        </a:xfrm>
      </p:grpSpPr>
      <p:sp>
        <p:nvSpPr>
          <p:cNvPr id="25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57" name="Title Text"/>
          <p:cNvSpPr txBox="1">
            <a:spLocks noGrp="1"/>
          </p:cNvSpPr>
          <p:nvPr>
            <p:ph type="title"/>
          </p:nvPr>
        </p:nvSpPr>
        <p:spPr>
          <a:prstGeom prst="rect">
            <a:avLst/>
          </a:prstGeom>
        </p:spPr>
        <p:txBody>
          <a:bodyPr/>
          <a:lstStyle/>
          <a:p>
            <a:r>
              <a:t>Title Text</a:t>
            </a:r>
          </a:p>
        </p:txBody>
      </p:sp>
      <p:sp>
        <p:nvSpPr>
          <p:cNvPr id="25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 Page with Blue Border">
    <p:bg>
      <p:bgPr>
        <a:solidFill>
          <a:schemeClr val="accent5"/>
        </a:solidFill>
        <a:effectLst/>
      </p:bgPr>
    </p:bg>
    <p:spTree>
      <p:nvGrpSpPr>
        <p:cNvPr id="1" name=""/>
        <p:cNvGrpSpPr/>
        <p:nvPr/>
      </p:nvGrpSpPr>
      <p:grpSpPr>
        <a:xfrm>
          <a:off x="0" y="0"/>
          <a:ext cx="0" cy="0"/>
          <a:chOff x="0" y="0"/>
          <a:chExt cx="0" cy="0"/>
        </a:xfrm>
      </p:grpSpPr>
      <p:sp>
        <p:nvSpPr>
          <p:cNvPr id="26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67" name="Title Text"/>
          <p:cNvSpPr txBox="1">
            <a:spLocks noGrp="1"/>
          </p:cNvSpPr>
          <p:nvPr>
            <p:ph type="title"/>
          </p:nvPr>
        </p:nvSpPr>
        <p:spPr>
          <a:prstGeom prst="rect">
            <a:avLst/>
          </a:prstGeom>
        </p:spPr>
        <p:txBody>
          <a:bodyPr/>
          <a:lstStyle/>
          <a:p>
            <a:r>
              <a:t>Title Text</a:t>
            </a:r>
          </a:p>
        </p:txBody>
      </p:sp>
      <p:sp>
        <p:nvSpPr>
          <p:cNvPr id="26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ullet Page with Orange Border">
    <p:bg>
      <p:bgPr>
        <a:solidFill>
          <a:schemeClr val="accent6"/>
        </a:solidFill>
        <a:effectLst/>
      </p:bgPr>
    </p:bg>
    <p:spTree>
      <p:nvGrpSpPr>
        <p:cNvPr id="1" name=""/>
        <p:cNvGrpSpPr/>
        <p:nvPr/>
      </p:nvGrpSpPr>
      <p:grpSpPr>
        <a:xfrm>
          <a:off x="0" y="0"/>
          <a:ext cx="0" cy="0"/>
          <a:chOff x="0" y="0"/>
          <a:chExt cx="0" cy="0"/>
        </a:xfrm>
      </p:grpSpPr>
      <p:sp>
        <p:nvSpPr>
          <p:cNvPr id="27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77" name="Title Text"/>
          <p:cNvSpPr txBox="1">
            <a:spLocks noGrp="1"/>
          </p:cNvSpPr>
          <p:nvPr>
            <p:ph type="title"/>
          </p:nvPr>
        </p:nvSpPr>
        <p:spPr>
          <a:prstGeom prst="rect">
            <a:avLst/>
          </a:prstGeom>
        </p:spPr>
        <p:txBody>
          <a:bodyPr/>
          <a:lstStyle/>
          <a:p>
            <a:r>
              <a:t>Title Text</a:t>
            </a:r>
          </a:p>
        </p:txBody>
      </p:sp>
      <p:sp>
        <p:nvSpPr>
          <p:cNvPr id="27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age Divider Turquoise">
    <p:bg>
      <p:bgPr>
        <a:solidFill>
          <a:schemeClr val="accent1"/>
        </a:solidFill>
        <a:effectLst/>
      </p:bgPr>
    </p:bg>
    <p:spTree>
      <p:nvGrpSpPr>
        <p:cNvPr id="1" name=""/>
        <p:cNvGrpSpPr/>
        <p:nvPr/>
      </p:nvGrpSpPr>
      <p:grpSpPr>
        <a:xfrm>
          <a:off x="0" y="0"/>
          <a:ext cx="0" cy="0"/>
          <a:chOff x="0" y="0"/>
          <a:chExt cx="0" cy="0"/>
        </a:xfrm>
      </p:grpSpPr>
      <p:sp>
        <p:nvSpPr>
          <p:cNvPr id="295"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96"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2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age Divider Dk Blue">
    <p:bg>
      <p:bgPr>
        <a:solidFill>
          <a:schemeClr val="accent2"/>
        </a:solidFill>
        <a:effectLst/>
      </p:bgPr>
    </p:bg>
    <p:spTree>
      <p:nvGrpSpPr>
        <p:cNvPr id="1" name=""/>
        <p:cNvGrpSpPr/>
        <p:nvPr/>
      </p:nvGrpSpPr>
      <p:grpSpPr>
        <a:xfrm>
          <a:off x="0" y="0"/>
          <a:ext cx="0" cy="0"/>
          <a:chOff x="0" y="0"/>
          <a:chExt cx="0" cy="0"/>
        </a:xfrm>
      </p:grpSpPr>
      <p:sp>
        <p:nvSpPr>
          <p:cNvPr id="304"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05"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age Divider Pink">
    <p:bg>
      <p:bgPr>
        <a:solidFill>
          <a:schemeClr val="accent3"/>
        </a:solidFill>
        <a:effectLst/>
      </p:bgPr>
    </p:bg>
    <p:spTree>
      <p:nvGrpSpPr>
        <p:cNvPr id="1" name=""/>
        <p:cNvGrpSpPr/>
        <p:nvPr/>
      </p:nvGrpSpPr>
      <p:grpSpPr>
        <a:xfrm>
          <a:off x="0" y="0"/>
          <a:ext cx="0" cy="0"/>
          <a:chOff x="0" y="0"/>
          <a:chExt cx="0" cy="0"/>
        </a:xfrm>
      </p:grpSpPr>
      <p:sp>
        <p:nvSpPr>
          <p:cNvPr id="313"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14"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age Divider Green">
    <p:bg>
      <p:bgPr>
        <a:solidFill>
          <a:schemeClr val="accent4"/>
        </a:solidFill>
        <a:effectLst/>
      </p:bgPr>
    </p:bg>
    <p:spTree>
      <p:nvGrpSpPr>
        <p:cNvPr id="1" name=""/>
        <p:cNvGrpSpPr/>
        <p:nvPr/>
      </p:nvGrpSpPr>
      <p:grpSpPr>
        <a:xfrm>
          <a:off x="0" y="0"/>
          <a:ext cx="0" cy="0"/>
          <a:chOff x="0" y="0"/>
          <a:chExt cx="0" cy="0"/>
        </a:xfrm>
      </p:grpSpPr>
      <p:sp>
        <p:nvSpPr>
          <p:cNvPr id="322"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23"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age Divider Blue">
    <p:bg>
      <p:bgPr>
        <a:solidFill>
          <a:schemeClr val="accent5"/>
        </a:solidFill>
        <a:effectLst/>
      </p:bgPr>
    </p:bg>
    <p:spTree>
      <p:nvGrpSpPr>
        <p:cNvPr id="1" name=""/>
        <p:cNvGrpSpPr/>
        <p:nvPr/>
      </p:nvGrpSpPr>
      <p:grpSpPr>
        <a:xfrm>
          <a:off x="0" y="0"/>
          <a:ext cx="0" cy="0"/>
          <a:chOff x="0" y="0"/>
          <a:chExt cx="0" cy="0"/>
        </a:xfrm>
      </p:grpSpPr>
      <p:sp>
        <p:nvSpPr>
          <p:cNvPr id="331"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32"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Dk Blue">
    <p:spTree>
      <p:nvGrpSpPr>
        <p:cNvPr id="1" name=""/>
        <p:cNvGrpSpPr/>
        <p:nvPr/>
      </p:nvGrpSpPr>
      <p:grpSpPr>
        <a:xfrm>
          <a:off x="0" y="0"/>
          <a:ext cx="0" cy="0"/>
          <a:chOff x="0" y="0"/>
          <a:chExt cx="0" cy="0"/>
        </a:xfrm>
      </p:grpSpPr>
      <p:sp>
        <p:nvSpPr>
          <p:cNvPr id="35"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36"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37"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38" name="Rectangle 6"/>
          <p:cNvSpPr/>
          <p:nvPr/>
        </p:nvSpPr>
        <p:spPr>
          <a:xfrm>
            <a:off x="4213185" y="0"/>
            <a:ext cx="493081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9"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age Divider Orange">
    <p:bg>
      <p:bgPr>
        <a:solidFill>
          <a:schemeClr val="accent6"/>
        </a:solidFill>
        <a:effectLst/>
      </p:bgPr>
    </p:bg>
    <p:spTree>
      <p:nvGrpSpPr>
        <p:cNvPr id="1" name=""/>
        <p:cNvGrpSpPr/>
        <p:nvPr/>
      </p:nvGrpSpPr>
      <p:grpSpPr>
        <a:xfrm>
          <a:off x="0" y="0"/>
          <a:ext cx="0" cy="0"/>
          <a:chOff x="0" y="0"/>
          <a:chExt cx="0" cy="0"/>
        </a:xfrm>
      </p:grpSpPr>
      <p:sp>
        <p:nvSpPr>
          <p:cNvPr id="34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4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age Divider Yellow Border">
    <p:bg>
      <p:bgPr>
        <a:solidFill>
          <a:srgbClr val="FFA600"/>
        </a:solidFill>
        <a:effectLst/>
      </p:bgPr>
    </p:bg>
    <p:spTree>
      <p:nvGrpSpPr>
        <p:cNvPr id="1" name=""/>
        <p:cNvGrpSpPr/>
        <p:nvPr/>
      </p:nvGrpSpPr>
      <p:grpSpPr>
        <a:xfrm>
          <a:off x="0" y="0"/>
          <a:ext cx="0" cy="0"/>
          <a:chOff x="0" y="0"/>
          <a:chExt cx="0" cy="0"/>
        </a:xfrm>
      </p:grpSpPr>
      <p:sp>
        <p:nvSpPr>
          <p:cNvPr id="34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5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5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52"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age Divider Turquoise Border">
    <p:bg>
      <p:bgPr>
        <a:solidFill>
          <a:schemeClr val="accent1"/>
        </a:solidFill>
        <a:effectLst/>
      </p:bgPr>
    </p:bg>
    <p:spTree>
      <p:nvGrpSpPr>
        <p:cNvPr id="1" name=""/>
        <p:cNvGrpSpPr/>
        <p:nvPr/>
      </p:nvGrpSpPr>
      <p:grpSpPr>
        <a:xfrm>
          <a:off x="0" y="0"/>
          <a:ext cx="0" cy="0"/>
          <a:chOff x="0" y="0"/>
          <a:chExt cx="0" cy="0"/>
        </a:xfrm>
      </p:grpSpPr>
      <p:sp>
        <p:nvSpPr>
          <p:cNvPr id="35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6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6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age Divider Dk Blue Border">
    <p:bg>
      <p:bgPr>
        <a:solidFill>
          <a:schemeClr val="accent2"/>
        </a:solidFill>
        <a:effectLst/>
      </p:bgPr>
    </p:bg>
    <p:spTree>
      <p:nvGrpSpPr>
        <p:cNvPr id="1" name=""/>
        <p:cNvGrpSpPr/>
        <p:nvPr/>
      </p:nvGrpSpPr>
      <p:grpSpPr>
        <a:xfrm>
          <a:off x="0" y="0"/>
          <a:ext cx="0" cy="0"/>
          <a:chOff x="0" y="0"/>
          <a:chExt cx="0" cy="0"/>
        </a:xfrm>
      </p:grpSpPr>
      <p:sp>
        <p:nvSpPr>
          <p:cNvPr id="36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7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7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age Divider Pink Border">
    <p:bg>
      <p:bgPr>
        <a:solidFill>
          <a:schemeClr val="accent3"/>
        </a:solidFill>
        <a:effectLst/>
      </p:bgPr>
    </p:bg>
    <p:spTree>
      <p:nvGrpSpPr>
        <p:cNvPr id="1" name=""/>
        <p:cNvGrpSpPr/>
        <p:nvPr/>
      </p:nvGrpSpPr>
      <p:grpSpPr>
        <a:xfrm>
          <a:off x="0" y="0"/>
          <a:ext cx="0" cy="0"/>
          <a:chOff x="0" y="0"/>
          <a:chExt cx="0" cy="0"/>
        </a:xfrm>
      </p:grpSpPr>
      <p:sp>
        <p:nvSpPr>
          <p:cNvPr id="37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8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8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age Divider Blue Border">
    <p:bg>
      <p:bgPr>
        <a:solidFill>
          <a:schemeClr val="accent5"/>
        </a:solidFill>
        <a:effectLst/>
      </p:bgPr>
    </p:bg>
    <p:spTree>
      <p:nvGrpSpPr>
        <p:cNvPr id="1" name=""/>
        <p:cNvGrpSpPr/>
        <p:nvPr/>
      </p:nvGrpSpPr>
      <p:grpSpPr>
        <a:xfrm>
          <a:off x="0" y="0"/>
          <a:ext cx="0" cy="0"/>
          <a:chOff x="0" y="0"/>
          <a:chExt cx="0" cy="0"/>
        </a:xfrm>
      </p:grpSpPr>
      <p:sp>
        <p:nvSpPr>
          <p:cNvPr id="39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40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0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4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age Divider Orange Border">
    <p:bg>
      <p:bgPr>
        <a:solidFill>
          <a:schemeClr val="accent6"/>
        </a:solidFill>
        <a:effectLst/>
      </p:bgPr>
    </p:bg>
    <p:spTree>
      <p:nvGrpSpPr>
        <p:cNvPr id="1" name=""/>
        <p:cNvGrpSpPr/>
        <p:nvPr/>
      </p:nvGrpSpPr>
      <p:grpSpPr>
        <a:xfrm>
          <a:off x="0" y="0"/>
          <a:ext cx="0" cy="0"/>
          <a:chOff x="0" y="0"/>
          <a:chExt cx="0" cy="0"/>
        </a:xfrm>
      </p:grpSpPr>
      <p:sp>
        <p:nvSpPr>
          <p:cNvPr id="40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41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1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4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Video">
    <p:spTree>
      <p:nvGrpSpPr>
        <p:cNvPr id="1" name=""/>
        <p:cNvGrpSpPr/>
        <p:nvPr/>
      </p:nvGrpSpPr>
      <p:grpSpPr>
        <a:xfrm>
          <a:off x="0" y="0"/>
          <a:ext cx="0" cy="0"/>
          <a:chOff x="0" y="0"/>
          <a:chExt cx="0" cy="0"/>
        </a:xfrm>
      </p:grpSpPr>
      <p:sp>
        <p:nvSpPr>
          <p:cNvPr id="419" name="Picture Placeholder 2"/>
          <p:cNvSpPr>
            <a:spLocks noGrp="1"/>
          </p:cNvSpPr>
          <p:nvPr>
            <p:ph type="pic" idx="13"/>
          </p:nvPr>
        </p:nvSpPr>
        <p:spPr>
          <a:xfrm>
            <a:off x="268288" y="266700"/>
            <a:ext cx="8605837" cy="4613275"/>
          </a:xfrm>
          <a:prstGeom prst="rect">
            <a:avLst/>
          </a:prstGeom>
        </p:spPr>
        <p:txBody>
          <a:bodyPr lIns="91439" tIns="45719" rIns="91439" bIns="45719">
            <a:noAutofit/>
          </a:bodyPr>
          <a:lstStyle/>
          <a:p>
            <a:endParaRPr/>
          </a:p>
        </p:txBody>
      </p:sp>
      <p:sp>
        <p:nvSpPr>
          <p:cNvPr id="420"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Framed video">
    <p:bg>
      <p:bgPr>
        <a:solidFill>
          <a:schemeClr val="accent4"/>
        </a:solidFill>
        <a:effectLst/>
      </p:bgPr>
    </p:bg>
    <p:spTree>
      <p:nvGrpSpPr>
        <p:cNvPr id="1" name=""/>
        <p:cNvGrpSpPr/>
        <p:nvPr/>
      </p:nvGrpSpPr>
      <p:grpSpPr>
        <a:xfrm>
          <a:off x="0" y="0"/>
          <a:ext cx="0" cy="0"/>
          <a:chOff x="0" y="0"/>
          <a:chExt cx="0" cy="0"/>
        </a:xfrm>
      </p:grpSpPr>
      <p:sp>
        <p:nvSpPr>
          <p:cNvPr id="427" name="Picture Placeholder 2"/>
          <p:cNvSpPr>
            <a:spLocks noGrp="1"/>
          </p:cNvSpPr>
          <p:nvPr>
            <p:ph type="pic" idx="13"/>
          </p:nvPr>
        </p:nvSpPr>
        <p:spPr>
          <a:xfrm>
            <a:off x="268288" y="266700"/>
            <a:ext cx="8605837" cy="4613275"/>
          </a:xfrm>
          <a:prstGeom prst="rect">
            <a:avLst/>
          </a:prstGeom>
        </p:spPr>
        <p:txBody>
          <a:bodyPr lIns="91439" tIns="45719" rIns="91439" bIns="45719">
            <a:noAutofit/>
          </a:bodyPr>
          <a:lstStyle/>
          <a:p>
            <a:endParaRPr/>
          </a:p>
        </p:txBody>
      </p:sp>
      <p:sp>
        <p:nvSpPr>
          <p:cNvPr id="428"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Images x3">
    <p:spTree>
      <p:nvGrpSpPr>
        <p:cNvPr id="1" name=""/>
        <p:cNvGrpSpPr/>
        <p:nvPr/>
      </p:nvGrpSpPr>
      <p:grpSpPr>
        <a:xfrm>
          <a:off x="0" y="0"/>
          <a:ext cx="0" cy="0"/>
          <a:chOff x="0" y="0"/>
          <a:chExt cx="0" cy="0"/>
        </a:xfrm>
      </p:grpSpPr>
      <p:sp>
        <p:nvSpPr>
          <p:cNvPr id="435" name="Picture Placeholder 8"/>
          <p:cNvSpPr>
            <a:spLocks noGrp="1"/>
          </p:cNvSpPr>
          <p:nvPr>
            <p:ph type="pic" sz="half" idx="13"/>
          </p:nvPr>
        </p:nvSpPr>
        <p:spPr>
          <a:xfrm>
            <a:off x="323850" y="322263"/>
            <a:ext cx="3037190" cy="4502152"/>
          </a:xfrm>
          <a:prstGeom prst="rect">
            <a:avLst/>
          </a:prstGeom>
        </p:spPr>
        <p:txBody>
          <a:bodyPr lIns="91439" tIns="45719" rIns="91439" bIns="45719">
            <a:noAutofit/>
          </a:bodyPr>
          <a:lstStyle/>
          <a:p>
            <a:endParaRPr/>
          </a:p>
        </p:txBody>
      </p:sp>
      <p:sp>
        <p:nvSpPr>
          <p:cNvPr id="436" name="Picture Placeholder 8"/>
          <p:cNvSpPr>
            <a:spLocks noGrp="1"/>
          </p:cNvSpPr>
          <p:nvPr>
            <p:ph type="pic" sz="half" idx="14"/>
          </p:nvPr>
        </p:nvSpPr>
        <p:spPr>
          <a:xfrm>
            <a:off x="3678709" y="322263"/>
            <a:ext cx="5139856" cy="2019344"/>
          </a:xfrm>
          <a:prstGeom prst="rect">
            <a:avLst/>
          </a:prstGeom>
        </p:spPr>
        <p:txBody>
          <a:bodyPr lIns="91439" tIns="45719" rIns="91439" bIns="45719">
            <a:noAutofit/>
          </a:bodyPr>
          <a:lstStyle/>
          <a:p>
            <a:endParaRPr/>
          </a:p>
        </p:txBody>
      </p:sp>
      <p:sp>
        <p:nvSpPr>
          <p:cNvPr id="437" name="Picture Placeholder 8"/>
          <p:cNvSpPr>
            <a:spLocks noGrp="1"/>
          </p:cNvSpPr>
          <p:nvPr>
            <p:ph type="pic" sz="half" idx="15"/>
          </p:nvPr>
        </p:nvSpPr>
        <p:spPr>
          <a:xfrm>
            <a:off x="3678709" y="2651511"/>
            <a:ext cx="5139856" cy="2172903"/>
          </a:xfrm>
          <a:prstGeom prst="rect">
            <a:avLst/>
          </a:prstGeom>
        </p:spPr>
        <p:txBody>
          <a:bodyPr lIns="91439" tIns="45719" rIns="91439" bIns="45719">
            <a:noAutofit/>
          </a:bodyPr>
          <a:lstStyle/>
          <a:p>
            <a:endParaRPr/>
          </a:p>
        </p:txBody>
      </p:sp>
      <p:sp>
        <p:nvSpPr>
          <p:cNvPr id="438" name="Body Level One…"/>
          <p:cNvSpPr txBox="1">
            <a:spLocks noGrp="1"/>
          </p:cNvSpPr>
          <p:nvPr>
            <p:ph type="body" sz="quarter" idx="1"/>
          </p:nvPr>
        </p:nvSpPr>
        <p:spPr>
          <a:xfrm>
            <a:off x="3740620" y="363804"/>
            <a:ext cx="1330539" cy="406107"/>
          </a:xfrm>
          <a:prstGeom prst="rect">
            <a:avLst/>
          </a:prstGeom>
        </p:spPr>
        <p:txBody>
          <a:bodyPr/>
          <a:lstStyle>
            <a:lvl1pPr marL="0" indent="0">
              <a:lnSpc>
                <a:spcPts val="900"/>
              </a:lnSpc>
              <a:buClrTx/>
              <a:buSzTx/>
              <a:buFontTx/>
              <a:buNone/>
              <a:defRPr sz="800" spc="20"/>
            </a:lvl1pPr>
            <a:lvl2pPr marL="57150" indent="-57150">
              <a:lnSpc>
                <a:spcPts val="900"/>
              </a:lnSpc>
              <a:buClrTx/>
              <a:buFontTx/>
              <a:buChar char="•"/>
              <a:defRPr sz="800" spc="20"/>
            </a:lvl2pPr>
            <a:lvl3pPr>
              <a:lnSpc>
                <a:spcPts val="900"/>
              </a:lnSpc>
              <a:buClrTx/>
              <a:buFontTx/>
              <a:defRPr sz="800" spc="20"/>
            </a:lvl3pPr>
            <a:lvl4pPr>
              <a:lnSpc>
                <a:spcPts val="900"/>
              </a:lnSpc>
              <a:buClrTx/>
              <a:buFontTx/>
              <a:defRPr sz="800" spc="20"/>
            </a:lvl4pPr>
            <a:lvl5pPr>
              <a:lnSpc>
                <a:spcPts val="900"/>
              </a:lnSpc>
              <a:buClrTx/>
              <a:buFontTx/>
              <a:defRPr sz="800" spc="20"/>
            </a:lvl5pPr>
          </a:lstStyle>
          <a:p>
            <a:r>
              <a:t>Body Level One</a:t>
            </a:r>
          </a:p>
          <a:p>
            <a:pPr lvl="1"/>
            <a:r>
              <a:t>Body Level Two</a:t>
            </a:r>
          </a:p>
          <a:p>
            <a:pPr lvl="2"/>
            <a:r>
              <a:t>Body Level Three</a:t>
            </a:r>
          </a:p>
          <a:p>
            <a:pPr lvl="3"/>
            <a:r>
              <a:t>Body Level Four</a:t>
            </a:r>
          </a:p>
          <a:p>
            <a:pPr lvl="4"/>
            <a:r>
              <a:t>Body Level Five</a:t>
            </a:r>
          </a:p>
        </p:txBody>
      </p:sp>
      <p:sp>
        <p:nvSpPr>
          <p:cNvPr id="439" name="Text Placeholder 8"/>
          <p:cNvSpPr>
            <a:spLocks noGrp="1"/>
          </p:cNvSpPr>
          <p:nvPr>
            <p:ph type="body" sz="quarter" idx="16"/>
          </p:nvPr>
        </p:nvSpPr>
        <p:spPr>
          <a:xfrm>
            <a:off x="3740620" y="2706952"/>
            <a:ext cx="1330539" cy="406109"/>
          </a:xfrm>
          <a:prstGeom prst="rect">
            <a:avLst/>
          </a:prstGeom>
        </p:spPr>
        <p:txBody>
          <a:bodyPr/>
          <a:lstStyle/>
          <a:p>
            <a:pPr marL="0" indent="0">
              <a:buClrTx/>
              <a:buSzTx/>
              <a:buFontTx/>
              <a:buNone/>
              <a:defRPr sz="1400" spc="0"/>
            </a:pPr>
            <a:endParaRPr/>
          </a:p>
        </p:txBody>
      </p:sp>
      <p:sp>
        <p:nvSpPr>
          <p:cNvPr id="440" name="Text Placeholder 8"/>
          <p:cNvSpPr>
            <a:spLocks noGrp="1"/>
          </p:cNvSpPr>
          <p:nvPr>
            <p:ph type="body" sz="quarter" idx="17"/>
          </p:nvPr>
        </p:nvSpPr>
        <p:spPr>
          <a:xfrm>
            <a:off x="372580" y="367613"/>
            <a:ext cx="1330538" cy="406109"/>
          </a:xfrm>
          <a:prstGeom prst="rect">
            <a:avLst/>
          </a:prstGeom>
        </p:spPr>
        <p:txBody>
          <a:bodyPr/>
          <a:lstStyle/>
          <a:p>
            <a:pPr marL="0" indent="0">
              <a:buClrTx/>
              <a:buSzTx/>
              <a:buFontTx/>
              <a:buNone/>
              <a:defRPr sz="1400" spc="0"/>
            </a:pPr>
            <a:endParaRPr/>
          </a:p>
        </p:txBody>
      </p:sp>
      <p:sp>
        <p:nvSpPr>
          <p:cNvPr id="4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Slide Pink">
    <p:spTree>
      <p:nvGrpSpPr>
        <p:cNvPr id="1" name=""/>
        <p:cNvGrpSpPr/>
        <p:nvPr/>
      </p:nvGrpSpPr>
      <p:grpSpPr>
        <a:xfrm>
          <a:off x="0" y="0"/>
          <a:ext cx="0" cy="0"/>
          <a:chOff x="0" y="0"/>
          <a:chExt cx="0" cy="0"/>
        </a:xfrm>
      </p:grpSpPr>
      <p:sp>
        <p:nvSpPr>
          <p:cNvPr id="47"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48"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49"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50" name="Rectangle 6"/>
          <p:cNvSpPr/>
          <p:nvPr/>
        </p:nvSpPr>
        <p:spPr>
          <a:xfrm>
            <a:off x="4213185" y="0"/>
            <a:ext cx="493081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1"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Images x5">
    <p:spTree>
      <p:nvGrpSpPr>
        <p:cNvPr id="1" name=""/>
        <p:cNvGrpSpPr/>
        <p:nvPr/>
      </p:nvGrpSpPr>
      <p:grpSpPr>
        <a:xfrm>
          <a:off x="0" y="0"/>
          <a:ext cx="0" cy="0"/>
          <a:chOff x="0" y="0"/>
          <a:chExt cx="0" cy="0"/>
        </a:xfrm>
      </p:grpSpPr>
      <p:sp>
        <p:nvSpPr>
          <p:cNvPr id="448" name="Picture Placeholder 8"/>
          <p:cNvSpPr>
            <a:spLocks noGrp="1"/>
          </p:cNvSpPr>
          <p:nvPr>
            <p:ph type="pic" sz="quarter" idx="13"/>
          </p:nvPr>
        </p:nvSpPr>
        <p:spPr>
          <a:xfrm>
            <a:off x="323849" y="322263"/>
            <a:ext cx="2809876" cy="2201862"/>
          </a:xfrm>
          <a:prstGeom prst="rect">
            <a:avLst/>
          </a:prstGeom>
        </p:spPr>
        <p:txBody>
          <a:bodyPr lIns="91439" tIns="45719" rIns="91439" bIns="45719">
            <a:noAutofit/>
          </a:bodyPr>
          <a:lstStyle/>
          <a:p>
            <a:endParaRPr/>
          </a:p>
        </p:txBody>
      </p:sp>
      <p:sp>
        <p:nvSpPr>
          <p:cNvPr id="449" name="Picture Placeholder 8"/>
          <p:cNvSpPr>
            <a:spLocks noGrp="1"/>
          </p:cNvSpPr>
          <p:nvPr>
            <p:ph type="pic" sz="quarter" idx="14"/>
          </p:nvPr>
        </p:nvSpPr>
        <p:spPr>
          <a:xfrm>
            <a:off x="323849" y="2838450"/>
            <a:ext cx="2809876" cy="1985965"/>
          </a:xfrm>
          <a:prstGeom prst="rect">
            <a:avLst/>
          </a:prstGeom>
        </p:spPr>
        <p:txBody>
          <a:bodyPr lIns="91439" tIns="45719" rIns="91439" bIns="45719">
            <a:noAutofit/>
          </a:bodyPr>
          <a:lstStyle/>
          <a:p>
            <a:endParaRPr/>
          </a:p>
        </p:txBody>
      </p:sp>
      <p:sp>
        <p:nvSpPr>
          <p:cNvPr id="450" name="Picture Placeholder 8"/>
          <p:cNvSpPr>
            <a:spLocks noGrp="1"/>
          </p:cNvSpPr>
          <p:nvPr>
            <p:ph type="pic" sz="quarter" idx="15"/>
          </p:nvPr>
        </p:nvSpPr>
        <p:spPr>
          <a:xfrm>
            <a:off x="3438523" y="322263"/>
            <a:ext cx="2809877" cy="2201862"/>
          </a:xfrm>
          <a:prstGeom prst="rect">
            <a:avLst/>
          </a:prstGeom>
        </p:spPr>
        <p:txBody>
          <a:bodyPr lIns="91439" tIns="45719" rIns="91439" bIns="45719">
            <a:noAutofit/>
          </a:bodyPr>
          <a:lstStyle/>
          <a:p>
            <a:endParaRPr/>
          </a:p>
        </p:txBody>
      </p:sp>
      <p:sp>
        <p:nvSpPr>
          <p:cNvPr id="451" name="Picture Placeholder 8"/>
          <p:cNvSpPr>
            <a:spLocks noGrp="1"/>
          </p:cNvSpPr>
          <p:nvPr>
            <p:ph type="pic" sz="quarter" idx="16"/>
          </p:nvPr>
        </p:nvSpPr>
        <p:spPr>
          <a:xfrm>
            <a:off x="3438523" y="2838450"/>
            <a:ext cx="2809877" cy="1985965"/>
          </a:xfrm>
          <a:prstGeom prst="rect">
            <a:avLst/>
          </a:prstGeom>
        </p:spPr>
        <p:txBody>
          <a:bodyPr lIns="91439" tIns="45719" rIns="91439" bIns="45719">
            <a:noAutofit/>
          </a:bodyPr>
          <a:lstStyle/>
          <a:p>
            <a:endParaRPr/>
          </a:p>
        </p:txBody>
      </p:sp>
      <p:sp>
        <p:nvSpPr>
          <p:cNvPr id="452" name="Picture Placeholder 8"/>
          <p:cNvSpPr>
            <a:spLocks noGrp="1"/>
          </p:cNvSpPr>
          <p:nvPr>
            <p:ph type="pic" sz="half" idx="17"/>
          </p:nvPr>
        </p:nvSpPr>
        <p:spPr>
          <a:xfrm>
            <a:off x="6581775" y="322263"/>
            <a:ext cx="2236790" cy="4502152"/>
          </a:xfrm>
          <a:prstGeom prst="rect">
            <a:avLst/>
          </a:prstGeom>
        </p:spPr>
        <p:txBody>
          <a:bodyPr lIns="91439" tIns="45719" rIns="91439" bIns="45719">
            <a:noAutofit/>
          </a:bodyPr>
          <a:lstStyle/>
          <a:p>
            <a:endParaRPr/>
          </a:p>
        </p:txBody>
      </p:sp>
      <p:sp>
        <p:nvSpPr>
          <p:cNvPr id="453" name="Body Level One…"/>
          <p:cNvSpPr txBox="1">
            <a:spLocks noGrp="1"/>
          </p:cNvSpPr>
          <p:nvPr>
            <p:ph type="body" sz="quarter" idx="1"/>
          </p:nvPr>
        </p:nvSpPr>
        <p:spPr>
          <a:xfrm>
            <a:off x="372579" y="2025058"/>
            <a:ext cx="1330539" cy="405907"/>
          </a:xfrm>
          <a:prstGeom prst="rect">
            <a:avLst/>
          </a:prstGeom>
        </p:spPr>
        <p:txBody>
          <a:bodyPr anchor="b"/>
          <a:lstStyle>
            <a:lvl1pPr marL="0" indent="0">
              <a:lnSpc>
                <a:spcPts val="900"/>
              </a:lnSpc>
              <a:buClrTx/>
              <a:buSzTx/>
              <a:buFontTx/>
              <a:buNone/>
              <a:defRPr sz="800" spc="20">
                <a:solidFill>
                  <a:srgbClr val="FFFFFF"/>
                </a:solidFill>
              </a:defRPr>
            </a:lvl1pPr>
            <a:lvl2pPr marL="57150" indent="-57150">
              <a:lnSpc>
                <a:spcPts val="900"/>
              </a:lnSpc>
              <a:buClrTx/>
              <a:buFontTx/>
              <a:buChar char="•"/>
              <a:defRPr sz="800" spc="20">
                <a:solidFill>
                  <a:srgbClr val="FFFFFF"/>
                </a:solidFill>
              </a:defRPr>
            </a:lvl2pPr>
            <a:lvl3pPr>
              <a:lnSpc>
                <a:spcPts val="900"/>
              </a:lnSpc>
              <a:buClrTx/>
              <a:buFontTx/>
              <a:defRPr sz="800" spc="20">
                <a:solidFill>
                  <a:srgbClr val="FFFFFF"/>
                </a:solidFill>
              </a:defRPr>
            </a:lvl3pPr>
            <a:lvl4pPr>
              <a:lnSpc>
                <a:spcPts val="900"/>
              </a:lnSpc>
              <a:buClrTx/>
              <a:buFontTx/>
              <a:defRPr sz="800" spc="20">
                <a:solidFill>
                  <a:srgbClr val="FFFFFF"/>
                </a:solidFill>
              </a:defRPr>
            </a:lvl4pPr>
            <a:lvl5pPr>
              <a:lnSpc>
                <a:spcPts val="900"/>
              </a:lnSpc>
              <a:buClrTx/>
              <a:buFontTx/>
              <a:defRPr sz="800" spc="2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54" name="Text Placeholder 8"/>
          <p:cNvSpPr>
            <a:spLocks noGrp="1"/>
          </p:cNvSpPr>
          <p:nvPr>
            <p:ph type="body" sz="quarter" idx="18"/>
          </p:nvPr>
        </p:nvSpPr>
        <p:spPr>
          <a:xfrm>
            <a:off x="3494921" y="2025058"/>
            <a:ext cx="1330539" cy="405907"/>
          </a:xfrm>
          <a:prstGeom prst="rect">
            <a:avLst/>
          </a:prstGeom>
        </p:spPr>
        <p:txBody>
          <a:bodyPr anchor="b"/>
          <a:lstStyle/>
          <a:p>
            <a:pPr marL="0" indent="0">
              <a:buClrTx/>
              <a:buSzTx/>
              <a:buFontTx/>
              <a:buNone/>
              <a:defRPr sz="1400" spc="0"/>
            </a:pPr>
            <a:endParaRPr/>
          </a:p>
        </p:txBody>
      </p:sp>
      <p:sp>
        <p:nvSpPr>
          <p:cNvPr id="455" name="Text Placeholder 8"/>
          <p:cNvSpPr>
            <a:spLocks noGrp="1"/>
          </p:cNvSpPr>
          <p:nvPr>
            <p:ph type="body" sz="quarter" idx="19"/>
          </p:nvPr>
        </p:nvSpPr>
        <p:spPr>
          <a:xfrm>
            <a:off x="372580" y="4340056"/>
            <a:ext cx="1330538" cy="405907"/>
          </a:xfrm>
          <a:prstGeom prst="rect">
            <a:avLst/>
          </a:prstGeom>
        </p:spPr>
        <p:txBody>
          <a:bodyPr anchor="b"/>
          <a:lstStyle/>
          <a:p>
            <a:pPr marL="0" indent="0">
              <a:buClrTx/>
              <a:buSzTx/>
              <a:buFontTx/>
              <a:buNone/>
              <a:defRPr sz="1400" spc="0"/>
            </a:pPr>
            <a:endParaRPr/>
          </a:p>
        </p:txBody>
      </p:sp>
      <p:sp>
        <p:nvSpPr>
          <p:cNvPr id="456" name="Text Placeholder 8"/>
          <p:cNvSpPr>
            <a:spLocks noGrp="1"/>
          </p:cNvSpPr>
          <p:nvPr>
            <p:ph type="body" sz="quarter" idx="20"/>
          </p:nvPr>
        </p:nvSpPr>
        <p:spPr>
          <a:xfrm>
            <a:off x="3494921" y="4322214"/>
            <a:ext cx="1330539" cy="405907"/>
          </a:xfrm>
          <a:prstGeom prst="rect">
            <a:avLst/>
          </a:prstGeom>
        </p:spPr>
        <p:txBody>
          <a:bodyPr anchor="b"/>
          <a:lstStyle/>
          <a:p>
            <a:pPr marL="0" indent="0">
              <a:buClrTx/>
              <a:buSzTx/>
              <a:buFontTx/>
              <a:buNone/>
              <a:defRPr sz="1400" spc="0"/>
            </a:pPr>
            <a:endParaRPr/>
          </a:p>
        </p:txBody>
      </p:sp>
      <p:sp>
        <p:nvSpPr>
          <p:cNvPr id="457" name="Text Placeholder 8"/>
          <p:cNvSpPr>
            <a:spLocks noGrp="1"/>
          </p:cNvSpPr>
          <p:nvPr>
            <p:ph type="body" sz="quarter" idx="21"/>
          </p:nvPr>
        </p:nvSpPr>
        <p:spPr>
          <a:xfrm>
            <a:off x="6644023" y="365761"/>
            <a:ext cx="1496368" cy="428206"/>
          </a:xfrm>
          <a:prstGeom prst="rect">
            <a:avLst/>
          </a:prstGeom>
        </p:spPr>
        <p:txBody>
          <a:bodyPr/>
          <a:lstStyle/>
          <a:p>
            <a:pPr marL="0" indent="0">
              <a:buClrTx/>
              <a:buSzTx/>
              <a:buFontTx/>
              <a:buNone/>
              <a:defRPr sz="1400" spc="0"/>
            </a:pPr>
            <a:endParaRPr/>
          </a:p>
        </p:txBody>
      </p:sp>
      <p:sp>
        <p:nvSpPr>
          <p:cNvPr id="4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nd Number Content">
    <p:spTree>
      <p:nvGrpSpPr>
        <p:cNvPr id="1" name=""/>
        <p:cNvGrpSpPr/>
        <p:nvPr/>
      </p:nvGrpSpPr>
      <p:grpSpPr>
        <a:xfrm>
          <a:off x="0" y="0"/>
          <a:ext cx="0" cy="0"/>
          <a:chOff x="0" y="0"/>
          <a:chExt cx="0" cy="0"/>
        </a:xfrm>
      </p:grpSpPr>
      <p:sp>
        <p:nvSpPr>
          <p:cNvPr id="474" name="Title Text"/>
          <p:cNvSpPr txBox="1">
            <a:spLocks noGrp="1"/>
          </p:cNvSpPr>
          <p:nvPr>
            <p:ph type="title"/>
          </p:nvPr>
        </p:nvSpPr>
        <p:spPr>
          <a:xfrm>
            <a:off x="322263" y="275491"/>
            <a:ext cx="2773362" cy="248477"/>
          </a:xfrm>
          <a:prstGeom prst="rect">
            <a:avLst/>
          </a:prstGeom>
        </p:spPr>
        <p:txBody>
          <a:bodyPr/>
          <a:lstStyle>
            <a:lvl1pPr>
              <a:defRPr sz="1400"/>
            </a:lvl1pPr>
          </a:lstStyle>
          <a:p>
            <a:r>
              <a:t>Title Text</a:t>
            </a:r>
          </a:p>
        </p:txBody>
      </p:sp>
      <p:sp>
        <p:nvSpPr>
          <p:cNvPr id="475" name="Body Level One…"/>
          <p:cNvSpPr txBox="1">
            <a:spLocks noGrp="1"/>
          </p:cNvSpPr>
          <p:nvPr>
            <p:ph type="body" sz="half" idx="1"/>
          </p:nvPr>
        </p:nvSpPr>
        <p:spPr>
          <a:xfrm>
            <a:off x="322263" y="889754"/>
            <a:ext cx="2778493"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476" name="Text Placeholder 6"/>
          <p:cNvSpPr>
            <a:spLocks noGrp="1"/>
          </p:cNvSpPr>
          <p:nvPr>
            <p:ph type="body" sz="half" idx="13"/>
          </p:nvPr>
        </p:nvSpPr>
        <p:spPr>
          <a:xfrm>
            <a:off x="3432507" y="266700"/>
            <a:ext cx="4333877" cy="3714750"/>
          </a:xfrm>
          <a:prstGeom prst="rect">
            <a:avLst/>
          </a:prstGeom>
        </p:spPr>
        <p:txBody>
          <a:bodyPr/>
          <a:lstStyle/>
          <a:p>
            <a:pPr marL="0" indent="0">
              <a:buClrTx/>
              <a:buSzTx/>
              <a:buFontTx/>
              <a:buNone/>
              <a:defRPr sz="1400" spc="0"/>
            </a:pPr>
            <a:endParaRPr/>
          </a:p>
        </p:txBody>
      </p:sp>
      <p:sp>
        <p:nvSpPr>
          <p:cNvPr id="477"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nd Bullet Content">
    <p:spTree>
      <p:nvGrpSpPr>
        <p:cNvPr id="1" name=""/>
        <p:cNvGrpSpPr/>
        <p:nvPr/>
      </p:nvGrpSpPr>
      <p:grpSpPr>
        <a:xfrm>
          <a:off x="0" y="0"/>
          <a:ext cx="0" cy="0"/>
          <a:chOff x="0" y="0"/>
          <a:chExt cx="0" cy="0"/>
        </a:xfrm>
      </p:grpSpPr>
      <p:sp>
        <p:nvSpPr>
          <p:cNvPr id="484" name="Body Level One…"/>
          <p:cNvSpPr txBox="1">
            <a:spLocks noGrp="1"/>
          </p:cNvSpPr>
          <p:nvPr>
            <p:ph type="body" sz="half" idx="1"/>
          </p:nvPr>
        </p:nvSpPr>
        <p:spPr>
          <a:xfrm>
            <a:off x="284163" y="1196975"/>
            <a:ext cx="6076952" cy="2514600"/>
          </a:xfrm>
          <a:prstGeom prst="rect">
            <a:avLst/>
          </a:prstGeom>
        </p:spPr>
        <p:txBody>
          <a:bodyPr/>
          <a:lstStyle>
            <a:lvl1pPr marL="174625" indent="-174625">
              <a:buClrTx/>
              <a:tabLst>
                <a:tab pos="5905500" algn="r"/>
              </a:tabLst>
              <a:defRPr sz="1400" spc="20"/>
            </a:lvl1pPr>
            <a:lvl2pPr marL="363538" indent="-163512">
              <a:buClrTx/>
              <a:tabLst>
                <a:tab pos="5905500" algn="r"/>
              </a:tabLst>
              <a:defRPr sz="1400" spc="20"/>
            </a:lvl2pPr>
            <a:lvl3pPr>
              <a:buClrTx/>
              <a:tabLst>
                <a:tab pos="5905500" algn="r"/>
              </a:tabLst>
              <a:defRPr sz="1400" spc="20"/>
            </a:lvl3pPr>
            <a:lvl4pPr>
              <a:buClrTx/>
              <a:tabLst>
                <a:tab pos="5905500" algn="r"/>
              </a:tabLst>
              <a:defRPr sz="1400" spc="20"/>
            </a:lvl4pPr>
            <a:lvl5pPr>
              <a:buClrTx/>
              <a:tabLst>
                <a:tab pos="5905500" algn="r"/>
              </a:tabLst>
              <a:defRPr sz="1400" spc="20"/>
            </a:lvl5pPr>
          </a:lstStyle>
          <a:p>
            <a:r>
              <a:t>Body Level One</a:t>
            </a:r>
          </a:p>
          <a:p>
            <a:pPr lvl="1"/>
            <a:r>
              <a:t>Body Level Two</a:t>
            </a:r>
          </a:p>
          <a:p>
            <a:pPr lvl="2"/>
            <a:r>
              <a:t>Body Level Three</a:t>
            </a:r>
          </a:p>
          <a:p>
            <a:pPr lvl="3"/>
            <a:r>
              <a:t>Body Level Four</a:t>
            </a:r>
          </a:p>
          <a:p>
            <a:pPr lvl="4"/>
            <a:r>
              <a:t>Body Level Five</a:t>
            </a:r>
          </a:p>
        </p:txBody>
      </p:sp>
      <p:sp>
        <p:nvSpPr>
          <p:cNvPr id="485"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486" name="Slide Number"/>
          <p:cNvSpPr txBox="1">
            <a:spLocks noGrp="1"/>
          </p:cNvSpPr>
          <p:nvPr>
            <p:ph type="sldNum" sz="quarter" idx="2"/>
          </p:nvPr>
        </p:nvSpPr>
        <p:spPr>
          <a:xfrm>
            <a:off x="2714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ext with image &amp; Yellow Border">
    <p:spTree>
      <p:nvGrpSpPr>
        <p:cNvPr id="1" name=""/>
        <p:cNvGrpSpPr/>
        <p:nvPr/>
      </p:nvGrpSpPr>
      <p:grpSpPr>
        <a:xfrm>
          <a:off x="0" y="0"/>
          <a:ext cx="0" cy="0"/>
          <a:chOff x="0" y="0"/>
          <a:chExt cx="0" cy="0"/>
        </a:xfrm>
      </p:grpSpPr>
      <p:sp>
        <p:nvSpPr>
          <p:cNvPr id="493" name="Rectangle 4"/>
          <p:cNvSpPr/>
          <p:nvPr/>
        </p:nvSpPr>
        <p:spPr>
          <a:xfrm>
            <a:off x="3438525" y="0"/>
            <a:ext cx="570547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494"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495"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496" name="Text Placeholder 8"/>
          <p:cNvSpPr>
            <a:spLocks noGrp="1"/>
          </p:cNvSpPr>
          <p:nvPr>
            <p:ph type="body" sz="quarter" idx="14"/>
          </p:nvPr>
        </p:nvSpPr>
        <p:spPr>
          <a:xfrm>
            <a:off x="271464" y="4108074"/>
            <a:ext cx="1658936" cy="406109"/>
          </a:xfrm>
          <a:prstGeom prst="rect">
            <a:avLst/>
          </a:prstGeom>
        </p:spPr>
        <p:txBody>
          <a:bodyPr/>
          <a:lstStyle/>
          <a:p>
            <a:pPr marL="0" indent="0">
              <a:buClrTx/>
              <a:buSzTx/>
              <a:buFontTx/>
              <a:buNone/>
              <a:defRPr sz="1400" spc="0"/>
            </a:pPr>
            <a:endParaRPr/>
          </a:p>
        </p:txBody>
      </p:sp>
      <p:sp>
        <p:nvSpPr>
          <p:cNvPr id="497"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ext with image &amp; Turquoise Border">
    <p:spTree>
      <p:nvGrpSpPr>
        <p:cNvPr id="1" name=""/>
        <p:cNvGrpSpPr/>
        <p:nvPr/>
      </p:nvGrpSpPr>
      <p:grpSpPr>
        <a:xfrm>
          <a:off x="0" y="0"/>
          <a:ext cx="0" cy="0"/>
          <a:chOff x="0" y="0"/>
          <a:chExt cx="0" cy="0"/>
        </a:xfrm>
      </p:grpSpPr>
      <p:sp>
        <p:nvSpPr>
          <p:cNvPr id="504" name="Rectangle 4"/>
          <p:cNvSpPr/>
          <p:nvPr/>
        </p:nvSpPr>
        <p:spPr>
          <a:xfrm>
            <a:off x="3438525"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05"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06"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07"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08"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ext with image &amp; Dk Blue Border">
    <p:spTree>
      <p:nvGrpSpPr>
        <p:cNvPr id="1" name=""/>
        <p:cNvGrpSpPr/>
        <p:nvPr/>
      </p:nvGrpSpPr>
      <p:grpSpPr>
        <a:xfrm>
          <a:off x="0" y="0"/>
          <a:ext cx="0" cy="0"/>
          <a:chOff x="0" y="0"/>
          <a:chExt cx="0" cy="0"/>
        </a:xfrm>
      </p:grpSpPr>
      <p:sp>
        <p:nvSpPr>
          <p:cNvPr id="515" name="Rectangle 4"/>
          <p:cNvSpPr/>
          <p:nvPr/>
        </p:nvSpPr>
        <p:spPr>
          <a:xfrm>
            <a:off x="3438525"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16"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17"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18"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19"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ext with image &amp; Pink Border">
    <p:spTree>
      <p:nvGrpSpPr>
        <p:cNvPr id="1" name=""/>
        <p:cNvGrpSpPr/>
        <p:nvPr/>
      </p:nvGrpSpPr>
      <p:grpSpPr>
        <a:xfrm>
          <a:off x="0" y="0"/>
          <a:ext cx="0" cy="0"/>
          <a:chOff x="0" y="0"/>
          <a:chExt cx="0" cy="0"/>
        </a:xfrm>
      </p:grpSpPr>
      <p:sp>
        <p:nvSpPr>
          <p:cNvPr id="526" name="Rectangle 4"/>
          <p:cNvSpPr/>
          <p:nvPr/>
        </p:nvSpPr>
        <p:spPr>
          <a:xfrm>
            <a:off x="3438525"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27"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28"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29" name="Text Placeholder 8"/>
          <p:cNvSpPr>
            <a:spLocks noGrp="1"/>
          </p:cNvSpPr>
          <p:nvPr>
            <p:ph type="body" sz="quarter" idx="14"/>
          </p:nvPr>
        </p:nvSpPr>
        <p:spPr>
          <a:xfrm>
            <a:off x="271464" y="4108074"/>
            <a:ext cx="1658936" cy="406109"/>
          </a:xfrm>
          <a:prstGeom prst="rect">
            <a:avLst/>
          </a:prstGeom>
        </p:spPr>
        <p:txBody>
          <a:bodyPr/>
          <a:lstStyle/>
          <a:p>
            <a:pPr marL="0" indent="0">
              <a:buClrTx/>
              <a:buSzTx/>
              <a:buFontTx/>
              <a:buNone/>
              <a:defRPr sz="1400" spc="0"/>
            </a:pPr>
            <a:endParaRPr/>
          </a:p>
        </p:txBody>
      </p:sp>
      <p:sp>
        <p:nvSpPr>
          <p:cNvPr id="530"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ext with image &amp; Green Border">
    <p:spTree>
      <p:nvGrpSpPr>
        <p:cNvPr id="1" name=""/>
        <p:cNvGrpSpPr/>
        <p:nvPr/>
      </p:nvGrpSpPr>
      <p:grpSpPr>
        <a:xfrm>
          <a:off x="0" y="0"/>
          <a:ext cx="0" cy="0"/>
          <a:chOff x="0" y="0"/>
          <a:chExt cx="0" cy="0"/>
        </a:xfrm>
      </p:grpSpPr>
      <p:sp>
        <p:nvSpPr>
          <p:cNvPr id="537" name="Rectangle 4"/>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38"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39"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40"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41"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ext with image &amp; Blue Border">
    <p:spTree>
      <p:nvGrpSpPr>
        <p:cNvPr id="1" name=""/>
        <p:cNvGrpSpPr/>
        <p:nvPr/>
      </p:nvGrpSpPr>
      <p:grpSpPr>
        <a:xfrm>
          <a:off x="0" y="0"/>
          <a:ext cx="0" cy="0"/>
          <a:chOff x="0" y="0"/>
          <a:chExt cx="0" cy="0"/>
        </a:xfrm>
      </p:grpSpPr>
      <p:sp>
        <p:nvSpPr>
          <p:cNvPr id="548" name="Rectangle 4"/>
          <p:cNvSpPr/>
          <p:nvPr/>
        </p:nvSpPr>
        <p:spPr>
          <a:xfrm>
            <a:off x="3438525"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49"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50"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51"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52"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ext with image &amp; Orange">
    <p:spTree>
      <p:nvGrpSpPr>
        <p:cNvPr id="1" name=""/>
        <p:cNvGrpSpPr/>
        <p:nvPr/>
      </p:nvGrpSpPr>
      <p:grpSpPr>
        <a:xfrm>
          <a:off x="0" y="0"/>
          <a:ext cx="0" cy="0"/>
          <a:chOff x="0" y="0"/>
          <a:chExt cx="0" cy="0"/>
        </a:xfrm>
      </p:grpSpPr>
      <p:sp>
        <p:nvSpPr>
          <p:cNvPr id="559" name="Rectangle 4"/>
          <p:cNvSpPr/>
          <p:nvPr/>
        </p:nvSpPr>
        <p:spPr>
          <a:xfrm>
            <a:off x="3438525"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60"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61"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62"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63"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Slide Blue">
    <p:spTree>
      <p:nvGrpSpPr>
        <p:cNvPr id="1" name=""/>
        <p:cNvGrpSpPr/>
        <p:nvPr/>
      </p:nvGrpSpPr>
      <p:grpSpPr>
        <a:xfrm>
          <a:off x="0" y="0"/>
          <a:ext cx="0" cy="0"/>
          <a:chOff x="0" y="0"/>
          <a:chExt cx="0" cy="0"/>
        </a:xfrm>
      </p:grpSpPr>
      <p:sp>
        <p:nvSpPr>
          <p:cNvPr id="71"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72"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73"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74" name="Rectangle 6"/>
          <p:cNvSpPr/>
          <p:nvPr/>
        </p:nvSpPr>
        <p:spPr>
          <a:xfrm>
            <a:off x="4213185" y="0"/>
            <a:ext cx="493081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5"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Quote with image &amp; Yellow Border">
    <p:spTree>
      <p:nvGrpSpPr>
        <p:cNvPr id="1" name=""/>
        <p:cNvGrpSpPr/>
        <p:nvPr/>
      </p:nvGrpSpPr>
      <p:grpSpPr>
        <a:xfrm>
          <a:off x="0" y="0"/>
          <a:ext cx="0" cy="0"/>
          <a:chOff x="0" y="0"/>
          <a:chExt cx="0" cy="0"/>
        </a:xfrm>
      </p:grpSpPr>
      <p:sp>
        <p:nvSpPr>
          <p:cNvPr id="570" name="Rectangle 4"/>
          <p:cNvSpPr/>
          <p:nvPr/>
        </p:nvSpPr>
        <p:spPr>
          <a:xfrm>
            <a:off x="0" y="0"/>
            <a:ext cx="570547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71"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72"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73"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574" name="Text Placeholder 8"/>
          <p:cNvSpPr>
            <a:spLocks noGrp="1"/>
          </p:cNvSpPr>
          <p:nvPr>
            <p:ph type="body" sz="quarter" idx="15"/>
          </p:nvPr>
        </p:nvSpPr>
        <p:spPr>
          <a:xfrm>
            <a:off x="6178548" y="4473868"/>
            <a:ext cx="1956923" cy="406107"/>
          </a:xfrm>
          <a:prstGeom prst="rect">
            <a:avLst/>
          </a:prstGeom>
        </p:spPr>
        <p:txBody>
          <a:bodyPr/>
          <a:lstStyle/>
          <a:p>
            <a:pPr marL="0" indent="0">
              <a:buClrTx/>
              <a:buSzTx/>
              <a:buFontTx/>
              <a:buNone/>
              <a:defRPr sz="1400" spc="0"/>
            </a:pPr>
            <a:endParaRPr/>
          </a:p>
        </p:txBody>
      </p:sp>
      <p:sp>
        <p:nvSpPr>
          <p:cNvPr id="5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Quote with image &amp; Turquoise Border">
    <p:spTree>
      <p:nvGrpSpPr>
        <p:cNvPr id="1" name=""/>
        <p:cNvGrpSpPr/>
        <p:nvPr/>
      </p:nvGrpSpPr>
      <p:grpSpPr>
        <a:xfrm>
          <a:off x="0" y="0"/>
          <a:ext cx="0" cy="0"/>
          <a:chOff x="0" y="0"/>
          <a:chExt cx="0" cy="0"/>
        </a:xfrm>
      </p:grpSpPr>
      <p:sp>
        <p:nvSpPr>
          <p:cNvPr id="582" name="Rectangle 4"/>
          <p:cNvSpPr/>
          <p:nvPr/>
        </p:nvSpPr>
        <p:spPr>
          <a:xfrm>
            <a:off x="0"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83"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84"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85"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586" name="Text Placeholder 8"/>
          <p:cNvSpPr>
            <a:spLocks noGrp="1"/>
          </p:cNvSpPr>
          <p:nvPr>
            <p:ph type="body" sz="quarter" idx="15"/>
          </p:nvPr>
        </p:nvSpPr>
        <p:spPr>
          <a:xfrm>
            <a:off x="6178548" y="4473868"/>
            <a:ext cx="1956923" cy="406107"/>
          </a:xfrm>
          <a:prstGeom prst="rect">
            <a:avLst/>
          </a:prstGeom>
        </p:spPr>
        <p:txBody>
          <a:bodyPr/>
          <a:lstStyle/>
          <a:p>
            <a:pPr marL="0" indent="0">
              <a:buClrTx/>
              <a:buSzTx/>
              <a:buFontTx/>
              <a:buNone/>
              <a:defRPr sz="1400" spc="0"/>
            </a:pPr>
            <a:endParaRPr/>
          </a:p>
        </p:txBody>
      </p:sp>
      <p:sp>
        <p:nvSpPr>
          <p:cNvPr id="5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Quote with image &amp; Dk Blue Border">
    <p:spTree>
      <p:nvGrpSpPr>
        <p:cNvPr id="1" name=""/>
        <p:cNvGrpSpPr/>
        <p:nvPr/>
      </p:nvGrpSpPr>
      <p:grpSpPr>
        <a:xfrm>
          <a:off x="0" y="0"/>
          <a:ext cx="0" cy="0"/>
          <a:chOff x="0" y="0"/>
          <a:chExt cx="0" cy="0"/>
        </a:xfrm>
      </p:grpSpPr>
      <p:sp>
        <p:nvSpPr>
          <p:cNvPr id="594" name="Rectangle 4"/>
          <p:cNvSpPr/>
          <p:nvPr/>
        </p:nvSpPr>
        <p:spPr>
          <a:xfrm>
            <a:off x="0"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95"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96"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97"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598" name="Text Placeholder 8"/>
          <p:cNvSpPr>
            <a:spLocks noGrp="1"/>
          </p:cNvSpPr>
          <p:nvPr>
            <p:ph type="body" sz="quarter" idx="15"/>
          </p:nvPr>
        </p:nvSpPr>
        <p:spPr>
          <a:xfrm>
            <a:off x="6178548" y="4473868"/>
            <a:ext cx="1956923" cy="406107"/>
          </a:xfrm>
          <a:prstGeom prst="rect">
            <a:avLst/>
          </a:prstGeom>
        </p:spPr>
        <p:txBody>
          <a:bodyPr/>
          <a:lstStyle/>
          <a:p>
            <a:pPr marL="0" indent="0">
              <a:buClrTx/>
              <a:buSzTx/>
              <a:buFontTx/>
              <a:buNone/>
              <a:defRPr sz="1400" spc="0"/>
            </a:pPr>
            <a:endParaRPr/>
          </a:p>
        </p:txBody>
      </p:sp>
      <p:sp>
        <p:nvSpPr>
          <p:cNvPr id="5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Quote with image &amp; Pink">
    <p:spTree>
      <p:nvGrpSpPr>
        <p:cNvPr id="1" name=""/>
        <p:cNvGrpSpPr/>
        <p:nvPr/>
      </p:nvGrpSpPr>
      <p:grpSpPr>
        <a:xfrm>
          <a:off x="0" y="0"/>
          <a:ext cx="0" cy="0"/>
          <a:chOff x="0" y="0"/>
          <a:chExt cx="0" cy="0"/>
        </a:xfrm>
      </p:grpSpPr>
      <p:sp>
        <p:nvSpPr>
          <p:cNvPr id="606" name="Rectangle 4"/>
          <p:cNvSpPr/>
          <p:nvPr/>
        </p:nvSpPr>
        <p:spPr>
          <a:xfrm>
            <a:off x="0"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07"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08"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09"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10" name="Text Placeholder 8"/>
          <p:cNvSpPr>
            <a:spLocks noGrp="1"/>
          </p:cNvSpPr>
          <p:nvPr>
            <p:ph type="body" sz="quarter" idx="15"/>
          </p:nvPr>
        </p:nvSpPr>
        <p:spPr>
          <a:xfrm>
            <a:off x="6178548" y="4473868"/>
            <a:ext cx="1956923" cy="406107"/>
          </a:xfrm>
          <a:prstGeom prst="rect">
            <a:avLst/>
          </a:prstGeom>
        </p:spPr>
        <p:txBody>
          <a:bodyPr/>
          <a:lstStyle/>
          <a:p>
            <a:pPr marL="0" indent="0">
              <a:buClrTx/>
              <a:buSzTx/>
              <a:buFontTx/>
              <a:buNone/>
              <a:defRPr sz="1400" spc="0"/>
            </a:pPr>
            <a:endParaRPr/>
          </a:p>
        </p:txBody>
      </p:sp>
      <p:sp>
        <p:nvSpPr>
          <p:cNvPr id="6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Quote with image &amp; Green Border">
    <p:spTree>
      <p:nvGrpSpPr>
        <p:cNvPr id="1" name=""/>
        <p:cNvGrpSpPr/>
        <p:nvPr/>
      </p:nvGrpSpPr>
      <p:grpSpPr>
        <a:xfrm>
          <a:off x="0" y="0"/>
          <a:ext cx="0" cy="0"/>
          <a:chOff x="0" y="0"/>
          <a:chExt cx="0" cy="0"/>
        </a:xfrm>
      </p:grpSpPr>
      <p:sp>
        <p:nvSpPr>
          <p:cNvPr id="618" name="Rectangle 4"/>
          <p:cNvSpPr/>
          <p:nvPr/>
        </p:nvSpPr>
        <p:spPr>
          <a:xfrm>
            <a:off x="0"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19"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20"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21"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22" name="Text Placeholder 8"/>
          <p:cNvSpPr>
            <a:spLocks noGrp="1"/>
          </p:cNvSpPr>
          <p:nvPr>
            <p:ph type="body" sz="quarter" idx="15"/>
          </p:nvPr>
        </p:nvSpPr>
        <p:spPr>
          <a:xfrm>
            <a:off x="6178548" y="4473868"/>
            <a:ext cx="1956923" cy="406107"/>
          </a:xfrm>
          <a:prstGeom prst="rect">
            <a:avLst/>
          </a:prstGeom>
        </p:spPr>
        <p:txBody>
          <a:bodyPr/>
          <a:lstStyle/>
          <a:p>
            <a:pPr marL="0" indent="0">
              <a:buClrTx/>
              <a:buSzTx/>
              <a:buFontTx/>
              <a:buNone/>
              <a:defRPr sz="1400" spc="0"/>
            </a:pPr>
            <a:endParaRPr/>
          </a:p>
        </p:txBody>
      </p:sp>
      <p:sp>
        <p:nvSpPr>
          <p:cNvPr id="6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Quote with image &amp; Blue Border">
    <p:spTree>
      <p:nvGrpSpPr>
        <p:cNvPr id="1" name=""/>
        <p:cNvGrpSpPr/>
        <p:nvPr/>
      </p:nvGrpSpPr>
      <p:grpSpPr>
        <a:xfrm>
          <a:off x="0" y="0"/>
          <a:ext cx="0" cy="0"/>
          <a:chOff x="0" y="0"/>
          <a:chExt cx="0" cy="0"/>
        </a:xfrm>
      </p:grpSpPr>
      <p:sp>
        <p:nvSpPr>
          <p:cNvPr id="630" name="Rectangle 4"/>
          <p:cNvSpPr/>
          <p:nvPr/>
        </p:nvSpPr>
        <p:spPr>
          <a:xfrm>
            <a:off x="0"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31"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32"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33"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34" name="Text Placeholder 8"/>
          <p:cNvSpPr>
            <a:spLocks noGrp="1"/>
          </p:cNvSpPr>
          <p:nvPr>
            <p:ph type="body" sz="quarter" idx="15"/>
          </p:nvPr>
        </p:nvSpPr>
        <p:spPr>
          <a:xfrm>
            <a:off x="6178548" y="4473868"/>
            <a:ext cx="1956923" cy="406107"/>
          </a:xfrm>
          <a:prstGeom prst="rect">
            <a:avLst/>
          </a:prstGeom>
        </p:spPr>
        <p:txBody>
          <a:bodyPr/>
          <a:lstStyle/>
          <a:p>
            <a:pPr marL="0" indent="0">
              <a:buClrTx/>
              <a:buSzTx/>
              <a:buFontTx/>
              <a:buNone/>
              <a:defRPr sz="1400" spc="0"/>
            </a:pPr>
            <a:endParaRPr/>
          </a:p>
        </p:txBody>
      </p:sp>
      <p:sp>
        <p:nvSpPr>
          <p:cNvPr id="6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Quote with image &amp; Orange Border">
    <p:spTree>
      <p:nvGrpSpPr>
        <p:cNvPr id="1" name=""/>
        <p:cNvGrpSpPr/>
        <p:nvPr/>
      </p:nvGrpSpPr>
      <p:grpSpPr>
        <a:xfrm>
          <a:off x="0" y="0"/>
          <a:ext cx="0" cy="0"/>
          <a:chOff x="0" y="0"/>
          <a:chExt cx="0" cy="0"/>
        </a:xfrm>
      </p:grpSpPr>
      <p:sp>
        <p:nvSpPr>
          <p:cNvPr id="642" name="Rectangle 4"/>
          <p:cNvSpPr/>
          <p:nvPr/>
        </p:nvSpPr>
        <p:spPr>
          <a:xfrm>
            <a:off x="0"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43"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44"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45"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46" name="Text Placeholder 8"/>
          <p:cNvSpPr>
            <a:spLocks noGrp="1"/>
          </p:cNvSpPr>
          <p:nvPr>
            <p:ph type="body" sz="quarter" idx="15"/>
          </p:nvPr>
        </p:nvSpPr>
        <p:spPr>
          <a:xfrm>
            <a:off x="6178548" y="4473868"/>
            <a:ext cx="1956923" cy="406107"/>
          </a:xfrm>
          <a:prstGeom prst="rect">
            <a:avLst/>
          </a:prstGeom>
        </p:spPr>
        <p:txBody>
          <a:bodyPr/>
          <a:lstStyle/>
          <a:p>
            <a:pPr marL="0" indent="0">
              <a:buClrTx/>
              <a:buSzTx/>
              <a:buFontTx/>
              <a:buNone/>
              <a:defRPr sz="1400" spc="0"/>
            </a:pPr>
            <a:endParaRPr/>
          </a:p>
        </p:txBody>
      </p:sp>
      <p:sp>
        <p:nvSpPr>
          <p:cNvPr id="6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Content, Image &amp; Turquoise Border">
    <p:spTree>
      <p:nvGrpSpPr>
        <p:cNvPr id="1" name=""/>
        <p:cNvGrpSpPr/>
        <p:nvPr/>
      </p:nvGrpSpPr>
      <p:grpSpPr>
        <a:xfrm>
          <a:off x="0" y="0"/>
          <a:ext cx="0" cy="0"/>
          <a:chOff x="0" y="0"/>
          <a:chExt cx="0" cy="0"/>
        </a:xfrm>
      </p:grpSpPr>
      <p:sp>
        <p:nvSpPr>
          <p:cNvPr id="665"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66" name="Rectangle 6"/>
          <p:cNvSpPr/>
          <p:nvPr/>
        </p:nvSpPr>
        <p:spPr>
          <a:xfrm>
            <a:off x="3438525"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67"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68" name="Title Text"/>
          <p:cNvSpPr txBox="1">
            <a:spLocks noGrp="1"/>
          </p:cNvSpPr>
          <p:nvPr>
            <p:ph type="title"/>
          </p:nvPr>
        </p:nvSpPr>
        <p:spPr>
          <a:xfrm>
            <a:off x="269998" y="215999"/>
            <a:ext cx="3091389" cy="248476"/>
          </a:xfrm>
          <a:prstGeom prst="rect">
            <a:avLst/>
          </a:prstGeom>
        </p:spPr>
        <p:txBody>
          <a:bodyPr/>
          <a:lstStyle>
            <a:lvl1pPr>
              <a:defRPr sz="1400"/>
            </a:lvl1pPr>
          </a:lstStyle>
          <a:p>
            <a:r>
              <a:t>Title Text</a:t>
            </a:r>
          </a:p>
        </p:txBody>
      </p:sp>
      <p:sp>
        <p:nvSpPr>
          <p:cNvPr id="669"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Content, Image &amp; Dk Blue Border">
    <p:spTree>
      <p:nvGrpSpPr>
        <p:cNvPr id="1" name=""/>
        <p:cNvGrpSpPr/>
        <p:nvPr/>
      </p:nvGrpSpPr>
      <p:grpSpPr>
        <a:xfrm>
          <a:off x="0" y="0"/>
          <a:ext cx="0" cy="0"/>
          <a:chOff x="0" y="0"/>
          <a:chExt cx="0" cy="0"/>
        </a:xfrm>
      </p:grpSpPr>
      <p:sp>
        <p:nvSpPr>
          <p:cNvPr id="676"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77" name="Rectangle 6"/>
          <p:cNvSpPr/>
          <p:nvPr/>
        </p:nvSpPr>
        <p:spPr>
          <a:xfrm>
            <a:off x="3438525"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78"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79" name="Title Text"/>
          <p:cNvSpPr txBox="1">
            <a:spLocks noGrp="1"/>
          </p:cNvSpPr>
          <p:nvPr>
            <p:ph type="title"/>
          </p:nvPr>
        </p:nvSpPr>
        <p:spPr>
          <a:xfrm>
            <a:off x="269998" y="215999"/>
            <a:ext cx="3097828" cy="248476"/>
          </a:xfrm>
          <a:prstGeom prst="rect">
            <a:avLst/>
          </a:prstGeom>
        </p:spPr>
        <p:txBody>
          <a:bodyPr/>
          <a:lstStyle>
            <a:lvl1pPr>
              <a:defRPr sz="1400"/>
            </a:lvl1pPr>
          </a:lstStyle>
          <a:p>
            <a:r>
              <a:t>Title Text</a:t>
            </a:r>
          </a:p>
        </p:txBody>
      </p:sp>
      <p:sp>
        <p:nvSpPr>
          <p:cNvPr id="680"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Content, Image &amp; Pink Border">
    <p:spTree>
      <p:nvGrpSpPr>
        <p:cNvPr id="1" name=""/>
        <p:cNvGrpSpPr/>
        <p:nvPr/>
      </p:nvGrpSpPr>
      <p:grpSpPr>
        <a:xfrm>
          <a:off x="0" y="0"/>
          <a:ext cx="0" cy="0"/>
          <a:chOff x="0" y="0"/>
          <a:chExt cx="0" cy="0"/>
        </a:xfrm>
      </p:grpSpPr>
      <p:sp>
        <p:nvSpPr>
          <p:cNvPr id="687"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88" name="Rectangle 6"/>
          <p:cNvSpPr/>
          <p:nvPr/>
        </p:nvSpPr>
        <p:spPr>
          <a:xfrm>
            <a:off x="3438525"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89"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90" name="Title Text"/>
          <p:cNvSpPr txBox="1">
            <a:spLocks noGrp="1"/>
          </p:cNvSpPr>
          <p:nvPr>
            <p:ph type="title"/>
          </p:nvPr>
        </p:nvSpPr>
        <p:spPr>
          <a:xfrm>
            <a:off x="269998" y="215999"/>
            <a:ext cx="3072071" cy="248476"/>
          </a:xfrm>
          <a:prstGeom prst="rect">
            <a:avLst/>
          </a:prstGeom>
        </p:spPr>
        <p:txBody>
          <a:bodyPr/>
          <a:lstStyle>
            <a:lvl1pPr>
              <a:defRPr sz="1400"/>
            </a:lvl1pPr>
          </a:lstStyle>
          <a:p>
            <a:r>
              <a:t>Title Text</a:t>
            </a:r>
          </a:p>
        </p:txBody>
      </p:sp>
      <p:sp>
        <p:nvSpPr>
          <p:cNvPr id="691"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Slide Orange">
    <p:spTree>
      <p:nvGrpSpPr>
        <p:cNvPr id="1" name=""/>
        <p:cNvGrpSpPr/>
        <p:nvPr/>
      </p:nvGrpSpPr>
      <p:grpSpPr>
        <a:xfrm>
          <a:off x="0" y="0"/>
          <a:ext cx="0" cy="0"/>
          <a:chOff x="0" y="0"/>
          <a:chExt cx="0" cy="0"/>
        </a:xfrm>
      </p:grpSpPr>
      <p:sp>
        <p:nvSpPr>
          <p:cNvPr id="83"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84"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85"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86" name="Rectangle 6"/>
          <p:cNvSpPr/>
          <p:nvPr/>
        </p:nvSpPr>
        <p:spPr>
          <a:xfrm>
            <a:off x="4213185" y="0"/>
            <a:ext cx="493081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7"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Content, Image &amp; Green Border">
    <p:spTree>
      <p:nvGrpSpPr>
        <p:cNvPr id="1" name=""/>
        <p:cNvGrpSpPr/>
        <p:nvPr/>
      </p:nvGrpSpPr>
      <p:grpSpPr>
        <a:xfrm>
          <a:off x="0" y="0"/>
          <a:ext cx="0" cy="0"/>
          <a:chOff x="0" y="0"/>
          <a:chExt cx="0" cy="0"/>
        </a:xfrm>
      </p:grpSpPr>
      <p:sp>
        <p:nvSpPr>
          <p:cNvPr id="698"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99" name="Rectangle 6"/>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00"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01" name="Title Text"/>
          <p:cNvSpPr txBox="1">
            <a:spLocks noGrp="1"/>
          </p:cNvSpPr>
          <p:nvPr>
            <p:ph type="title"/>
          </p:nvPr>
        </p:nvSpPr>
        <p:spPr>
          <a:xfrm>
            <a:off x="269998" y="215999"/>
            <a:ext cx="3072071" cy="248476"/>
          </a:xfrm>
          <a:prstGeom prst="rect">
            <a:avLst/>
          </a:prstGeom>
        </p:spPr>
        <p:txBody>
          <a:bodyPr/>
          <a:lstStyle>
            <a:lvl1pPr>
              <a:defRPr sz="1400"/>
            </a:lvl1pPr>
          </a:lstStyle>
          <a:p>
            <a:r>
              <a:t>Title Text</a:t>
            </a:r>
          </a:p>
        </p:txBody>
      </p:sp>
      <p:sp>
        <p:nvSpPr>
          <p:cNvPr id="702"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Content, Image &amp; Blue Border">
    <p:spTree>
      <p:nvGrpSpPr>
        <p:cNvPr id="1" name=""/>
        <p:cNvGrpSpPr/>
        <p:nvPr/>
      </p:nvGrpSpPr>
      <p:grpSpPr>
        <a:xfrm>
          <a:off x="0" y="0"/>
          <a:ext cx="0" cy="0"/>
          <a:chOff x="0" y="0"/>
          <a:chExt cx="0" cy="0"/>
        </a:xfrm>
      </p:grpSpPr>
      <p:sp>
        <p:nvSpPr>
          <p:cNvPr id="709"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10" name="Rectangle 6"/>
          <p:cNvSpPr/>
          <p:nvPr/>
        </p:nvSpPr>
        <p:spPr>
          <a:xfrm>
            <a:off x="3438525"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11"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12" name="Title Text"/>
          <p:cNvSpPr txBox="1">
            <a:spLocks noGrp="1"/>
          </p:cNvSpPr>
          <p:nvPr>
            <p:ph type="title"/>
          </p:nvPr>
        </p:nvSpPr>
        <p:spPr>
          <a:xfrm>
            <a:off x="269998" y="215999"/>
            <a:ext cx="3059192" cy="248476"/>
          </a:xfrm>
          <a:prstGeom prst="rect">
            <a:avLst/>
          </a:prstGeom>
        </p:spPr>
        <p:txBody>
          <a:bodyPr/>
          <a:lstStyle>
            <a:lvl1pPr>
              <a:defRPr sz="1400"/>
            </a:lvl1pPr>
          </a:lstStyle>
          <a:p>
            <a:r>
              <a:t>Title Text</a:t>
            </a:r>
          </a:p>
        </p:txBody>
      </p:sp>
      <p:sp>
        <p:nvSpPr>
          <p:cNvPr id="713"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Content, Image &amp; Orange Border">
    <p:spTree>
      <p:nvGrpSpPr>
        <p:cNvPr id="1" name=""/>
        <p:cNvGrpSpPr/>
        <p:nvPr/>
      </p:nvGrpSpPr>
      <p:grpSpPr>
        <a:xfrm>
          <a:off x="0" y="0"/>
          <a:ext cx="0" cy="0"/>
          <a:chOff x="0" y="0"/>
          <a:chExt cx="0" cy="0"/>
        </a:xfrm>
      </p:grpSpPr>
      <p:sp>
        <p:nvSpPr>
          <p:cNvPr id="720"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21" name="Rectangle 6"/>
          <p:cNvSpPr/>
          <p:nvPr/>
        </p:nvSpPr>
        <p:spPr>
          <a:xfrm>
            <a:off x="3438525"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22"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23" name="Title Text"/>
          <p:cNvSpPr txBox="1">
            <a:spLocks noGrp="1"/>
          </p:cNvSpPr>
          <p:nvPr>
            <p:ph type="title"/>
          </p:nvPr>
        </p:nvSpPr>
        <p:spPr>
          <a:xfrm>
            <a:off x="269998" y="215999"/>
            <a:ext cx="3091389" cy="248476"/>
          </a:xfrm>
          <a:prstGeom prst="rect">
            <a:avLst/>
          </a:prstGeom>
        </p:spPr>
        <p:txBody>
          <a:bodyPr/>
          <a:lstStyle>
            <a:lvl1pPr>
              <a:defRPr sz="1400"/>
            </a:lvl1pPr>
          </a:lstStyle>
          <a:p>
            <a:r>
              <a:t>Title Text</a:t>
            </a:r>
          </a:p>
        </p:txBody>
      </p:sp>
      <p:sp>
        <p:nvSpPr>
          <p:cNvPr id="724"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ext with image">
    <p:spTree>
      <p:nvGrpSpPr>
        <p:cNvPr id="1" name=""/>
        <p:cNvGrpSpPr/>
        <p:nvPr/>
      </p:nvGrpSpPr>
      <p:grpSpPr>
        <a:xfrm>
          <a:off x="0" y="0"/>
          <a:ext cx="0" cy="0"/>
          <a:chOff x="0" y="0"/>
          <a:chExt cx="0" cy="0"/>
        </a:xfrm>
      </p:grpSpPr>
      <p:sp>
        <p:nvSpPr>
          <p:cNvPr id="731" name="Rectangle 4"/>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32"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33"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34" name="Text Placeholder 8"/>
          <p:cNvSpPr>
            <a:spLocks noGrp="1"/>
          </p:cNvSpPr>
          <p:nvPr>
            <p:ph type="body" sz="quarter" idx="14"/>
          </p:nvPr>
        </p:nvSpPr>
        <p:spPr>
          <a:xfrm>
            <a:off x="312743" y="4229100"/>
            <a:ext cx="1355934" cy="406107"/>
          </a:xfrm>
          <a:prstGeom prst="rect">
            <a:avLst/>
          </a:prstGeom>
        </p:spPr>
        <p:txBody>
          <a:bodyPr/>
          <a:lstStyle/>
          <a:p>
            <a:pPr marL="0" indent="0">
              <a:buClrTx/>
              <a:buSzTx/>
              <a:buFontTx/>
              <a:buNone/>
              <a:defRPr sz="1400" spc="0"/>
            </a:pPr>
            <a:endParaRPr/>
          </a:p>
        </p:txBody>
      </p:sp>
      <p:sp>
        <p:nvSpPr>
          <p:cNvPr id="735"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742"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743"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Chart">
    <p:spTree>
      <p:nvGrpSpPr>
        <p:cNvPr id="1" name=""/>
        <p:cNvGrpSpPr/>
        <p:nvPr/>
      </p:nvGrpSpPr>
      <p:grpSpPr>
        <a:xfrm>
          <a:off x="0" y="0"/>
          <a:ext cx="0" cy="0"/>
          <a:chOff x="0" y="0"/>
          <a:chExt cx="0" cy="0"/>
        </a:xfrm>
      </p:grpSpPr>
      <p:sp>
        <p:nvSpPr>
          <p:cNvPr id="750"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751" name="Body Level One…"/>
          <p:cNvSpPr txBox="1">
            <a:spLocks noGrp="1"/>
          </p:cNvSpPr>
          <p:nvPr>
            <p:ph type="body" sz="half" idx="1"/>
          </p:nvPr>
        </p:nvSpPr>
        <p:spPr>
          <a:xfrm>
            <a:off x="322263" y="889754"/>
            <a:ext cx="2778493"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52"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he Team with intro text">
    <p:spTree>
      <p:nvGrpSpPr>
        <p:cNvPr id="1" name=""/>
        <p:cNvGrpSpPr/>
        <p:nvPr/>
      </p:nvGrpSpPr>
      <p:grpSpPr>
        <a:xfrm>
          <a:off x="0" y="0"/>
          <a:ext cx="0" cy="0"/>
          <a:chOff x="0" y="0"/>
          <a:chExt cx="0" cy="0"/>
        </a:xfrm>
      </p:grpSpPr>
      <p:sp>
        <p:nvSpPr>
          <p:cNvPr id="759"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760" name="Body Level One…"/>
          <p:cNvSpPr txBox="1">
            <a:spLocks noGrp="1"/>
          </p:cNvSpPr>
          <p:nvPr>
            <p:ph type="body" sz="half" idx="1"/>
          </p:nvPr>
        </p:nvSpPr>
        <p:spPr>
          <a:xfrm>
            <a:off x="322263" y="889754"/>
            <a:ext cx="2811081"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61" name="Rectangle 6"/>
          <p:cNvSpPr/>
          <p:nvPr/>
        </p:nvSpPr>
        <p:spPr>
          <a:xfrm>
            <a:off x="4226423" y="318745"/>
            <a:ext cx="1168593" cy="1165609"/>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62" name="Picture Placeholder 8"/>
          <p:cNvSpPr>
            <a:spLocks noGrp="1"/>
          </p:cNvSpPr>
          <p:nvPr>
            <p:ph type="pic" sz="quarter" idx="13"/>
          </p:nvPr>
        </p:nvSpPr>
        <p:spPr>
          <a:xfrm>
            <a:off x="4333421" y="425518"/>
            <a:ext cx="954596" cy="952063"/>
          </a:xfrm>
          <a:prstGeom prst="rect">
            <a:avLst/>
          </a:prstGeom>
        </p:spPr>
        <p:txBody>
          <a:bodyPr lIns="91439" tIns="45719" rIns="91439" bIns="45719">
            <a:noAutofit/>
          </a:bodyPr>
          <a:lstStyle/>
          <a:p>
            <a:endParaRPr/>
          </a:p>
        </p:txBody>
      </p:sp>
      <p:sp>
        <p:nvSpPr>
          <p:cNvPr id="763" name="Text Placeholder 7"/>
          <p:cNvSpPr>
            <a:spLocks noGrp="1"/>
          </p:cNvSpPr>
          <p:nvPr>
            <p:ph type="body" sz="quarter" idx="14"/>
          </p:nvPr>
        </p:nvSpPr>
        <p:spPr>
          <a:xfrm>
            <a:off x="4230932" y="1587964"/>
            <a:ext cx="1364327" cy="516608"/>
          </a:xfrm>
          <a:prstGeom prst="rect">
            <a:avLst/>
          </a:prstGeom>
        </p:spPr>
        <p:txBody>
          <a:bodyPr/>
          <a:lstStyle/>
          <a:p>
            <a:pPr marL="0" indent="0">
              <a:buClrTx/>
              <a:buSzTx/>
              <a:buFontTx/>
              <a:buNone/>
              <a:defRPr sz="1400" spc="0"/>
            </a:pPr>
            <a:endParaRPr/>
          </a:p>
        </p:txBody>
      </p:sp>
      <p:sp>
        <p:nvSpPr>
          <p:cNvPr id="764" name="Rectangle 9"/>
          <p:cNvSpPr/>
          <p:nvPr/>
        </p:nvSpPr>
        <p:spPr>
          <a:xfrm>
            <a:off x="4226423" y="2321716"/>
            <a:ext cx="1168593" cy="116561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65" name="Picture Placeholder 8"/>
          <p:cNvSpPr>
            <a:spLocks noGrp="1"/>
          </p:cNvSpPr>
          <p:nvPr>
            <p:ph type="pic" sz="quarter" idx="15"/>
          </p:nvPr>
        </p:nvSpPr>
        <p:spPr>
          <a:xfrm>
            <a:off x="4333421" y="2428488"/>
            <a:ext cx="954596" cy="952064"/>
          </a:xfrm>
          <a:prstGeom prst="rect">
            <a:avLst/>
          </a:prstGeom>
        </p:spPr>
        <p:txBody>
          <a:bodyPr lIns="91439" tIns="45719" rIns="91439" bIns="45719">
            <a:noAutofit/>
          </a:bodyPr>
          <a:lstStyle/>
          <a:p>
            <a:endParaRPr/>
          </a:p>
        </p:txBody>
      </p:sp>
      <p:sp>
        <p:nvSpPr>
          <p:cNvPr id="766" name="Text Placeholder 7"/>
          <p:cNvSpPr>
            <a:spLocks noGrp="1"/>
          </p:cNvSpPr>
          <p:nvPr>
            <p:ph type="body" sz="quarter" idx="16"/>
          </p:nvPr>
        </p:nvSpPr>
        <p:spPr>
          <a:xfrm>
            <a:off x="4230932" y="3590937"/>
            <a:ext cx="1364327" cy="516607"/>
          </a:xfrm>
          <a:prstGeom prst="rect">
            <a:avLst/>
          </a:prstGeom>
        </p:spPr>
        <p:txBody>
          <a:bodyPr/>
          <a:lstStyle/>
          <a:p>
            <a:pPr marL="0" indent="0">
              <a:buClrTx/>
              <a:buSzTx/>
              <a:buFontTx/>
              <a:buNone/>
              <a:defRPr sz="1400" spc="0"/>
            </a:pPr>
            <a:endParaRPr/>
          </a:p>
        </p:txBody>
      </p:sp>
      <p:sp>
        <p:nvSpPr>
          <p:cNvPr id="767" name="Rectangle 12"/>
          <p:cNvSpPr/>
          <p:nvPr/>
        </p:nvSpPr>
        <p:spPr>
          <a:xfrm>
            <a:off x="5910081" y="318745"/>
            <a:ext cx="1168593" cy="1165609"/>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68" name="Picture Placeholder 8"/>
          <p:cNvSpPr>
            <a:spLocks noGrp="1"/>
          </p:cNvSpPr>
          <p:nvPr>
            <p:ph type="pic" sz="quarter" idx="17"/>
          </p:nvPr>
        </p:nvSpPr>
        <p:spPr>
          <a:xfrm>
            <a:off x="6017078" y="425518"/>
            <a:ext cx="954596" cy="952063"/>
          </a:xfrm>
          <a:prstGeom prst="rect">
            <a:avLst/>
          </a:prstGeom>
        </p:spPr>
        <p:txBody>
          <a:bodyPr lIns="91439" tIns="45719" rIns="91439" bIns="45719">
            <a:noAutofit/>
          </a:bodyPr>
          <a:lstStyle/>
          <a:p>
            <a:endParaRPr/>
          </a:p>
        </p:txBody>
      </p:sp>
      <p:sp>
        <p:nvSpPr>
          <p:cNvPr id="769" name="Text Placeholder 7"/>
          <p:cNvSpPr>
            <a:spLocks noGrp="1"/>
          </p:cNvSpPr>
          <p:nvPr>
            <p:ph type="body" sz="quarter" idx="18"/>
          </p:nvPr>
        </p:nvSpPr>
        <p:spPr>
          <a:xfrm>
            <a:off x="5914587" y="1587964"/>
            <a:ext cx="1364328" cy="516608"/>
          </a:xfrm>
          <a:prstGeom prst="rect">
            <a:avLst/>
          </a:prstGeom>
        </p:spPr>
        <p:txBody>
          <a:bodyPr/>
          <a:lstStyle/>
          <a:p>
            <a:pPr marL="0" indent="0">
              <a:buClrTx/>
              <a:buSzTx/>
              <a:buFontTx/>
              <a:buNone/>
              <a:defRPr sz="1400" spc="0"/>
            </a:pPr>
            <a:endParaRPr/>
          </a:p>
        </p:txBody>
      </p:sp>
      <p:sp>
        <p:nvSpPr>
          <p:cNvPr id="770" name="Rectangle 15"/>
          <p:cNvSpPr/>
          <p:nvPr/>
        </p:nvSpPr>
        <p:spPr>
          <a:xfrm>
            <a:off x="5910081" y="2321716"/>
            <a:ext cx="1168593" cy="116561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71" name="Picture Placeholder 8"/>
          <p:cNvSpPr>
            <a:spLocks noGrp="1"/>
          </p:cNvSpPr>
          <p:nvPr>
            <p:ph type="pic" sz="quarter" idx="19"/>
          </p:nvPr>
        </p:nvSpPr>
        <p:spPr>
          <a:xfrm>
            <a:off x="6017078" y="2428488"/>
            <a:ext cx="954596" cy="952064"/>
          </a:xfrm>
          <a:prstGeom prst="rect">
            <a:avLst/>
          </a:prstGeom>
        </p:spPr>
        <p:txBody>
          <a:bodyPr lIns="91439" tIns="45719" rIns="91439" bIns="45719">
            <a:noAutofit/>
          </a:bodyPr>
          <a:lstStyle/>
          <a:p>
            <a:endParaRPr/>
          </a:p>
        </p:txBody>
      </p:sp>
      <p:sp>
        <p:nvSpPr>
          <p:cNvPr id="772" name="Text Placeholder 7"/>
          <p:cNvSpPr>
            <a:spLocks noGrp="1"/>
          </p:cNvSpPr>
          <p:nvPr>
            <p:ph type="body" sz="quarter" idx="20"/>
          </p:nvPr>
        </p:nvSpPr>
        <p:spPr>
          <a:xfrm>
            <a:off x="5914587" y="3590937"/>
            <a:ext cx="1364328" cy="516607"/>
          </a:xfrm>
          <a:prstGeom prst="rect">
            <a:avLst/>
          </a:prstGeom>
        </p:spPr>
        <p:txBody>
          <a:bodyPr/>
          <a:lstStyle/>
          <a:p>
            <a:pPr marL="0" indent="0">
              <a:buClrTx/>
              <a:buSzTx/>
              <a:buFontTx/>
              <a:buNone/>
              <a:defRPr sz="1400" spc="0"/>
            </a:pPr>
            <a:endParaRPr/>
          </a:p>
        </p:txBody>
      </p:sp>
      <p:sp>
        <p:nvSpPr>
          <p:cNvPr id="773" name="Rectangle 18"/>
          <p:cNvSpPr/>
          <p:nvPr/>
        </p:nvSpPr>
        <p:spPr>
          <a:xfrm>
            <a:off x="7648167" y="318745"/>
            <a:ext cx="1168593" cy="1165609"/>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74" name="Picture Placeholder 8"/>
          <p:cNvSpPr>
            <a:spLocks noGrp="1"/>
          </p:cNvSpPr>
          <p:nvPr>
            <p:ph type="pic" sz="quarter" idx="21"/>
          </p:nvPr>
        </p:nvSpPr>
        <p:spPr>
          <a:xfrm>
            <a:off x="7755163" y="425518"/>
            <a:ext cx="954596" cy="952063"/>
          </a:xfrm>
          <a:prstGeom prst="rect">
            <a:avLst/>
          </a:prstGeom>
        </p:spPr>
        <p:txBody>
          <a:bodyPr lIns="91439" tIns="45719" rIns="91439" bIns="45719">
            <a:noAutofit/>
          </a:bodyPr>
          <a:lstStyle/>
          <a:p>
            <a:endParaRPr/>
          </a:p>
        </p:txBody>
      </p:sp>
      <p:sp>
        <p:nvSpPr>
          <p:cNvPr id="775" name="Text Placeholder 7"/>
          <p:cNvSpPr>
            <a:spLocks noGrp="1"/>
          </p:cNvSpPr>
          <p:nvPr>
            <p:ph type="body" sz="quarter" idx="22"/>
          </p:nvPr>
        </p:nvSpPr>
        <p:spPr>
          <a:xfrm>
            <a:off x="7652673" y="1587964"/>
            <a:ext cx="1364327" cy="516608"/>
          </a:xfrm>
          <a:prstGeom prst="rect">
            <a:avLst/>
          </a:prstGeom>
        </p:spPr>
        <p:txBody>
          <a:bodyPr/>
          <a:lstStyle/>
          <a:p>
            <a:pPr marL="0" indent="0">
              <a:buClrTx/>
              <a:buSzTx/>
              <a:buFontTx/>
              <a:buNone/>
              <a:defRPr sz="1400" spc="0"/>
            </a:pPr>
            <a:endParaRPr/>
          </a:p>
        </p:txBody>
      </p:sp>
      <p:sp>
        <p:nvSpPr>
          <p:cNvPr id="776" name="Rectangle 21"/>
          <p:cNvSpPr/>
          <p:nvPr/>
        </p:nvSpPr>
        <p:spPr>
          <a:xfrm>
            <a:off x="7648167" y="2321716"/>
            <a:ext cx="1168593" cy="116561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77" name="Picture Placeholder 8"/>
          <p:cNvSpPr>
            <a:spLocks noGrp="1"/>
          </p:cNvSpPr>
          <p:nvPr>
            <p:ph type="pic" sz="quarter" idx="23"/>
          </p:nvPr>
        </p:nvSpPr>
        <p:spPr>
          <a:xfrm>
            <a:off x="7755163" y="2428488"/>
            <a:ext cx="954596" cy="952064"/>
          </a:xfrm>
          <a:prstGeom prst="rect">
            <a:avLst/>
          </a:prstGeom>
        </p:spPr>
        <p:txBody>
          <a:bodyPr lIns="91439" tIns="45719" rIns="91439" bIns="45719">
            <a:noAutofit/>
          </a:bodyPr>
          <a:lstStyle/>
          <a:p>
            <a:endParaRPr/>
          </a:p>
        </p:txBody>
      </p:sp>
      <p:sp>
        <p:nvSpPr>
          <p:cNvPr id="778" name="Text Placeholder 7"/>
          <p:cNvSpPr>
            <a:spLocks noGrp="1"/>
          </p:cNvSpPr>
          <p:nvPr>
            <p:ph type="body" sz="quarter" idx="24"/>
          </p:nvPr>
        </p:nvSpPr>
        <p:spPr>
          <a:xfrm>
            <a:off x="7652673" y="3590937"/>
            <a:ext cx="1364327" cy="516607"/>
          </a:xfrm>
          <a:prstGeom prst="rect">
            <a:avLst/>
          </a:prstGeom>
        </p:spPr>
        <p:txBody>
          <a:bodyPr/>
          <a:lstStyle/>
          <a:p>
            <a:pPr marL="0" indent="0">
              <a:buClrTx/>
              <a:buSzTx/>
              <a:buFontTx/>
              <a:buNone/>
              <a:defRPr sz="1400" spc="0"/>
            </a:pPr>
            <a:endParaRPr/>
          </a:p>
        </p:txBody>
      </p:sp>
      <p:sp>
        <p:nvSpPr>
          <p:cNvPr id="779"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he Team">
    <p:spTree>
      <p:nvGrpSpPr>
        <p:cNvPr id="1" name=""/>
        <p:cNvGrpSpPr/>
        <p:nvPr/>
      </p:nvGrpSpPr>
      <p:grpSpPr>
        <a:xfrm>
          <a:off x="0" y="0"/>
          <a:ext cx="0" cy="0"/>
          <a:chOff x="0" y="0"/>
          <a:chExt cx="0" cy="0"/>
        </a:xfrm>
      </p:grpSpPr>
      <p:sp>
        <p:nvSpPr>
          <p:cNvPr id="786" name="Title Text"/>
          <p:cNvSpPr txBox="1">
            <a:spLocks noGrp="1"/>
          </p:cNvSpPr>
          <p:nvPr>
            <p:ph type="title"/>
          </p:nvPr>
        </p:nvSpPr>
        <p:spPr>
          <a:xfrm>
            <a:off x="328613" y="275491"/>
            <a:ext cx="2662237" cy="248477"/>
          </a:xfrm>
          <a:prstGeom prst="rect">
            <a:avLst/>
          </a:prstGeom>
        </p:spPr>
        <p:txBody>
          <a:bodyPr/>
          <a:lstStyle>
            <a:lvl1pPr>
              <a:defRPr sz="1400"/>
            </a:lvl1pPr>
          </a:lstStyle>
          <a:p>
            <a:r>
              <a:t>Title Text</a:t>
            </a:r>
          </a:p>
        </p:txBody>
      </p:sp>
      <p:sp>
        <p:nvSpPr>
          <p:cNvPr id="787" name="Rectangle 3"/>
          <p:cNvSpPr/>
          <p:nvPr/>
        </p:nvSpPr>
        <p:spPr>
          <a:xfrm>
            <a:off x="328613" y="939521"/>
            <a:ext cx="1168591" cy="1165611"/>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88" name="Picture Placeholder 8"/>
          <p:cNvSpPr>
            <a:spLocks noGrp="1"/>
          </p:cNvSpPr>
          <p:nvPr>
            <p:ph type="pic" sz="quarter" idx="13"/>
          </p:nvPr>
        </p:nvSpPr>
        <p:spPr>
          <a:xfrm>
            <a:off x="435611" y="1046293"/>
            <a:ext cx="954594" cy="952064"/>
          </a:xfrm>
          <a:prstGeom prst="rect">
            <a:avLst/>
          </a:prstGeom>
        </p:spPr>
        <p:txBody>
          <a:bodyPr lIns="91439" tIns="45719" rIns="91439" bIns="45719">
            <a:noAutofit/>
          </a:bodyPr>
          <a:lstStyle/>
          <a:p>
            <a:endParaRPr/>
          </a:p>
        </p:txBody>
      </p:sp>
      <p:sp>
        <p:nvSpPr>
          <p:cNvPr id="789" name="Body Level One…"/>
          <p:cNvSpPr txBox="1">
            <a:spLocks noGrp="1"/>
          </p:cNvSpPr>
          <p:nvPr>
            <p:ph type="body" sz="quarter" idx="1"/>
          </p:nvPr>
        </p:nvSpPr>
        <p:spPr>
          <a:xfrm>
            <a:off x="1632149" y="1040342"/>
            <a:ext cx="1431229" cy="1181101"/>
          </a:xfrm>
          <a:prstGeom prst="rect">
            <a:avLst/>
          </a:prstGeom>
        </p:spPr>
        <p:txBody>
          <a:bodyPr/>
          <a:lstStyle>
            <a:lvl1pPr marL="0" indent="0">
              <a:lnSpc>
                <a:spcPts val="1300"/>
              </a:lnSpc>
              <a:spcBef>
                <a:spcPts val="800"/>
              </a:spcBef>
              <a:buClrTx/>
              <a:buSzTx/>
              <a:buFontTx/>
              <a:buNone/>
              <a:defRPr sz="1200" spc="20">
                <a:latin typeface="Geller Headline"/>
                <a:ea typeface="Geller Headline"/>
                <a:cs typeface="Geller Headline"/>
                <a:sym typeface="Geller Headline"/>
              </a:defRPr>
            </a:lvl1pPr>
            <a:lvl2pPr marL="0" indent="0">
              <a:lnSpc>
                <a:spcPts val="1300"/>
              </a:lnSpc>
              <a:spcBef>
                <a:spcPts val="800"/>
              </a:spcBef>
              <a:buClrTx/>
              <a:buSzTx/>
              <a:buFontTx/>
              <a:buNone/>
              <a:defRPr sz="1200" spc="20">
                <a:latin typeface="Geller Headline"/>
                <a:ea typeface="Geller Headline"/>
                <a:cs typeface="Geller Headline"/>
                <a:sym typeface="Geller Headline"/>
              </a:defRPr>
            </a:lvl2pPr>
            <a:lvl3pPr>
              <a:lnSpc>
                <a:spcPts val="1300"/>
              </a:lnSpc>
              <a:spcBef>
                <a:spcPts val="800"/>
              </a:spcBef>
              <a:buClrTx/>
              <a:buFontTx/>
              <a:defRPr sz="1200" spc="20">
                <a:latin typeface="Geller Headline"/>
                <a:ea typeface="Geller Headline"/>
                <a:cs typeface="Geller Headline"/>
                <a:sym typeface="Geller Headline"/>
              </a:defRPr>
            </a:lvl3pPr>
            <a:lvl4pPr>
              <a:lnSpc>
                <a:spcPts val="1300"/>
              </a:lnSpc>
              <a:spcBef>
                <a:spcPts val="800"/>
              </a:spcBef>
              <a:buClrTx/>
              <a:buFontTx/>
              <a:defRPr sz="1200" spc="20">
                <a:latin typeface="Geller Headline"/>
                <a:ea typeface="Geller Headline"/>
                <a:cs typeface="Geller Headline"/>
                <a:sym typeface="Geller Headline"/>
              </a:defRPr>
            </a:lvl4pPr>
            <a:lvl5pPr>
              <a:lnSpc>
                <a:spcPts val="1300"/>
              </a:lnSpc>
              <a:spcBef>
                <a:spcPts val="8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790" name="Rectangle 8"/>
          <p:cNvSpPr/>
          <p:nvPr/>
        </p:nvSpPr>
        <p:spPr>
          <a:xfrm>
            <a:off x="328613" y="2723245"/>
            <a:ext cx="1168591" cy="116561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91" name="Picture Placeholder 8"/>
          <p:cNvSpPr>
            <a:spLocks noGrp="1"/>
          </p:cNvSpPr>
          <p:nvPr>
            <p:ph type="pic" sz="quarter" idx="14"/>
          </p:nvPr>
        </p:nvSpPr>
        <p:spPr>
          <a:xfrm>
            <a:off x="435611" y="2830017"/>
            <a:ext cx="954594" cy="952063"/>
          </a:xfrm>
          <a:prstGeom prst="rect">
            <a:avLst/>
          </a:prstGeom>
        </p:spPr>
        <p:txBody>
          <a:bodyPr lIns="91439" tIns="45719" rIns="91439" bIns="45719">
            <a:noAutofit/>
          </a:bodyPr>
          <a:lstStyle/>
          <a:p>
            <a:endParaRPr/>
          </a:p>
        </p:txBody>
      </p:sp>
      <p:sp>
        <p:nvSpPr>
          <p:cNvPr id="792" name="Text Placeholder 7"/>
          <p:cNvSpPr>
            <a:spLocks noGrp="1"/>
          </p:cNvSpPr>
          <p:nvPr>
            <p:ph type="body" sz="quarter" idx="15"/>
          </p:nvPr>
        </p:nvSpPr>
        <p:spPr>
          <a:xfrm>
            <a:off x="1632149" y="2824065"/>
            <a:ext cx="1431229" cy="1181102"/>
          </a:xfrm>
          <a:prstGeom prst="rect">
            <a:avLst/>
          </a:prstGeom>
        </p:spPr>
        <p:txBody>
          <a:bodyPr/>
          <a:lstStyle/>
          <a:p>
            <a:pPr marL="0" indent="0">
              <a:buClrTx/>
              <a:buSzTx/>
              <a:buFontTx/>
              <a:buNone/>
              <a:defRPr sz="1400" spc="0"/>
            </a:pPr>
            <a:endParaRPr/>
          </a:p>
        </p:txBody>
      </p:sp>
      <p:sp>
        <p:nvSpPr>
          <p:cNvPr id="793" name="Rectangle 11"/>
          <p:cNvSpPr/>
          <p:nvPr/>
        </p:nvSpPr>
        <p:spPr>
          <a:xfrm>
            <a:off x="3257550" y="939521"/>
            <a:ext cx="1168591" cy="1165611"/>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94" name="Picture Placeholder 8"/>
          <p:cNvSpPr>
            <a:spLocks noGrp="1"/>
          </p:cNvSpPr>
          <p:nvPr>
            <p:ph type="pic" sz="quarter" idx="16"/>
          </p:nvPr>
        </p:nvSpPr>
        <p:spPr>
          <a:xfrm>
            <a:off x="3364548" y="1046293"/>
            <a:ext cx="954596" cy="952064"/>
          </a:xfrm>
          <a:prstGeom prst="rect">
            <a:avLst/>
          </a:prstGeom>
        </p:spPr>
        <p:txBody>
          <a:bodyPr lIns="91439" tIns="45719" rIns="91439" bIns="45719">
            <a:noAutofit/>
          </a:bodyPr>
          <a:lstStyle/>
          <a:p>
            <a:endParaRPr/>
          </a:p>
        </p:txBody>
      </p:sp>
      <p:sp>
        <p:nvSpPr>
          <p:cNvPr id="795" name="Text Placeholder 7"/>
          <p:cNvSpPr>
            <a:spLocks noGrp="1"/>
          </p:cNvSpPr>
          <p:nvPr>
            <p:ph type="body" sz="quarter" idx="17"/>
          </p:nvPr>
        </p:nvSpPr>
        <p:spPr>
          <a:xfrm>
            <a:off x="4561087" y="1040342"/>
            <a:ext cx="1431229" cy="1181102"/>
          </a:xfrm>
          <a:prstGeom prst="rect">
            <a:avLst/>
          </a:prstGeom>
        </p:spPr>
        <p:txBody>
          <a:bodyPr/>
          <a:lstStyle/>
          <a:p>
            <a:pPr marL="0" indent="0">
              <a:buClrTx/>
              <a:buSzTx/>
              <a:buFontTx/>
              <a:buNone/>
              <a:defRPr sz="1400" spc="0"/>
            </a:pPr>
            <a:endParaRPr/>
          </a:p>
        </p:txBody>
      </p:sp>
      <p:sp>
        <p:nvSpPr>
          <p:cNvPr id="796" name="Rectangle 14"/>
          <p:cNvSpPr/>
          <p:nvPr/>
        </p:nvSpPr>
        <p:spPr>
          <a:xfrm>
            <a:off x="3257550" y="2723245"/>
            <a:ext cx="1168591" cy="116561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97" name="Picture Placeholder 8"/>
          <p:cNvSpPr>
            <a:spLocks noGrp="1"/>
          </p:cNvSpPr>
          <p:nvPr>
            <p:ph type="pic" sz="quarter" idx="18"/>
          </p:nvPr>
        </p:nvSpPr>
        <p:spPr>
          <a:xfrm>
            <a:off x="3364548" y="2830017"/>
            <a:ext cx="954596" cy="952063"/>
          </a:xfrm>
          <a:prstGeom prst="rect">
            <a:avLst/>
          </a:prstGeom>
        </p:spPr>
        <p:txBody>
          <a:bodyPr lIns="91439" tIns="45719" rIns="91439" bIns="45719">
            <a:noAutofit/>
          </a:bodyPr>
          <a:lstStyle/>
          <a:p>
            <a:endParaRPr/>
          </a:p>
        </p:txBody>
      </p:sp>
      <p:sp>
        <p:nvSpPr>
          <p:cNvPr id="798" name="Text Placeholder 7"/>
          <p:cNvSpPr>
            <a:spLocks noGrp="1"/>
          </p:cNvSpPr>
          <p:nvPr>
            <p:ph type="body" sz="quarter" idx="19"/>
          </p:nvPr>
        </p:nvSpPr>
        <p:spPr>
          <a:xfrm>
            <a:off x="4561087" y="2824065"/>
            <a:ext cx="1431229" cy="1181102"/>
          </a:xfrm>
          <a:prstGeom prst="rect">
            <a:avLst/>
          </a:prstGeom>
        </p:spPr>
        <p:txBody>
          <a:bodyPr/>
          <a:lstStyle/>
          <a:p>
            <a:pPr marL="0" indent="0">
              <a:buClrTx/>
              <a:buSzTx/>
              <a:buFontTx/>
              <a:buNone/>
              <a:defRPr sz="1400" spc="0"/>
            </a:pPr>
            <a:endParaRPr/>
          </a:p>
        </p:txBody>
      </p:sp>
      <p:sp>
        <p:nvSpPr>
          <p:cNvPr id="799" name="Rectangle 17"/>
          <p:cNvSpPr/>
          <p:nvPr/>
        </p:nvSpPr>
        <p:spPr>
          <a:xfrm>
            <a:off x="6181725" y="939521"/>
            <a:ext cx="1168591" cy="1165611"/>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00" name="Picture Placeholder 8"/>
          <p:cNvSpPr>
            <a:spLocks noGrp="1"/>
          </p:cNvSpPr>
          <p:nvPr>
            <p:ph type="pic" sz="quarter" idx="20"/>
          </p:nvPr>
        </p:nvSpPr>
        <p:spPr>
          <a:xfrm>
            <a:off x="6288723" y="1046293"/>
            <a:ext cx="954596" cy="952064"/>
          </a:xfrm>
          <a:prstGeom prst="rect">
            <a:avLst/>
          </a:prstGeom>
        </p:spPr>
        <p:txBody>
          <a:bodyPr lIns="91439" tIns="45719" rIns="91439" bIns="45719">
            <a:noAutofit/>
          </a:bodyPr>
          <a:lstStyle/>
          <a:p>
            <a:endParaRPr/>
          </a:p>
        </p:txBody>
      </p:sp>
      <p:sp>
        <p:nvSpPr>
          <p:cNvPr id="801" name="Text Placeholder 7"/>
          <p:cNvSpPr>
            <a:spLocks noGrp="1"/>
          </p:cNvSpPr>
          <p:nvPr>
            <p:ph type="body" sz="quarter" idx="21"/>
          </p:nvPr>
        </p:nvSpPr>
        <p:spPr>
          <a:xfrm>
            <a:off x="7485260" y="1040342"/>
            <a:ext cx="1431229" cy="1181102"/>
          </a:xfrm>
          <a:prstGeom prst="rect">
            <a:avLst/>
          </a:prstGeom>
        </p:spPr>
        <p:txBody>
          <a:bodyPr/>
          <a:lstStyle/>
          <a:p>
            <a:pPr marL="0" indent="0">
              <a:buClrTx/>
              <a:buSzTx/>
              <a:buFontTx/>
              <a:buNone/>
              <a:defRPr sz="1400" spc="0"/>
            </a:pPr>
            <a:endParaRPr/>
          </a:p>
        </p:txBody>
      </p:sp>
      <p:sp>
        <p:nvSpPr>
          <p:cNvPr id="802" name="Rectangle 20"/>
          <p:cNvSpPr/>
          <p:nvPr/>
        </p:nvSpPr>
        <p:spPr>
          <a:xfrm>
            <a:off x="6181725" y="2723245"/>
            <a:ext cx="1168591" cy="116561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03" name="Picture Placeholder 8"/>
          <p:cNvSpPr>
            <a:spLocks noGrp="1"/>
          </p:cNvSpPr>
          <p:nvPr>
            <p:ph type="pic" sz="quarter" idx="22"/>
          </p:nvPr>
        </p:nvSpPr>
        <p:spPr>
          <a:xfrm>
            <a:off x="6288723" y="2830017"/>
            <a:ext cx="954596" cy="952063"/>
          </a:xfrm>
          <a:prstGeom prst="rect">
            <a:avLst/>
          </a:prstGeom>
        </p:spPr>
        <p:txBody>
          <a:bodyPr lIns="91439" tIns="45719" rIns="91439" bIns="45719">
            <a:noAutofit/>
          </a:bodyPr>
          <a:lstStyle/>
          <a:p>
            <a:endParaRPr/>
          </a:p>
        </p:txBody>
      </p:sp>
      <p:sp>
        <p:nvSpPr>
          <p:cNvPr id="804" name="Text Placeholder 7"/>
          <p:cNvSpPr>
            <a:spLocks noGrp="1"/>
          </p:cNvSpPr>
          <p:nvPr>
            <p:ph type="body" sz="quarter" idx="23"/>
          </p:nvPr>
        </p:nvSpPr>
        <p:spPr>
          <a:xfrm>
            <a:off x="7485260" y="2824065"/>
            <a:ext cx="1431229" cy="1181102"/>
          </a:xfrm>
          <a:prstGeom prst="rect">
            <a:avLst/>
          </a:prstGeom>
        </p:spPr>
        <p:txBody>
          <a:bodyPr/>
          <a:lstStyle/>
          <a:p>
            <a:pPr marL="0" indent="0">
              <a:buClrTx/>
              <a:buSzTx/>
              <a:buFontTx/>
              <a:buNone/>
              <a:defRPr sz="1400" spc="0"/>
            </a:pPr>
            <a:endParaRPr/>
          </a:p>
        </p:txBody>
      </p:sp>
      <p:sp>
        <p:nvSpPr>
          <p:cNvPr id="805"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12"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813" name="Body Level One…"/>
          <p:cNvSpPr txBox="1">
            <a:spLocks noGrp="1"/>
          </p:cNvSpPr>
          <p:nvPr>
            <p:ph type="body" sz="half" idx="1"/>
          </p:nvPr>
        </p:nvSpPr>
        <p:spPr>
          <a:xfrm>
            <a:off x="322263" y="889754"/>
            <a:ext cx="2778493"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814"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Where to find us">
    <p:spTree>
      <p:nvGrpSpPr>
        <p:cNvPr id="1" name=""/>
        <p:cNvGrpSpPr/>
        <p:nvPr/>
      </p:nvGrpSpPr>
      <p:grpSpPr>
        <a:xfrm>
          <a:off x="0" y="0"/>
          <a:ext cx="0" cy="0"/>
          <a:chOff x="0" y="0"/>
          <a:chExt cx="0" cy="0"/>
        </a:xfrm>
      </p:grpSpPr>
      <p:sp>
        <p:nvSpPr>
          <p:cNvPr id="821"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822" name="Body Level One…"/>
          <p:cNvSpPr txBox="1">
            <a:spLocks noGrp="1"/>
          </p:cNvSpPr>
          <p:nvPr>
            <p:ph type="body" sz="quarter" idx="1"/>
          </p:nvPr>
        </p:nvSpPr>
        <p:spPr>
          <a:xfrm>
            <a:off x="322263" y="707616"/>
            <a:ext cx="2668587"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823" name="Picture Placeholder 8"/>
          <p:cNvSpPr>
            <a:spLocks noGrp="1"/>
          </p:cNvSpPr>
          <p:nvPr>
            <p:ph type="pic" idx="13"/>
          </p:nvPr>
        </p:nvSpPr>
        <p:spPr>
          <a:xfrm>
            <a:off x="3442446" y="0"/>
            <a:ext cx="5701554" cy="5143500"/>
          </a:xfrm>
          <a:prstGeom prst="rect">
            <a:avLst/>
          </a:prstGeom>
        </p:spPr>
        <p:txBody>
          <a:bodyPr lIns="91439" tIns="45719" rIns="91439" bIns="45719">
            <a:noAutofit/>
          </a:bodyPr>
          <a:lstStyle/>
          <a:p>
            <a:endParaRPr/>
          </a:p>
        </p:txBody>
      </p:sp>
      <p:sp>
        <p:nvSpPr>
          <p:cNvPr id="824"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Slide Opt2">
    <p:spTree>
      <p:nvGrpSpPr>
        <p:cNvPr id="1" name=""/>
        <p:cNvGrpSpPr/>
        <p:nvPr/>
      </p:nvGrpSpPr>
      <p:grpSpPr>
        <a:xfrm>
          <a:off x="0" y="0"/>
          <a:ext cx="0" cy="0"/>
          <a:chOff x="0" y="0"/>
          <a:chExt cx="0" cy="0"/>
        </a:xfrm>
      </p:grpSpPr>
      <p:sp>
        <p:nvSpPr>
          <p:cNvPr id="95"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96"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97"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98"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hank YOU Opt1">
    <p:spTree>
      <p:nvGrpSpPr>
        <p:cNvPr id="1" name=""/>
        <p:cNvGrpSpPr/>
        <p:nvPr/>
      </p:nvGrpSpPr>
      <p:grpSpPr>
        <a:xfrm>
          <a:off x="0" y="0"/>
          <a:ext cx="0" cy="0"/>
          <a:chOff x="0" y="0"/>
          <a:chExt cx="0" cy="0"/>
        </a:xfrm>
      </p:grpSpPr>
      <p:sp>
        <p:nvSpPr>
          <p:cNvPr id="831" name="Body Level One…"/>
          <p:cNvSpPr txBox="1">
            <a:spLocks noGrp="1"/>
          </p:cNvSpPr>
          <p:nvPr>
            <p:ph type="body" sz="quarter" idx="1"/>
          </p:nvPr>
        </p:nvSpPr>
        <p:spPr>
          <a:xfrm>
            <a:off x="2647881" y="288620"/>
            <a:ext cx="2271902" cy="642940"/>
          </a:xfrm>
          <a:prstGeom prst="rect">
            <a:avLst/>
          </a:prstGeom>
        </p:spPr>
        <p:txBody>
          <a:bodyPr/>
          <a:lstStyle>
            <a:lvl1pPr marL="0" indent="0">
              <a:lnSpc>
                <a:spcPts val="1300"/>
              </a:lnSpc>
              <a:spcBef>
                <a:spcPts val="300"/>
              </a:spcBef>
              <a:buClrTx/>
              <a:buSzTx/>
              <a:buFontTx/>
              <a:buNone/>
              <a:defRPr sz="1200" spc="20">
                <a:latin typeface="Geller Headline"/>
                <a:ea typeface="Geller Headline"/>
                <a:cs typeface="Geller Headline"/>
                <a:sym typeface="Geller Headline"/>
              </a:defRPr>
            </a:lvl1pPr>
            <a:lvl2pPr marL="0" indent="0">
              <a:lnSpc>
                <a:spcPts val="1300"/>
              </a:lnSpc>
              <a:spcBef>
                <a:spcPts val="300"/>
              </a:spcBef>
              <a:buClrTx/>
              <a:buSzTx/>
              <a:buFontTx/>
              <a:buNone/>
              <a:defRPr sz="1200" spc="20">
                <a:latin typeface="Geller Headline"/>
                <a:ea typeface="Geller Headline"/>
                <a:cs typeface="Geller Headline"/>
                <a:sym typeface="Geller Headline"/>
              </a:defRPr>
            </a:lvl2pPr>
            <a:lvl3pPr>
              <a:lnSpc>
                <a:spcPts val="1300"/>
              </a:lnSpc>
              <a:spcBef>
                <a:spcPts val="300"/>
              </a:spcBef>
              <a:buClrTx/>
              <a:buFontTx/>
              <a:defRPr sz="1200" spc="20">
                <a:latin typeface="Geller Headline"/>
                <a:ea typeface="Geller Headline"/>
                <a:cs typeface="Geller Headline"/>
                <a:sym typeface="Geller Headline"/>
              </a:defRPr>
            </a:lvl3pPr>
            <a:lvl4pPr>
              <a:lnSpc>
                <a:spcPts val="1300"/>
              </a:lnSpc>
              <a:spcBef>
                <a:spcPts val="300"/>
              </a:spcBef>
              <a:buClrTx/>
              <a:buFontTx/>
              <a:defRPr sz="1200" spc="20">
                <a:latin typeface="Geller Headline"/>
                <a:ea typeface="Geller Headline"/>
                <a:cs typeface="Geller Headline"/>
                <a:sym typeface="Geller Headline"/>
              </a:defRPr>
            </a:lvl4pPr>
            <a:lvl5pPr>
              <a:lnSpc>
                <a:spcPts val="1300"/>
              </a:lnSpc>
              <a:spcBef>
                <a:spcPts val="3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832" name="Text Placeholder 4"/>
          <p:cNvSpPr>
            <a:spLocks noGrp="1"/>
          </p:cNvSpPr>
          <p:nvPr>
            <p:ph type="body" sz="quarter" idx="13"/>
          </p:nvPr>
        </p:nvSpPr>
        <p:spPr>
          <a:xfrm>
            <a:off x="2647883" y="1094005"/>
            <a:ext cx="2271899" cy="642941"/>
          </a:xfrm>
          <a:prstGeom prst="rect">
            <a:avLst/>
          </a:prstGeom>
        </p:spPr>
        <p:txBody>
          <a:bodyPr/>
          <a:lstStyle/>
          <a:p>
            <a:pPr marL="0" indent="0">
              <a:buClrTx/>
              <a:buSzTx/>
              <a:buFontTx/>
              <a:buNone/>
              <a:defRPr sz="1400" spc="0"/>
            </a:pPr>
            <a:endParaRPr/>
          </a:p>
        </p:txBody>
      </p:sp>
      <p:sp>
        <p:nvSpPr>
          <p:cNvPr id="833" name="Text Placeholder 4"/>
          <p:cNvSpPr>
            <a:spLocks noGrp="1"/>
          </p:cNvSpPr>
          <p:nvPr>
            <p:ph type="body" sz="quarter" idx="14"/>
          </p:nvPr>
        </p:nvSpPr>
        <p:spPr>
          <a:xfrm>
            <a:off x="5785651" y="288620"/>
            <a:ext cx="2271901" cy="642941"/>
          </a:xfrm>
          <a:prstGeom prst="rect">
            <a:avLst/>
          </a:prstGeom>
        </p:spPr>
        <p:txBody>
          <a:bodyPr/>
          <a:lstStyle/>
          <a:p>
            <a:pPr marL="0" indent="0">
              <a:buClrTx/>
              <a:buSzTx/>
              <a:buFontTx/>
              <a:buNone/>
              <a:defRPr sz="1400" spc="0"/>
            </a:pPr>
            <a:endParaRPr/>
          </a:p>
        </p:txBody>
      </p:sp>
      <p:sp>
        <p:nvSpPr>
          <p:cNvPr id="834" name="Text Placeholder 4"/>
          <p:cNvSpPr>
            <a:spLocks noGrp="1"/>
          </p:cNvSpPr>
          <p:nvPr>
            <p:ph type="body" sz="quarter" idx="15"/>
          </p:nvPr>
        </p:nvSpPr>
        <p:spPr>
          <a:xfrm>
            <a:off x="5785651" y="1094005"/>
            <a:ext cx="2271901" cy="642941"/>
          </a:xfrm>
          <a:prstGeom prst="rect">
            <a:avLst/>
          </a:prstGeom>
        </p:spPr>
        <p:txBody>
          <a:bodyPr/>
          <a:lstStyle/>
          <a:p>
            <a:pPr marL="0" indent="0">
              <a:buClrTx/>
              <a:buSzTx/>
              <a:buFontTx/>
              <a:buNone/>
              <a:defRPr sz="1400" spc="0"/>
            </a:pPr>
            <a:endParaRPr/>
          </a:p>
        </p:txBody>
      </p:sp>
      <p:sp>
        <p:nvSpPr>
          <p:cNvPr id="835" name="TextBox 8"/>
          <p:cNvSpPr txBox="1"/>
          <p:nvPr/>
        </p:nvSpPr>
        <p:spPr>
          <a:xfrm>
            <a:off x="322348" y="225984"/>
            <a:ext cx="900177" cy="393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836" name="TextBox 9"/>
          <p:cNvSpPr txBox="1"/>
          <p:nvPr/>
        </p:nvSpPr>
        <p:spPr>
          <a:xfrm>
            <a:off x="319219" y="423252"/>
            <a:ext cx="906197" cy="741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837" name="Picture 10" descr="Picture 10"/>
          <p:cNvPicPr>
            <a:picLocks noChangeAspect="1"/>
          </p:cNvPicPr>
          <p:nvPr/>
        </p:nvPicPr>
        <p:blipFill>
          <a:blip r:embed="rId2">
            <a:extLst/>
          </a:blip>
          <a:stretch>
            <a:fillRect/>
          </a:stretch>
        </p:blipFill>
        <p:spPr>
          <a:xfrm>
            <a:off x="6995831" y="4593044"/>
            <a:ext cx="231650" cy="234698"/>
          </a:xfrm>
          <a:prstGeom prst="rect">
            <a:avLst/>
          </a:prstGeom>
          <a:ln w="12700">
            <a:miter lim="400000"/>
          </a:ln>
        </p:spPr>
      </p:pic>
      <p:pic>
        <p:nvPicPr>
          <p:cNvPr id="838" name="Picture 11" descr="Picture 11"/>
          <p:cNvPicPr>
            <a:picLocks noChangeAspect="1"/>
          </p:cNvPicPr>
          <p:nvPr/>
        </p:nvPicPr>
        <p:blipFill>
          <a:blip r:embed="rId3">
            <a:extLst/>
          </a:blip>
          <a:stretch>
            <a:fillRect/>
          </a:stretch>
        </p:blipFill>
        <p:spPr>
          <a:xfrm>
            <a:off x="7313324" y="4593044"/>
            <a:ext cx="231650" cy="234698"/>
          </a:xfrm>
          <a:prstGeom prst="rect">
            <a:avLst/>
          </a:prstGeom>
          <a:ln w="12700">
            <a:miter lim="400000"/>
          </a:ln>
        </p:spPr>
      </p:pic>
      <p:pic>
        <p:nvPicPr>
          <p:cNvPr id="839" name="Picture 13" descr="Picture 13"/>
          <p:cNvPicPr>
            <a:picLocks noChangeAspect="1"/>
          </p:cNvPicPr>
          <p:nvPr/>
        </p:nvPicPr>
        <p:blipFill>
          <a:blip r:embed="rId4">
            <a:extLst/>
          </a:blip>
          <a:stretch>
            <a:fillRect/>
          </a:stretch>
        </p:blipFill>
        <p:spPr>
          <a:xfrm>
            <a:off x="7953885" y="4593044"/>
            <a:ext cx="231650" cy="234698"/>
          </a:xfrm>
          <a:prstGeom prst="rect">
            <a:avLst/>
          </a:prstGeom>
          <a:ln w="12700">
            <a:miter lim="400000"/>
          </a:ln>
        </p:spPr>
      </p:pic>
      <p:pic>
        <p:nvPicPr>
          <p:cNvPr id="840" name="Picture 15" descr="Picture 15"/>
          <p:cNvPicPr>
            <a:picLocks noChangeAspect="1"/>
          </p:cNvPicPr>
          <p:nvPr/>
        </p:nvPicPr>
        <p:blipFill>
          <a:blip r:embed="rId5">
            <a:extLst/>
          </a:blip>
          <a:stretch>
            <a:fillRect/>
          </a:stretch>
        </p:blipFill>
        <p:spPr>
          <a:xfrm>
            <a:off x="8583293" y="4593044"/>
            <a:ext cx="231650" cy="234698"/>
          </a:xfrm>
          <a:prstGeom prst="rect">
            <a:avLst/>
          </a:prstGeom>
          <a:ln w="12700">
            <a:miter lim="400000"/>
          </a:ln>
        </p:spPr>
      </p:pic>
      <p:pic>
        <p:nvPicPr>
          <p:cNvPr id="841" name="Picture 16" descr="Picture 16"/>
          <p:cNvPicPr>
            <a:picLocks noChangeAspect="1"/>
          </p:cNvPicPr>
          <p:nvPr/>
        </p:nvPicPr>
        <p:blipFill>
          <a:blip r:embed="rId6">
            <a:extLst/>
          </a:blip>
          <a:stretch>
            <a:fillRect/>
          </a:stretch>
        </p:blipFill>
        <p:spPr>
          <a:xfrm>
            <a:off x="7630814" y="4593044"/>
            <a:ext cx="231650" cy="234698"/>
          </a:xfrm>
          <a:prstGeom prst="rect">
            <a:avLst/>
          </a:prstGeom>
          <a:ln w="12700">
            <a:miter lim="400000"/>
          </a:ln>
        </p:spPr>
      </p:pic>
      <p:pic>
        <p:nvPicPr>
          <p:cNvPr id="842" name="Picture 17" descr="Picture 17"/>
          <p:cNvPicPr>
            <a:picLocks noChangeAspect="1"/>
          </p:cNvPicPr>
          <p:nvPr/>
        </p:nvPicPr>
        <p:blipFill>
          <a:blip r:embed="rId4">
            <a:extLst/>
          </a:blip>
          <a:stretch>
            <a:fillRect/>
          </a:stretch>
        </p:blipFill>
        <p:spPr>
          <a:xfrm>
            <a:off x="7948307" y="4593044"/>
            <a:ext cx="231650" cy="234698"/>
          </a:xfrm>
          <a:prstGeom prst="rect">
            <a:avLst/>
          </a:prstGeom>
          <a:ln w="12700">
            <a:miter lim="400000"/>
          </a:ln>
        </p:spPr>
      </p:pic>
      <p:pic>
        <p:nvPicPr>
          <p:cNvPr id="843" name="Picture 18" descr="Picture 18"/>
          <p:cNvPicPr>
            <a:picLocks noChangeAspect="1"/>
          </p:cNvPicPr>
          <p:nvPr/>
        </p:nvPicPr>
        <p:blipFill>
          <a:blip r:embed="rId7">
            <a:extLst/>
          </a:blip>
          <a:stretch>
            <a:fillRect/>
          </a:stretch>
        </p:blipFill>
        <p:spPr>
          <a:xfrm>
            <a:off x="8265800" y="4593044"/>
            <a:ext cx="231650" cy="234698"/>
          </a:xfrm>
          <a:prstGeom prst="rect">
            <a:avLst/>
          </a:prstGeom>
          <a:ln w="12700">
            <a:miter lim="400000"/>
          </a:ln>
        </p:spPr>
      </p:pic>
      <p:sp>
        <p:nvSpPr>
          <p:cNvPr id="844"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hank YOU Opt3">
    <p:spTree>
      <p:nvGrpSpPr>
        <p:cNvPr id="1" name=""/>
        <p:cNvGrpSpPr/>
        <p:nvPr/>
      </p:nvGrpSpPr>
      <p:grpSpPr>
        <a:xfrm>
          <a:off x="0" y="0"/>
          <a:ext cx="0" cy="0"/>
          <a:chOff x="0" y="0"/>
          <a:chExt cx="0" cy="0"/>
        </a:xfrm>
      </p:grpSpPr>
      <p:sp>
        <p:nvSpPr>
          <p:cNvPr id="851" name="Body Level One…"/>
          <p:cNvSpPr txBox="1">
            <a:spLocks noGrp="1"/>
          </p:cNvSpPr>
          <p:nvPr>
            <p:ph type="body" sz="quarter" idx="1"/>
          </p:nvPr>
        </p:nvSpPr>
        <p:spPr>
          <a:xfrm>
            <a:off x="2647881" y="288620"/>
            <a:ext cx="2271902" cy="3457117"/>
          </a:xfrm>
          <a:prstGeom prst="rect">
            <a:avLst/>
          </a:prstGeom>
        </p:spPr>
        <p:txBody>
          <a:bodyPr/>
          <a:lstStyle>
            <a:lvl1pPr marL="0" indent="0">
              <a:lnSpc>
                <a:spcPts val="1300"/>
              </a:lnSpc>
              <a:spcBef>
                <a:spcPts val="1100"/>
              </a:spcBef>
              <a:buClrTx/>
              <a:buSzTx/>
              <a:buFontTx/>
              <a:buNone/>
              <a:defRPr sz="1200" spc="20">
                <a:latin typeface="Geller Headline"/>
                <a:ea typeface="Geller Headline"/>
                <a:cs typeface="Geller Headline"/>
                <a:sym typeface="Geller Headline"/>
              </a:defRPr>
            </a:lvl1pPr>
            <a:lvl2pPr marL="0" indent="0">
              <a:lnSpc>
                <a:spcPts val="1300"/>
              </a:lnSpc>
              <a:spcBef>
                <a:spcPts val="1100"/>
              </a:spcBef>
              <a:buClrTx/>
              <a:buSzTx/>
              <a:buFontTx/>
              <a:buNone/>
              <a:defRPr sz="1200" spc="20">
                <a:latin typeface="Geller Headline"/>
                <a:ea typeface="Geller Headline"/>
                <a:cs typeface="Geller Headline"/>
                <a:sym typeface="Geller Headline"/>
              </a:defRPr>
            </a:lvl2pPr>
            <a:lvl3pPr>
              <a:lnSpc>
                <a:spcPts val="1300"/>
              </a:lnSpc>
              <a:spcBef>
                <a:spcPts val="1100"/>
              </a:spcBef>
              <a:buClrTx/>
              <a:buFontTx/>
              <a:defRPr sz="1200" spc="20">
                <a:latin typeface="Geller Headline"/>
                <a:ea typeface="Geller Headline"/>
                <a:cs typeface="Geller Headline"/>
                <a:sym typeface="Geller Headline"/>
              </a:defRPr>
            </a:lvl3pPr>
            <a:lvl4pPr>
              <a:lnSpc>
                <a:spcPts val="1300"/>
              </a:lnSpc>
              <a:spcBef>
                <a:spcPts val="1100"/>
              </a:spcBef>
              <a:buClrTx/>
              <a:buFontTx/>
              <a:defRPr sz="1200" spc="20">
                <a:latin typeface="Geller Headline"/>
                <a:ea typeface="Geller Headline"/>
                <a:cs typeface="Geller Headline"/>
                <a:sym typeface="Geller Headline"/>
              </a:defRPr>
            </a:lvl4pPr>
            <a:lvl5pPr>
              <a:lnSpc>
                <a:spcPts val="1300"/>
              </a:lnSpc>
              <a:spcBef>
                <a:spcPts val="11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852" name="TextBox 8"/>
          <p:cNvSpPr txBox="1"/>
          <p:nvPr/>
        </p:nvSpPr>
        <p:spPr>
          <a:xfrm>
            <a:off x="322348" y="225984"/>
            <a:ext cx="900177" cy="393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853" name="TextBox 9"/>
          <p:cNvSpPr txBox="1"/>
          <p:nvPr/>
        </p:nvSpPr>
        <p:spPr>
          <a:xfrm>
            <a:off x="319219" y="423252"/>
            <a:ext cx="906197" cy="741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854" name="Picture 10" descr="Picture 10"/>
          <p:cNvPicPr>
            <a:picLocks noChangeAspect="1"/>
          </p:cNvPicPr>
          <p:nvPr/>
        </p:nvPicPr>
        <p:blipFill>
          <a:blip r:embed="rId2">
            <a:extLst/>
          </a:blip>
          <a:stretch>
            <a:fillRect/>
          </a:stretch>
        </p:blipFill>
        <p:spPr>
          <a:xfrm>
            <a:off x="2644169" y="4594568"/>
            <a:ext cx="231650" cy="231648"/>
          </a:xfrm>
          <a:prstGeom prst="rect">
            <a:avLst/>
          </a:prstGeom>
          <a:ln w="12700">
            <a:miter lim="400000"/>
          </a:ln>
        </p:spPr>
      </p:pic>
      <p:pic>
        <p:nvPicPr>
          <p:cNvPr id="855" name="Picture 11" descr="Picture 11"/>
          <p:cNvPicPr>
            <a:picLocks noChangeAspect="1"/>
          </p:cNvPicPr>
          <p:nvPr/>
        </p:nvPicPr>
        <p:blipFill>
          <a:blip r:embed="rId3">
            <a:extLst/>
          </a:blip>
          <a:stretch>
            <a:fillRect/>
          </a:stretch>
        </p:blipFill>
        <p:spPr>
          <a:xfrm>
            <a:off x="2961661" y="4594568"/>
            <a:ext cx="231650" cy="231648"/>
          </a:xfrm>
          <a:prstGeom prst="rect">
            <a:avLst/>
          </a:prstGeom>
          <a:ln w="12700">
            <a:miter lim="400000"/>
          </a:ln>
        </p:spPr>
      </p:pic>
      <p:pic>
        <p:nvPicPr>
          <p:cNvPr id="856" name="Picture 13" descr="Picture 13"/>
          <p:cNvPicPr>
            <a:picLocks noChangeAspect="1"/>
          </p:cNvPicPr>
          <p:nvPr/>
        </p:nvPicPr>
        <p:blipFill>
          <a:blip r:embed="rId4">
            <a:extLst/>
          </a:blip>
          <a:stretch>
            <a:fillRect/>
          </a:stretch>
        </p:blipFill>
        <p:spPr>
          <a:xfrm>
            <a:off x="3602223" y="4594568"/>
            <a:ext cx="231650" cy="231648"/>
          </a:xfrm>
          <a:prstGeom prst="rect">
            <a:avLst/>
          </a:prstGeom>
          <a:ln w="12700">
            <a:miter lim="400000"/>
          </a:ln>
        </p:spPr>
      </p:pic>
      <p:pic>
        <p:nvPicPr>
          <p:cNvPr id="857" name="Picture 15" descr="Picture 15"/>
          <p:cNvPicPr>
            <a:picLocks noChangeAspect="1"/>
          </p:cNvPicPr>
          <p:nvPr/>
        </p:nvPicPr>
        <p:blipFill>
          <a:blip r:embed="rId5">
            <a:extLst/>
          </a:blip>
          <a:stretch>
            <a:fillRect/>
          </a:stretch>
        </p:blipFill>
        <p:spPr>
          <a:xfrm>
            <a:off x="4231630" y="4594568"/>
            <a:ext cx="231650" cy="231648"/>
          </a:xfrm>
          <a:prstGeom prst="rect">
            <a:avLst/>
          </a:prstGeom>
          <a:ln w="12700">
            <a:miter lim="400000"/>
          </a:ln>
        </p:spPr>
      </p:pic>
      <p:pic>
        <p:nvPicPr>
          <p:cNvPr id="858" name="Picture 16" descr="Picture 16"/>
          <p:cNvPicPr>
            <a:picLocks noChangeAspect="1"/>
          </p:cNvPicPr>
          <p:nvPr/>
        </p:nvPicPr>
        <p:blipFill>
          <a:blip r:embed="rId6">
            <a:extLst/>
          </a:blip>
          <a:stretch>
            <a:fillRect/>
          </a:stretch>
        </p:blipFill>
        <p:spPr>
          <a:xfrm>
            <a:off x="3279152" y="4594568"/>
            <a:ext cx="231650" cy="231648"/>
          </a:xfrm>
          <a:prstGeom prst="rect">
            <a:avLst/>
          </a:prstGeom>
          <a:ln w="12700">
            <a:miter lim="400000"/>
          </a:ln>
        </p:spPr>
      </p:pic>
      <p:pic>
        <p:nvPicPr>
          <p:cNvPr id="859" name="Picture 18" descr="Picture 18"/>
          <p:cNvPicPr>
            <a:picLocks noChangeAspect="1"/>
          </p:cNvPicPr>
          <p:nvPr/>
        </p:nvPicPr>
        <p:blipFill>
          <a:blip r:embed="rId7">
            <a:extLst/>
          </a:blip>
          <a:stretch>
            <a:fillRect/>
          </a:stretch>
        </p:blipFill>
        <p:spPr>
          <a:xfrm>
            <a:off x="3914137" y="4594568"/>
            <a:ext cx="231650" cy="231648"/>
          </a:xfrm>
          <a:prstGeom prst="rect">
            <a:avLst/>
          </a:prstGeom>
          <a:ln w="12700">
            <a:miter lim="400000"/>
          </a:ln>
        </p:spPr>
      </p:pic>
      <p:sp>
        <p:nvSpPr>
          <p:cNvPr id="860"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hank YOU Yellow">
    <p:spTree>
      <p:nvGrpSpPr>
        <p:cNvPr id="1" name=""/>
        <p:cNvGrpSpPr/>
        <p:nvPr/>
      </p:nvGrpSpPr>
      <p:grpSpPr>
        <a:xfrm>
          <a:off x="0" y="0"/>
          <a:ext cx="0" cy="0"/>
          <a:chOff x="0" y="0"/>
          <a:chExt cx="0" cy="0"/>
        </a:xfrm>
      </p:grpSpPr>
      <p:sp>
        <p:nvSpPr>
          <p:cNvPr id="867" name="Rectangle 12"/>
          <p:cNvSpPr/>
          <p:nvPr/>
        </p:nvSpPr>
        <p:spPr>
          <a:xfrm>
            <a:off x="3800819" y="319489"/>
            <a:ext cx="5023692" cy="4494882"/>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68"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869"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870"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871" name="Picture 10" descr="Picture 10"/>
          <p:cNvPicPr>
            <a:picLocks noChangeAspect="1"/>
          </p:cNvPicPr>
          <p:nvPr/>
        </p:nvPicPr>
        <p:blipFill>
          <a:blip r:embed="rId2">
            <a:extLst/>
          </a:blip>
          <a:stretch>
            <a:fillRect/>
          </a:stretch>
        </p:blipFill>
        <p:spPr>
          <a:xfrm>
            <a:off x="328613" y="4593044"/>
            <a:ext cx="231649" cy="234698"/>
          </a:xfrm>
          <a:prstGeom prst="rect">
            <a:avLst/>
          </a:prstGeom>
          <a:ln w="12700">
            <a:miter lim="400000"/>
          </a:ln>
        </p:spPr>
      </p:pic>
      <p:pic>
        <p:nvPicPr>
          <p:cNvPr id="872" name="Picture 11" descr="Picture 11"/>
          <p:cNvPicPr>
            <a:picLocks noChangeAspect="1"/>
          </p:cNvPicPr>
          <p:nvPr/>
        </p:nvPicPr>
        <p:blipFill>
          <a:blip r:embed="rId3">
            <a:extLst/>
          </a:blip>
          <a:stretch>
            <a:fillRect/>
          </a:stretch>
        </p:blipFill>
        <p:spPr>
          <a:xfrm>
            <a:off x="646104" y="4593044"/>
            <a:ext cx="231650" cy="234698"/>
          </a:xfrm>
          <a:prstGeom prst="rect">
            <a:avLst/>
          </a:prstGeom>
          <a:ln w="12700">
            <a:miter lim="400000"/>
          </a:ln>
        </p:spPr>
      </p:pic>
      <p:pic>
        <p:nvPicPr>
          <p:cNvPr id="873" name="Picture 13" descr="Picture 13"/>
          <p:cNvPicPr>
            <a:picLocks noChangeAspect="1"/>
          </p:cNvPicPr>
          <p:nvPr/>
        </p:nvPicPr>
        <p:blipFill>
          <a:blip r:embed="rId4">
            <a:extLst/>
          </a:blip>
          <a:stretch>
            <a:fillRect/>
          </a:stretch>
        </p:blipFill>
        <p:spPr>
          <a:xfrm>
            <a:off x="1286667" y="4593044"/>
            <a:ext cx="231649" cy="234698"/>
          </a:xfrm>
          <a:prstGeom prst="rect">
            <a:avLst/>
          </a:prstGeom>
          <a:ln w="12700">
            <a:miter lim="400000"/>
          </a:ln>
        </p:spPr>
      </p:pic>
      <p:pic>
        <p:nvPicPr>
          <p:cNvPr id="874" name="Picture 15" descr="Picture 15"/>
          <p:cNvPicPr>
            <a:picLocks noChangeAspect="1"/>
          </p:cNvPicPr>
          <p:nvPr/>
        </p:nvPicPr>
        <p:blipFill>
          <a:blip r:embed="rId5">
            <a:extLst/>
          </a:blip>
          <a:stretch>
            <a:fillRect/>
          </a:stretch>
        </p:blipFill>
        <p:spPr>
          <a:xfrm>
            <a:off x="1916072" y="4593044"/>
            <a:ext cx="231650" cy="234698"/>
          </a:xfrm>
          <a:prstGeom prst="rect">
            <a:avLst/>
          </a:prstGeom>
          <a:ln w="12700">
            <a:miter lim="400000"/>
          </a:ln>
        </p:spPr>
      </p:pic>
      <p:pic>
        <p:nvPicPr>
          <p:cNvPr id="875" name="Picture 16" descr="Picture 16"/>
          <p:cNvPicPr>
            <a:picLocks noChangeAspect="1"/>
          </p:cNvPicPr>
          <p:nvPr/>
        </p:nvPicPr>
        <p:blipFill>
          <a:blip r:embed="rId6">
            <a:extLst/>
          </a:blip>
          <a:stretch>
            <a:fillRect/>
          </a:stretch>
        </p:blipFill>
        <p:spPr>
          <a:xfrm>
            <a:off x="963596" y="4593044"/>
            <a:ext cx="231650" cy="234698"/>
          </a:xfrm>
          <a:prstGeom prst="rect">
            <a:avLst/>
          </a:prstGeom>
          <a:ln w="12700">
            <a:miter lim="400000"/>
          </a:ln>
        </p:spPr>
      </p:pic>
      <p:pic>
        <p:nvPicPr>
          <p:cNvPr id="876" name="Picture 17" descr="Picture 17"/>
          <p:cNvPicPr>
            <a:picLocks noChangeAspect="1"/>
          </p:cNvPicPr>
          <p:nvPr/>
        </p:nvPicPr>
        <p:blipFill>
          <a:blip r:embed="rId4">
            <a:extLst/>
          </a:blip>
          <a:stretch>
            <a:fillRect/>
          </a:stretch>
        </p:blipFill>
        <p:spPr>
          <a:xfrm>
            <a:off x="1281087" y="4593044"/>
            <a:ext cx="231650" cy="234698"/>
          </a:xfrm>
          <a:prstGeom prst="rect">
            <a:avLst/>
          </a:prstGeom>
          <a:ln w="12700">
            <a:miter lim="400000"/>
          </a:ln>
        </p:spPr>
      </p:pic>
      <p:pic>
        <p:nvPicPr>
          <p:cNvPr id="877" name="Picture 18" descr="Picture 18"/>
          <p:cNvPicPr>
            <a:picLocks noChangeAspect="1"/>
          </p:cNvPicPr>
          <p:nvPr/>
        </p:nvPicPr>
        <p:blipFill>
          <a:blip r:embed="rId7">
            <a:extLst/>
          </a:blip>
          <a:stretch>
            <a:fillRect/>
          </a:stretch>
        </p:blipFill>
        <p:spPr>
          <a:xfrm>
            <a:off x="1598581" y="4593044"/>
            <a:ext cx="231649" cy="234698"/>
          </a:xfrm>
          <a:prstGeom prst="rect">
            <a:avLst/>
          </a:prstGeom>
          <a:ln w="12700">
            <a:miter lim="400000"/>
          </a:ln>
        </p:spPr>
      </p:pic>
      <p:pic>
        <p:nvPicPr>
          <p:cNvPr id="878"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8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hank YOU Turquoise">
    <p:spTree>
      <p:nvGrpSpPr>
        <p:cNvPr id="1" name=""/>
        <p:cNvGrpSpPr/>
        <p:nvPr/>
      </p:nvGrpSpPr>
      <p:grpSpPr>
        <a:xfrm>
          <a:off x="0" y="0"/>
          <a:ext cx="0" cy="0"/>
          <a:chOff x="0" y="0"/>
          <a:chExt cx="0" cy="0"/>
        </a:xfrm>
      </p:grpSpPr>
      <p:sp>
        <p:nvSpPr>
          <p:cNvPr id="886" name="Rectangle 12"/>
          <p:cNvSpPr/>
          <p:nvPr/>
        </p:nvSpPr>
        <p:spPr>
          <a:xfrm>
            <a:off x="3800819" y="319489"/>
            <a:ext cx="5023692" cy="4494882"/>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87"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888"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889"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890" name="Picture 10" descr="Picture 10"/>
          <p:cNvPicPr>
            <a:picLocks noChangeAspect="1"/>
          </p:cNvPicPr>
          <p:nvPr/>
        </p:nvPicPr>
        <p:blipFill>
          <a:blip r:embed="rId2">
            <a:extLst/>
          </a:blip>
          <a:stretch>
            <a:fillRect/>
          </a:stretch>
        </p:blipFill>
        <p:spPr>
          <a:xfrm>
            <a:off x="328613" y="4593044"/>
            <a:ext cx="231649" cy="234698"/>
          </a:xfrm>
          <a:prstGeom prst="rect">
            <a:avLst/>
          </a:prstGeom>
          <a:ln w="12700">
            <a:miter lim="400000"/>
          </a:ln>
        </p:spPr>
      </p:pic>
      <p:pic>
        <p:nvPicPr>
          <p:cNvPr id="891" name="Picture 11" descr="Picture 11"/>
          <p:cNvPicPr>
            <a:picLocks noChangeAspect="1"/>
          </p:cNvPicPr>
          <p:nvPr/>
        </p:nvPicPr>
        <p:blipFill>
          <a:blip r:embed="rId3">
            <a:extLst/>
          </a:blip>
          <a:stretch>
            <a:fillRect/>
          </a:stretch>
        </p:blipFill>
        <p:spPr>
          <a:xfrm>
            <a:off x="646104" y="4593044"/>
            <a:ext cx="231650" cy="234698"/>
          </a:xfrm>
          <a:prstGeom prst="rect">
            <a:avLst/>
          </a:prstGeom>
          <a:ln w="12700">
            <a:miter lim="400000"/>
          </a:ln>
        </p:spPr>
      </p:pic>
      <p:pic>
        <p:nvPicPr>
          <p:cNvPr id="892" name="Picture 13" descr="Picture 13"/>
          <p:cNvPicPr>
            <a:picLocks noChangeAspect="1"/>
          </p:cNvPicPr>
          <p:nvPr/>
        </p:nvPicPr>
        <p:blipFill>
          <a:blip r:embed="rId4">
            <a:extLst/>
          </a:blip>
          <a:stretch>
            <a:fillRect/>
          </a:stretch>
        </p:blipFill>
        <p:spPr>
          <a:xfrm>
            <a:off x="1286667" y="4593044"/>
            <a:ext cx="231649" cy="234698"/>
          </a:xfrm>
          <a:prstGeom prst="rect">
            <a:avLst/>
          </a:prstGeom>
          <a:ln w="12700">
            <a:miter lim="400000"/>
          </a:ln>
        </p:spPr>
      </p:pic>
      <p:pic>
        <p:nvPicPr>
          <p:cNvPr id="893" name="Picture 15" descr="Picture 15"/>
          <p:cNvPicPr>
            <a:picLocks noChangeAspect="1"/>
          </p:cNvPicPr>
          <p:nvPr/>
        </p:nvPicPr>
        <p:blipFill>
          <a:blip r:embed="rId5">
            <a:extLst/>
          </a:blip>
          <a:stretch>
            <a:fillRect/>
          </a:stretch>
        </p:blipFill>
        <p:spPr>
          <a:xfrm>
            <a:off x="1916072" y="4593044"/>
            <a:ext cx="231650" cy="234698"/>
          </a:xfrm>
          <a:prstGeom prst="rect">
            <a:avLst/>
          </a:prstGeom>
          <a:ln w="12700">
            <a:miter lim="400000"/>
          </a:ln>
        </p:spPr>
      </p:pic>
      <p:pic>
        <p:nvPicPr>
          <p:cNvPr id="894" name="Picture 16" descr="Picture 16"/>
          <p:cNvPicPr>
            <a:picLocks noChangeAspect="1"/>
          </p:cNvPicPr>
          <p:nvPr/>
        </p:nvPicPr>
        <p:blipFill>
          <a:blip r:embed="rId6">
            <a:extLst/>
          </a:blip>
          <a:stretch>
            <a:fillRect/>
          </a:stretch>
        </p:blipFill>
        <p:spPr>
          <a:xfrm>
            <a:off x="963596" y="4593044"/>
            <a:ext cx="231650" cy="234698"/>
          </a:xfrm>
          <a:prstGeom prst="rect">
            <a:avLst/>
          </a:prstGeom>
          <a:ln w="12700">
            <a:miter lim="400000"/>
          </a:ln>
        </p:spPr>
      </p:pic>
      <p:pic>
        <p:nvPicPr>
          <p:cNvPr id="895" name="Picture 17" descr="Picture 17"/>
          <p:cNvPicPr>
            <a:picLocks noChangeAspect="1"/>
          </p:cNvPicPr>
          <p:nvPr/>
        </p:nvPicPr>
        <p:blipFill>
          <a:blip r:embed="rId4">
            <a:extLst/>
          </a:blip>
          <a:stretch>
            <a:fillRect/>
          </a:stretch>
        </p:blipFill>
        <p:spPr>
          <a:xfrm>
            <a:off x="1281087" y="4593044"/>
            <a:ext cx="231650" cy="234698"/>
          </a:xfrm>
          <a:prstGeom prst="rect">
            <a:avLst/>
          </a:prstGeom>
          <a:ln w="12700">
            <a:miter lim="400000"/>
          </a:ln>
        </p:spPr>
      </p:pic>
      <p:pic>
        <p:nvPicPr>
          <p:cNvPr id="896" name="Picture 18" descr="Picture 18"/>
          <p:cNvPicPr>
            <a:picLocks noChangeAspect="1"/>
          </p:cNvPicPr>
          <p:nvPr/>
        </p:nvPicPr>
        <p:blipFill>
          <a:blip r:embed="rId7">
            <a:extLst/>
          </a:blip>
          <a:stretch>
            <a:fillRect/>
          </a:stretch>
        </p:blipFill>
        <p:spPr>
          <a:xfrm>
            <a:off x="1598581" y="4593044"/>
            <a:ext cx="231649" cy="234698"/>
          </a:xfrm>
          <a:prstGeom prst="rect">
            <a:avLst/>
          </a:prstGeom>
          <a:ln w="12700">
            <a:miter lim="400000"/>
          </a:ln>
        </p:spPr>
      </p:pic>
      <p:pic>
        <p:nvPicPr>
          <p:cNvPr id="897"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8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hank YOU Dk Blue">
    <p:spTree>
      <p:nvGrpSpPr>
        <p:cNvPr id="1" name=""/>
        <p:cNvGrpSpPr/>
        <p:nvPr/>
      </p:nvGrpSpPr>
      <p:grpSpPr>
        <a:xfrm>
          <a:off x="0" y="0"/>
          <a:ext cx="0" cy="0"/>
          <a:chOff x="0" y="0"/>
          <a:chExt cx="0" cy="0"/>
        </a:xfrm>
      </p:grpSpPr>
      <p:sp>
        <p:nvSpPr>
          <p:cNvPr id="905" name="Rectangle 12"/>
          <p:cNvSpPr/>
          <p:nvPr/>
        </p:nvSpPr>
        <p:spPr>
          <a:xfrm>
            <a:off x="3800819" y="319489"/>
            <a:ext cx="5023692" cy="4494882"/>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06"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07"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08"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09" name="Picture 10" descr="Picture 10"/>
          <p:cNvPicPr>
            <a:picLocks noChangeAspect="1"/>
          </p:cNvPicPr>
          <p:nvPr/>
        </p:nvPicPr>
        <p:blipFill>
          <a:blip r:embed="rId2">
            <a:extLst/>
          </a:blip>
          <a:stretch>
            <a:fillRect/>
          </a:stretch>
        </p:blipFill>
        <p:spPr>
          <a:xfrm>
            <a:off x="328613" y="4593044"/>
            <a:ext cx="231649" cy="234698"/>
          </a:xfrm>
          <a:prstGeom prst="rect">
            <a:avLst/>
          </a:prstGeom>
          <a:ln w="12700">
            <a:miter lim="400000"/>
          </a:ln>
        </p:spPr>
      </p:pic>
      <p:pic>
        <p:nvPicPr>
          <p:cNvPr id="910" name="Picture 11" descr="Picture 11"/>
          <p:cNvPicPr>
            <a:picLocks noChangeAspect="1"/>
          </p:cNvPicPr>
          <p:nvPr/>
        </p:nvPicPr>
        <p:blipFill>
          <a:blip r:embed="rId3">
            <a:extLst/>
          </a:blip>
          <a:stretch>
            <a:fillRect/>
          </a:stretch>
        </p:blipFill>
        <p:spPr>
          <a:xfrm>
            <a:off x="646104" y="4593044"/>
            <a:ext cx="231650" cy="234698"/>
          </a:xfrm>
          <a:prstGeom prst="rect">
            <a:avLst/>
          </a:prstGeom>
          <a:ln w="12700">
            <a:miter lim="400000"/>
          </a:ln>
        </p:spPr>
      </p:pic>
      <p:pic>
        <p:nvPicPr>
          <p:cNvPr id="911" name="Picture 13" descr="Picture 13"/>
          <p:cNvPicPr>
            <a:picLocks noChangeAspect="1"/>
          </p:cNvPicPr>
          <p:nvPr/>
        </p:nvPicPr>
        <p:blipFill>
          <a:blip r:embed="rId4">
            <a:extLst/>
          </a:blip>
          <a:stretch>
            <a:fillRect/>
          </a:stretch>
        </p:blipFill>
        <p:spPr>
          <a:xfrm>
            <a:off x="1286667" y="4593044"/>
            <a:ext cx="231649" cy="234698"/>
          </a:xfrm>
          <a:prstGeom prst="rect">
            <a:avLst/>
          </a:prstGeom>
          <a:ln w="12700">
            <a:miter lim="400000"/>
          </a:ln>
        </p:spPr>
      </p:pic>
      <p:pic>
        <p:nvPicPr>
          <p:cNvPr id="912" name="Picture 15" descr="Picture 15"/>
          <p:cNvPicPr>
            <a:picLocks noChangeAspect="1"/>
          </p:cNvPicPr>
          <p:nvPr/>
        </p:nvPicPr>
        <p:blipFill>
          <a:blip r:embed="rId5">
            <a:extLst/>
          </a:blip>
          <a:stretch>
            <a:fillRect/>
          </a:stretch>
        </p:blipFill>
        <p:spPr>
          <a:xfrm>
            <a:off x="1916072" y="4593044"/>
            <a:ext cx="231650" cy="234698"/>
          </a:xfrm>
          <a:prstGeom prst="rect">
            <a:avLst/>
          </a:prstGeom>
          <a:ln w="12700">
            <a:miter lim="400000"/>
          </a:ln>
        </p:spPr>
      </p:pic>
      <p:pic>
        <p:nvPicPr>
          <p:cNvPr id="913" name="Picture 16" descr="Picture 16"/>
          <p:cNvPicPr>
            <a:picLocks noChangeAspect="1"/>
          </p:cNvPicPr>
          <p:nvPr/>
        </p:nvPicPr>
        <p:blipFill>
          <a:blip r:embed="rId6">
            <a:extLst/>
          </a:blip>
          <a:stretch>
            <a:fillRect/>
          </a:stretch>
        </p:blipFill>
        <p:spPr>
          <a:xfrm>
            <a:off x="963596" y="4593044"/>
            <a:ext cx="231650" cy="234698"/>
          </a:xfrm>
          <a:prstGeom prst="rect">
            <a:avLst/>
          </a:prstGeom>
          <a:ln w="12700">
            <a:miter lim="400000"/>
          </a:ln>
        </p:spPr>
      </p:pic>
      <p:pic>
        <p:nvPicPr>
          <p:cNvPr id="914" name="Picture 17" descr="Picture 17"/>
          <p:cNvPicPr>
            <a:picLocks noChangeAspect="1"/>
          </p:cNvPicPr>
          <p:nvPr/>
        </p:nvPicPr>
        <p:blipFill>
          <a:blip r:embed="rId4">
            <a:extLst/>
          </a:blip>
          <a:stretch>
            <a:fillRect/>
          </a:stretch>
        </p:blipFill>
        <p:spPr>
          <a:xfrm>
            <a:off x="1281087" y="4593044"/>
            <a:ext cx="231650" cy="234698"/>
          </a:xfrm>
          <a:prstGeom prst="rect">
            <a:avLst/>
          </a:prstGeom>
          <a:ln w="12700">
            <a:miter lim="400000"/>
          </a:ln>
        </p:spPr>
      </p:pic>
      <p:pic>
        <p:nvPicPr>
          <p:cNvPr id="915" name="Picture 18" descr="Picture 18"/>
          <p:cNvPicPr>
            <a:picLocks noChangeAspect="1"/>
          </p:cNvPicPr>
          <p:nvPr/>
        </p:nvPicPr>
        <p:blipFill>
          <a:blip r:embed="rId7">
            <a:extLst/>
          </a:blip>
          <a:stretch>
            <a:fillRect/>
          </a:stretch>
        </p:blipFill>
        <p:spPr>
          <a:xfrm>
            <a:off x="1598581" y="4593044"/>
            <a:ext cx="231649" cy="234698"/>
          </a:xfrm>
          <a:prstGeom prst="rect">
            <a:avLst/>
          </a:prstGeom>
          <a:ln w="12700">
            <a:miter lim="400000"/>
          </a:ln>
        </p:spPr>
      </p:pic>
      <p:pic>
        <p:nvPicPr>
          <p:cNvPr id="916"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hank YOU Pink">
    <p:spTree>
      <p:nvGrpSpPr>
        <p:cNvPr id="1" name=""/>
        <p:cNvGrpSpPr/>
        <p:nvPr/>
      </p:nvGrpSpPr>
      <p:grpSpPr>
        <a:xfrm>
          <a:off x="0" y="0"/>
          <a:ext cx="0" cy="0"/>
          <a:chOff x="0" y="0"/>
          <a:chExt cx="0" cy="0"/>
        </a:xfrm>
      </p:grpSpPr>
      <p:sp>
        <p:nvSpPr>
          <p:cNvPr id="924" name="Rectangle 12"/>
          <p:cNvSpPr/>
          <p:nvPr/>
        </p:nvSpPr>
        <p:spPr>
          <a:xfrm>
            <a:off x="3800819" y="319489"/>
            <a:ext cx="5023692" cy="4494882"/>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25"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Headline"/>
                <a:ea typeface="Geller Headline"/>
                <a:cs typeface="Geller Headline"/>
                <a:sym typeface="Geller Headline"/>
              </a:defRPr>
            </a:lvl1pPr>
            <a:lvl2pPr marL="0" indent="0">
              <a:lnSpc>
                <a:spcPts val="1300"/>
              </a:lnSpc>
              <a:spcBef>
                <a:spcPts val="1100"/>
              </a:spcBef>
              <a:buClrTx/>
              <a:buSzTx/>
              <a:buFontTx/>
              <a:buNone/>
              <a:defRPr sz="1100">
                <a:latin typeface="Geller Headline"/>
                <a:ea typeface="Geller Headline"/>
                <a:cs typeface="Geller Headline"/>
                <a:sym typeface="Geller Headline"/>
              </a:defRPr>
            </a:lvl2pPr>
            <a:lvl3pPr>
              <a:lnSpc>
                <a:spcPts val="1300"/>
              </a:lnSpc>
              <a:spcBef>
                <a:spcPts val="1100"/>
              </a:spcBef>
              <a:buClrTx/>
              <a:buFontTx/>
              <a:defRPr sz="1100">
                <a:latin typeface="Geller Headline"/>
                <a:ea typeface="Geller Headline"/>
                <a:cs typeface="Geller Headline"/>
                <a:sym typeface="Geller Headline"/>
              </a:defRPr>
            </a:lvl3pPr>
            <a:lvl4pPr>
              <a:lnSpc>
                <a:spcPts val="1300"/>
              </a:lnSpc>
              <a:spcBef>
                <a:spcPts val="1100"/>
              </a:spcBef>
              <a:buClrTx/>
              <a:buFontTx/>
              <a:defRPr sz="1100">
                <a:latin typeface="Geller Headline"/>
                <a:ea typeface="Geller Headline"/>
                <a:cs typeface="Geller Headline"/>
                <a:sym typeface="Geller Headline"/>
              </a:defRPr>
            </a:lvl4pPr>
            <a:lvl5pPr>
              <a:lnSpc>
                <a:spcPts val="1300"/>
              </a:lnSpc>
              <a:spcBef>
                <a:spcPts val="1100"/>
              </a:spcBef>
              <a:buClrTx/>
              <a:buFontTx/>
              <a:defRPr sz="11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926"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27"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28" name="Picture 10" descr="Picture 10"/>
          <p:cNvPicPr>
            <a:picLocks noChangeAspect="1"/>
          </p:cNvPicPr>
          <p:nvPr/>
        </p:nvPicPr>
        <p:blipFill>
          <a:blip r:embed="rId2">
            <a:extLst/>
          </a:blip>
          <a:stretch>
            <a:fillRect/>
          </a:stretch>
        </p:blipFill>
        <p:spPr>
          <a:xfrm>
            <a:off x="283537" y="4593044"/>
            <a:ext cx="231649" cy="234698"/>
          </a:xfrm>
          <a:prstGeom prst="rect">
            <a:avLst/>
          </a:prstGeom>
          <a:ln w="12700">
            <a:miter lim="400000"/>
          </a:ln>
        </p:spPr>
      </p:pic>
      <p:pic>
        <p:nvPicPr>
          <p:cNvPr id="929" name="Picture 11" descr="Picture 11"/>
          <p:cNvPicPr>
            <a:picLocks noChangeAspect="1"/>
          </p:cNvPicPr>
          <p:nvPr/>
        </p:nvPicPr>
        <p:blipFill>
          <a:blip r:embed="rId3">
            <a:extLst/>
          </a:blip>
          <a:stretch>
            <a:fillRect/>
          </a:stretch>
        </p:blipFill>
        <p:spPr>
          <a:xfrm>
            <a:off x="601029" y="4593044"/>
            <a:ext cx="231650" cy="234698"/>
          </a:xfrm>
          <a:prstGeom prst="rect">
            <a:avLst/>
          </a:prstGeom>
          <a:ln w="12700">
            <a:miter lim="400000"/>
          </a:ln>
        </p:spPr>
      </p:pic>
      <p:pic>
        <p:nvPicPr>
          <p:cNvPr id="930" name="Picture 13" descr="Picture 13"/>
          <p:cNvPicPr>
            <a:picLocks noChangeAspect="1"/>
          </p:cNvPicPr>
          <p:nvPr/>
        </p:nvPicPr>
        <p:blipFill>
          <a:blip r:embed="rId4">
            <a:extLst/>
          </a:blip>
          <a:stretch>
            <a:fillRect/>
          </a:stretch>
        </p:blipFill>
        <p:spPr>
          <a:xfrm>
            <a:off x="1241590" y="4593044"/>
            <a:ext cx="231649" cy="234698"/>
          </a:xfrm>
          <a:prstGeom prst="rect">
            <a:avLst/>
          </a:prstGeom>
          <a:ln w="12700">
            <a:miter lim="400000"/>
          </a:ln>
        </p:spPr>
      </p:pic>
      <p:pic>
        <p:nvPicPr>
          <p:cNvPr id="931" name="Picture 15" descr="Picture 15"/>
          <p:cNvPicPr>
            <a:picLocks noChangeAspect="1"/>
          </p:cNvPicPr>
          <p:nvPr/>
        </p:nvPicPr>
        <p:blipFill>
          <a:blip r:embed="rId5">
            <a:extLst/>
          </a:blip>
          <a:stretch>
            <a:fillRect/>
          </a:stretch>
        </p:blipFill>
        <p:spPr>
          <a:xfrm>
            <a:off x="1870998" y="4593044"/>
            <a:ext cx="231649" cy="234698"/>
          </a:xfrm>
          <a:prstGeom prst="rect">
            <a:avLst/>
          </a:prstGeom>
          <a:ln w="12700">
            <a:miter lim="400000"/>
          </a:ln>
        </p:spPr>
      </p:pic>
      <p:pic>
        <p:nvPicPr>
          <p:cNvPr id="932" name="Picture 16" descr="Picture 16"/>
          <p:cNvPicPr>
            <a:picLocks noChangeAspect="1"/>
          </p:cNvPicPr>
          <p:nvPr/>
        </p:nvPicPr>
        <p:blipFill>
          <a:blip r:embed="rId6">
            <a:extLst/>
          </a:blip>
          <a:stretch>
            <a:fillRect/>
          </a:stretch>
        </p:blipFill>
        <p:spPr>
          <a:xfrm>
            <a:off x="918520" y="4593044"/>
            <a:ext cx="231649" cy="234698"/>
          </a:xfrm>
          <a:prstGeom prst="rect">
            <a:avLst/>
          </a:prstGeom>
          <a:ln w="12700">
            <a:miter lim="400000"/>
          </a:ln>
        </p:spPr>
      </p:pic>
      <p:pic>
        <p:nvPicPr>
          <p:cNvPr id="933" name="Picture 17" descr="Picture 17"/>
          <p:cNvPicPr>
            <a:picLocks noChangeAspect="1"/>
          </p:cNvPicPr>
          <p:nvPr/>
        </p:nvPicPr>
        <p:blipFill>
          <a:blip r:embed="rId4">
            <a:extLst/>
          </a:blip>
          <a:stretch>
            <a:fillRect/>
          </a:stretch>
        </p:blipFill>
        <p:spPr>
          <a:xfrm>
            <a:off x="1236013" y="4593044"/>
            <a:ext cx="231650" cy="234698"/>
          </a:xfrm>
          <a:prstGeom prst="rect">
            <a:avLst/>
          </a:prstGeom>
          <a:ln w="12700">
            <a:miter lim="400000"/>
          </a:ln>
        </p:spPr>
      </p:pic>
      <p:pic>
        <p:nvPicPr>
          <p:cNvPr id="934" name="Picture 18" descr="Picture 18"/>
          <p:cNvPicPr>
            <a:picLocks noChangeAspect="1"/>
          </p:cNvPicPr>
          <p:nvPr/>
        </p:nvPicPr>
        <p:blipFill>
          <a:blip r:embed="rId7">
            <a:extLst/>
          </a:blip>
          <a:stretch>
            <a:fillRect/>
          </a:stretch>
        </p:blipFill>
        <p:spPr>
          <a:xfrm>
            <a:off x="1553504" y="4593044"/>
            <a:ext cx="231650" cy="234698"/>
          </a:xfrm>
          <a:prstGeom prst="rect">
            <a:avLst/>
          </a:prstGeom>
          <a:ln w="12700">
            <a:miter lim="400000"/>
          </a:ln>
        </p:spPr>
      </p:pic>
      <p:pic>
        <p:nvPicPr>
          <p:cNvPr id="935"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hank YOU Green">
    <p:spTree>
      <p:nvGrpSpPr>
        <p:cNvPr id="1" name=""/>
        <p:cNvGrpSpPr/>
        <p:nvPr/>
      </p:nvGrpSpPr>
      <p:grpSpPr>
        <a:xfrm>
          <a:off x="0" y="0"/>
          <a:ext cx="0" cy="0"/>
          <a:chOff x="0" y="0"/>
          <a:chExt cx="0" cy="0"/>
        </a:xfrm>
      </p:grpSpPr>
      <p:sp>
        <p:nvSpPr>
          <p:cNvPr id="943" name="Rectangle 12"/>
          <p:cNvSpPr/>
          <p:nvPr/>
        </p:nvSpPr>
        <p:spPr>
          <a:xfrm>
            <a:off x="3800819" y="319489"/>
            <a:ext cx="5023692" cy="4494882"/>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44"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45"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46"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47" name="Picture 10" descr="Picture 10"/>
          <p:cNvPicPr>
            <a:picLocks noChangeAspect="1"/>
          </p:cNvPicPr>
          <p:nvPr/>
        </p:nvPicPr>
        <p:blipFill>
          <a:blip r:embed="rId2">
            <a:extLst/>
          </a:blip>
          <a:stretch>
            <a:fillRect/>
          </a:stretch>
        </p:blipFill>
        <p:spPr>
          <a:xfrm>
            <a:off x="274638" y="4593044"/>
            <a:ext cx="231649" cy="234698"/>
          </a:xfrm>
          <a:prstGeom prst="rect">
            <a:avLst/>
          </a:prstGeom>
          <a:ln w="12700">
            <a:miter lim="400000"/>
          </a:ln>
        </p:spPr>
      </p:pic>
      <p:pic>
        <p:nvPicPr>
          <p:cNvPr id="948" name="Picture 11" descr="Picture 11"/>
          <p:cNvPicPr>
            <a:picLocks noChangeAspect="1"/>
          </p:cNvPicPr>
          <p:nvPr/>
        </p:nvPicPr>
        <p:blipFill>
          <a:blip r:embed="rId3">
            <a:extLst/>
          </a:blip>
          <a:stretch>
            <a:fillRect/>
          </a:stretch>
        </p:blipFill>
        <p:spPr>
          <a:xfrm>
            <a:off x="592129" y="4593044"/>
            <a:ext cx="231650" cy="234698"/>
          </a:xfrm>
          <a:prstGeom prst="rect">
            <a:avLst/>
          </a:prstGeom>
          <a:ln w="12700">
            <a:miter lim="400000"/>
          </a:ln>
        </p:spPr>
      </p:pic>
      <p:pic>
        <p:nvPicPr>
          <p:cNvPr id="949" name="Picture 13" descr="Picture 13"/>
          <p:cNvPicPr>
            <a:picLocks noChangeAspect="1"/>
          </p:cNvPicPr>
          <p:nvPr/>
        </p:nvPicPr>
        <p:blipFill>
          <a:blip r:embed="rId4">
            <a:extLst/>
          </a:blip>
          <a:stretch>
            <a:fillRect/>
          </a:stretch>
        </p:blipFill>
        <p:spPr>
          <a:xfrm>
            <a:off x="1232692" y="4593044"/>
            <a:ext cx="231649" cy="234698"/>
          </a:xfrm>
          <a:prstGeom prst="rect">
            <a:avLst/>
          </a:prstGeom>
          <a:ln w="12700">
            <a:miter lim="400000"/>
          </a:ln>
        </p:spPr>
      </p:pic>
      <p:pic>
        <p:nvPicPr>
          <p:cNvPr id="950" name="Picture 15" descr="Picture 15"/>
          <p:cNvPicPr>
            <a:picLocks noChangeAspect="1"/>
          </p:cNvPicPr>
          <p:nvPr/>
        </p:nvPicPr>
        <p:blipFill>
          <a:blip r:embed="rId5">
            <a:extLst/>
          </a:blip>
          <a:stretch>
            <a:fillRect/>
          </a:stretch>
        </p:blipFill>
        <p:spPr>
          <a:xfrm>
            <a:off x="1862097" y="4593044"/>
            <a:ext cx="231650" cy="234698"/>
          </a:xfrm>
          <a:prstGeom prst="rect">
            <a:avLst/>
          </a:prstGeom>
          <a:ln w="12700">
            <a:miter lim="400000"/>
          </a:ln>
        </p:spPr>
      </p:pic>
      <p:pic>
        <p:nvPicPr>
          <p:cNvPr id="951" name="Picture 16" descr="Picture 16"/>
          <p:cNvPicPr>
            <a:picLocks noChangeAspect="1"/>
          </p:cNvPicPr>
          <p:nvPr/>
        </p:nvPicPr>
        <p:blipFill>
          <a:blip r:embed="rId6">
            <a:extLst/>
          </a:blip>
          <a:stretch>
            <a:fillRect/>
          </a:stretch>
        </p:blipFill>
        <p:spPr>
          <a:xfrm>
            <a:off x="909621" y="4593044"/>
            <a:ext cx="231650" cy="234698"/>
          </a:xfrm>
          <a:prstGeom prst="rect">
            <a:avLst/>
          </a:prstGeom>
          <a:ln w="12700">
            <a:miter lim="400000"/>
          </a:ln>
        </p:spPr>
      </p:pic>
      <p:pic>
        <p:nvPicPr>
          <p:cNvPr id="952" name="Picture 17" descr="Picture 17"/>
          <p:cNvPicPr>
            <a:picLocks noChangeAspect="1"/>
          </p:cNvPicPr>
          <p:nvPr/>
        </p:nvPicPr>
        <p:blipFill>
          <a:blip r:embed="rId4">
            <a:extLst/>
          </a:blip>
          <a:stretch>
            <a:fillRect/>
          </a:stretch>
        </p:blipFill>
        <p:spPr>
          <a:xfrm>
            <a:off x="1227112" y="4593044"/>
            <a:ext cx="231650" cy="234698"/>
          </a:xfrm>
          <a:prstGeom prst="rect">
            <a:avLst/>
          </a:prstGeom>
          <a:ln w="12700">
            <a:miter lim="400000"/>
          </a:ln>
        </p:spPr>
      </p:pic>
      <p:pic>
        <p:nvPicPr>
          <p:cNvPr id="953" name="Picture 18" descr="Picture 18"/>
          <p:cNvPicPr>
            <a:picLocks noChangeAspect="1"/>
          </p:cNvPicPr>
          <p:nvPr/>
        </p:nvPicPr>
        <p:blipFill>
          <a:blip r:embed="rId7">
            <a:extLst/>
          </a:blip>
          <a:stretch>
            <a:fillRect/>
          </a:stretch>
        </p:blipFill>
        <p:spPr>
          <a:xfrm>
            <a:off x="1544606" y="4593044"/>
            <a:ext cx="231649" cy="234698"/>
          </a:xfrm>
          <a:prstGeom prst="rect">
            <a:avLst/>
          </a:prstGeom>
          <a:ln w="12700">
            <a:miter lim="400000"/>
          </a:ln>
        </p:spPr>
      </p:pic>
      <p:pic>
        <p:nvPicPr>
          <p:cNvPr id="954"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hank YOU Blue">
    <p:spTree>
      <p:nvGrpSpPr>
        <p:cNvPr id="1" name=""/>
        <p:cNvGrpSpPr/>
        <p:nvPr/>
      </p:nvGrpSpPr>
      <p:grpSpPr>
        <a:xfrm>
          <a:off x="0" y="0"/>
          <a:ext cx="0" cy="0"/>
          <a:chOff x="0" y="0"/>
          <a:chExt cx="0" cy="0"/>
        </a:xfrm>
      </p:grpSpPr>
      <p:sp>
        <p:nvSpPr>
          <p:cNvPr id="962" name="Rectangle 12"/>
          <p:cNvSpPr/>
          <p:nvPr/>
        </p:nvSpPr>
        <p:spPr>
          <a:xfrm>
            <a:off x="3800819" y="319489"/>
            <a:ext cx="5023692" cy="4494882"/>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63"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64"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65"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66" name="Picture 10" descr="Picture 10"/>
          <p:cNvPicPr>
            <a:picLocks noChangeAspect="1"/>
          </p:cNvPicPr>
          <p:nvPr/>
        </p:nvPicPr>
        <p:blipFill>
          <a:blip r:embed="rId2">
            <a:extLst/>
          </a:blip>
          <a:stretch>
            <a:fillRect/>
          </a:stretch>
        </p:blipFill>
        <p:spPr>
          <a:xfrm>
            <a:off x="274638" y="4593044"/>
            <a:ext cx="231649" cy="234698"/>
          </a:xfrm>
          <a:prstGeom prst="rect">
            <a:avLst/>
          </a:prstGeom>
          <a:ln w="12700">
            <a:miter lim="400000"/>
          </a:ln>
        </p:spPr>
      </p:pic>
      <p:pic>
        <p:nvPicPr>
          <p:cNvPr id="967" name="Picture 11" descr="Picture 11"/>
          <p:cNvPicPr>
            <a:picLocks noChangeAspect="1"/>
          </p:cNvPicPr>
          <p:nvPr/>
        </p:nvPicPr>
        <p:blipFill>
          <a:blip r:embed="rId3">
            <a:extLst/>
          </a:blip>
          <a:stretch>
            <a:fillRect/>
          </a:stretch>
        </p:blipFill>
        <p:spPr>
          <a:xfrm>
            <a:off x="592129" y="4593044"/>
            <a:ext cx="231650" cy="234698"/>
          </a:xfrm>
          <a:prstGeom prst="rect">
            <a:avLst/>
          </a:prstGeom>
          <a:ln w="12700">
            <a:miter lim="400000"/>
          </a:ln>
        </p:spPr>
      </p:pic>
      <p:pic>
        <p:nvPicPr>
          <p:cNvPr id="968" name="Picture 13" descr="Picture 13"/>
          <p:cNvPicPr>
            <a:picLocks noChangeAspect="1"/>
          </p:cNvPicPr>
          <p:nvPr/>
        </p:nvPicPr>
        <p:blipFill>
          <a:blip r:embed="rId4">
            <a:extLst/>
          </a:blip>
          <a:stretch>
            <a:fillRect/>
          </a:stretch>
        </p:blipFill>
        <p:spPr>
          <a:xfrm>
            <a:off x="1232692" y="4593044"/>
            <a:ext cx="231649" cy="234698"/>
          </a:xfrm>
          <a:prstGeom prst="rect">
            <a:avLst/>
          </a:prstGeom>
          <a:ln w="12700">
            <a:miter lim="400000"/>
          </a:ln>
        </p:spPr>
      </p:pic>
      <p:pic>
        <p:nvPicPr>
          <p:cNvPr id="969" name="Picture 15" descr="Picture 15"/>
          <p:cNvPicPr>
            <a:picLocks noChangeAspect="1"/>
          </p:cNvPicPr>
          <p:nvPr/>
        </p:nvPicPr>
        <p:blipFill>
          <a:blip r:embed="rId5">
            <a:extLst/>
          </a:blip>
          <a:stretch>
            <a:fillRect/>
          </a:stretch>
        </p:blipFill>
        <p:spPr>
          <a:xfrm>
            <a:off x="1862097" y="4593044"/>
            <a:ext cx="231650" cy="234698"/>
          </a:xfrm>
          <a:prstGeom prst="rect">
            <a:avLst/>
          </a:prstGeom>
          <a:ln w="12700">
            <a:miter lim="400000"/>
          </a:ln>
        </p:spPr>
      </p:pic>
      <p:pic>
        <p:nvPicPr>
          <p:cNvPr id="970" name="Picture 16" descr="Picture 16"/>
          <p:cNvPicPr>
            <a:picLocks noChangeAspect="1"/>
          </p:cNvPicPr>
          <p:nvPr/>
        </p:nvPicPr>
        <p:blipFill>
          <a:blip r:embed="rId6">
            <a:extLst/>
          </a:blip>
          <a:stretch>
            <a:fillRect/>
          </a:stretch>
        </p:blipFill>
        <p:spPr>
          <a:xfrm>
            <a:off x="909621" y="4593044"/>
            <a:ext cx="231650" cy="234698"/>
          </a:xfrm>
          <a:prstGeom prst="rect">
            <a:avLst/>
          </a:prstGeom>
          <a:ln w="12700">
            <a:miter lim="400000"/>
          </a:ln>
        </p:spPr>
      </p:pic>
      <p:pic>
        <p:nvPicPr>
          <p:cNvPr id="971" name="Picture 17" descr="Picture 17"/>
          <p:cNvPicPr>
            <a:picLocks noChangeAspect="1"/>
          </p:cNvPicPr>
          <p:nvPr/>
        </p:nvPicPr>
        <p:blipFill>
          <a:blip r:embed="rId4">
            <a:extLst/>
          </a:blip>
          <a:stretch>
            <a:fillRect/>
          </a:stretch>
        </p:blipFill>
        <p:spPr>
          <a:xfrm>
            <a:off x="1227112" y="4593044"/>
            <a:ext cx="231650" cy="234698"/>
          </a:xfrm>
          <a:prstGeom prst="rect">
            <a:avLst/>
          </a:prstGeom>
          <a:ln w="12700">
            <a:miter lim="400000"/>
          </a:ln>
        </p:spPr>
      </p:pic>
      <p:pic>
        <p:nvPicPr>
          <p:cNvPr id="972" name="Picture 18" descr="Picture 18"/>
          <p:cNvPicPr>
            <a:picLocks noChangeAspect="1"/>
          </p:cNvPicPr>
          <p:nvPr/>
        </p:nvPicPr>
        <p:blipFill>
          <a:blip r:embed="rId7">
            <a:extLst/>
          </a:blip>
          <a:stretch>
            <a:fillRect/>
          </a:stretch>
        </p:blipFill>
        <p:spPr>
          <a:xfrm>
            <a:off x="1544606" y="4593044"/>
            <a:ext cx="231649" cy="234698"/>
          </a:xfrm>
          <a:prstGeom prst="rect">
            <a:avLst/>
          </a:prstGeom>
          <a:ln w="12700">
            <a:miter lim="400000"/>
          </a:ln>
        </p:spPr>
      </p:pic>
      <p:pic>
        <p:nvPicPr>
          <p:cNvPr id="973"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hank YOU Orange">
    <p:spTree>
      <p:nvGrpSpPr>
        <p:cNvPr id="1" name=""/>
        <p:cNvGrpSpPr/>
        <p:nvPr/>
      </p:nvGrpSpPr>
      <p:grpSpPr>
        <a:xfrm>
          <a:off x="0" y="0"/>
          <a:ext cx="0" cy="0"/>
          <a:chOff x="0" y="0"/>
          <a:chExt cx="0" cy="0"/>
        </a:xfrm>
      </p:grpSpPr>
      <p:sp>
        <p:nvSpPr>
          <p:cNvPr id="981" name="Rectangle 12"/>
          <p:cNvSpPr/>
          <p:nvPr/>
        </p:nvSpPr>
        <p:spPr>
          <a:xfrm>
            <a:off x="3800819" y="319489"/>
            <a:ext cx="5023692" cy="4494882"/>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82"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83"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84"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85" name="Picture 10" descr="Picture 10"/>
          <p:cNvPicPr>
            <a:picLocks noChangeAspect="1"/>
          </p:cNvPicPr>
          <p:nvPr/>
        </p:nvPicPr>
        <p:blipFill>
          <a:blip r:embed="rId2">
            <a:extLst/>
          </a:blip>
          <a:stretch>
            <a:fillRect/>
          </a:stretch>
        </p:blipFill>
        <p:spPr>
          <a:xfrm>
            <a:off x="274638" y="4593044"/>
            <a:ext cx="231649" cy="234698"/>
          </a:xfrm>
          <a:prstGeom prst="rect">
            <a:avLst/>
          </a:prstGeom>
          <a:ln w="12700">
            <a:miter lim="400000"/>
          </a:ln>
        </p:spPr>
      </p:pic>
      <p:pic>
        <p:nvPicPr>
          <p:cNvPr id="986" name="Picture 11" descr="Picture 11"/>
          <p:cNvPicPr>
            <a:picLocks noChangeAspect="1"/>
          </p:cNvPicPr>
          <p:nvPr/>
        </p:nvPicPr>
        <p:blipFill>
          <a:blip r:embed="rId3">
            <a:extLst/>
          </a:blip>
          <a:stretch>
            <a:fillRect/>
          </a:stretch>
        </p:blipFill>
        <p:spPr>
          <a:xfrm>
            <a:off x="592129" y="4593044"/>
            <a:ext cx="231650" cy="234698"/>
          </a:xfrm>
          <a:prstGeom prst="rect">
            <a:avLst/>
          </a:prstGeom>
          <a:ln w="12700">
            <a:miter lim="400000"/>
          </a:ln>
        </p:spPr>
      </p:pic>
      <p:pic>
        <p:nvPicPr>
          <p:cNvPr id="987" name="Picture 13" descr="Picture 13"/>
          <p:cNvPicPr>
            <a:picLocks noChangeAspect="1"/>
          </p:cNvPicPr>
          <p:nvPr/>
        </p:nvPicPr>
        <p:blipFill>
          <a:blip r:embed="rId4">
            <a:extLst/>
          </a:blip>
          <a:stretch>
            <a:fillRect/>
          </a:stretch>
        </p:blipFill>
        <p:spPr>
          <a:xfrm>
            <a:off x="1232692" y="4593044"/>
            <a:ext cx="231649" cy="234698"/>
          </a:xfrm>
          <a:prstGeom prst="rect">
            <a:avLst/>
          </a:prstGeom>
          <a:ln w="12700">
            <a:miter lim="400000"/>
          </a:ln>
        </p:spPr>
      </p:pic>
      <p:pic>
        <p:nvPicPr>
          <p:cNvPr id="988" name="Picture 15" descr="Picture 15"/>
          <p:cNvPicPr>
            <a:picLocks noChangeAspect="1"/>
          </p:cNvPicPr>
          <p:nvPr/>
        </p:nvPicPr>
        <p:blipFill>
          <a:blip r:embed="rId5">
            <a:extLst/>
          </a:blip>
          <a:stretch>
            <a:fillRect/>
          </a:stretch>
        </p:blipFill>
        <p:spPr>
          <a:xfrm>
            <a:off x="1862097" y="4593044"/>
            <a:ext cx="231650" cy="234698"/>
          </a:xfrm>
          <a:prstGeom prst="rect">
            <a:avLst/>
          </a:prstGeom>
          <a:ln w="12700">
            <a:miter lim="400000"/>
          </a:ln>
        </p:spPr>
      </p:pic>
      <p:pic>
        <p:nvPicPr>
          <p:cNvPr id="989" name="Picture 16" descr="Picture 16"/>
          <p:cNvPicPr>
            <a:picLocks noChangeAspect="1"/>
          </p:cNvPicPr>
          <p:nvPr/>
        </p:nvPicPr>
        <p:blipFill>
          <a:blip r:embed="rId6">
            <a:extLst/>
          </a:blip>
          <a:stretch>
            <a:fillRect/>
          </a:stretch>
        </p:blipFill>
        <p:spPr>
          <a:xfrm>
            <a:off x="909621" y="4593044"/>
            <a:ext cx="231650" cy="234698"/>
          </a:xfrm>
          <a:prstGeom prst="rect">
            <a:avLst/>
          </a:prstGeom>
          <a:ln w="12700">
            <a:miter lim="400000"/>
          </a:ln>
        </p:spPr>
      </p:pic>
      <p:pic>
        <p:nvPicPr>
          <p:cNvPr id="990" name="Picture 17" descr="Picture 17"/>
          <p:cNvPicPr>
            <a:picLocks noChangeAspect="1"/>
          </p:cNvPicPr>
          <p:nvPr/>
        </p:nvPicPr>
        <p:blipFill>
          <a:blip r:embed="rId4">
            <a:extLst/>
          </a:blip>
          <a:stretch>
            <a:fillRect/>
          </a:stretch>
        </p:blipFill>
        <p:spPr>
          <a:xfrm>
            <a:off x="1227112" y="4593044"/>
            <a:ext cx="231650" cy="234698"/>
          </a:xfrm>
          <a:prstGeom prst="rect">
            <a:avLst/>
          </a:prstGeom>
          <a:ln w="12700">
            <a:miter lim="400000"/>
          </a:ln>
        </p:spPr>
      </p:pic>
      <p:pic>
        <p:nvPicPr>
          <p:cNvPr id="991" name="Picture 18" descr="Picture 18"/>
          <p:cNvPicPr>
            <a:picLocks noChangeAspect="1"/>
          </p:cNvPicPr>
          <p:nvPr/>
        </p:nvPicPr>
        <p:blipFill>
          <a:blip r:embed="rId7">
            <a:extLst/>
          </a:blip>
          <a:stretch>
            <a:fillRect/>
          </a:stretch>
        </p:blipFill>
        <p:spPr>
          <a:xfrm>
            <a:off x="1544606" y="4593044"/>
            <a:ext cx="231649" cy="234698"/>
          </a:xfrm>
          <a:prstGeom prst="rect">
            <a:avLst/>
          </a:prstGeom>
          <a:ln w="12700">
            <a:miter lim="400000"/>
          </a:ln>
        </p:spPr>
      </p:pic>
      <p:pic>
        <p:nvPicPr>
          <p:cNvPr id="992"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00" name="Title Text"/>
          <p:cNvSpPr txBox="1">
            <a:spLocks noGrp="1"/>
          </p:cNvSpPr>
          <p:nvPr>
            <p:ph type="title"/>
          </p:nvPr>
        </p:nvSpPr>
        <p:spPr>
          <a:xfrm>
            <a:off x="268288" y="275491"/>
            <a:ext cx="8229601" cy="248477"/>
          </a:xfrm>
          <a:prstGeom prst="rect">
            <a:avLst/>
          </a:prstGeom>
        </p:spPr>
        <p:txBody>
          <a:bodyPr/>
          <a:lstStyle>
            <a:lvl1pPr>
              <a:defRPr sz="1400"/>
            </a:lvl1pPr>
          </a:lstStyle>
          <a:p>
            <a:r>
              <a:t>Title Text</a:t>
            </a:r>
          </a:p>
        </p:txBody>
      </p:sp>
      <p:sp>
        <p:nvSpPr>
          <p:cNvPr id="1001"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Slide Yellow Border">
    <p:spTree>
      <p:nvGrpSpPr>
        <p:cNvPr id="1" name=""/>
        <p:cNvGrpSpPr/>
        <p:nvPr/>
      </p:nvGrpSpPr>
      <p:grpSpPr>
        <a:xfrm>
          <a:off x="0" y="0"/>
          <a:ext cx="0" cy="0"/>
          <a:chOff x="0" y="0"/>
          <a:chExt cx="0" cy="0"/>
        </a:xfrm>
      </p:grpSpPr>
      <p:sp>
        <p:nvSpPr>
          <p:cNvPr id="106" name="Rectangle 6"/>
          <p:cNvSpPr/>
          <p:nvPr/>
        </p:nvSpPr>
        <p:spPr>
          <a:xfrm>
            <a:off x="1" y="0"/>
            <a:ext cx="9144001"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07"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08"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09"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10"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8"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Turquoise Border">
    <p:spTree>
      <p:nvGrpSpPr>
        <p:cNvPr id="1" name=""/>
        <p:cNvGrpSpPr/>
        <p:nvPr/>
      </p:nvGrpSpPr>
      <p:grpSpPr>
        <a:xfrm>
          <a:off x="0" y="0"/>
          <a:ext cx="0" cy="0"/>
          <a:chOff x="0" y="0"/>
          <a:chExt cx="0" cy="0"/>
        </a:xfrm>
      </p:grpSpPr>
      <p:sp>
        <p:nvSpPr>
          <p:cNvPr id="118" name="Rectangle 6"/>
          <p:cNvSpPr/>
          <p:nvPr/>
        </p:nvSpPr>
        <p:spPr>
          <a:xfrm>
            <a:off x="1" y="0"/>
            <a:ext cx="9144001"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19"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20"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21"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22"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66737" y="553282"/>
            <a:ext cx="4780768" cy="4686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3" name="Body Level One…"/>
          <p:cNvSpPr txBox="1">
            <a:spLocks noGrp="1"/>
          </p:cNvSpPr>
          <p:nvPr>
            <p:ph type="body" idx="1"/>
          </p:nvPr>
        </p:nvSpPr>
        <p:spPr>
          <a:xfrm>
            <a:off x="566737" y="1389062"/>
            <a:ext cx="7488051" cy="27543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4551363"/>
            <a:ext cx="175565" cy="215901"/>
          </a:xfrm>
          <a:prstGeom prst="rect">
            <a:avLst/>
          </a:prstGeom>
          <a:ln w="12700">
            <a:miter lim="400000"/>
          </a:ln>
        </p:spPr>
        <p:txBody>
          <a:bodyPr wrap="none" lIns="0" tIns="0" rIns="0" bIns="0" anchor="b">
            <a:spAutoFit/>
          </a:bodyPr>
          <a:lstStyle>
            <a:lvl1pPr>
              <a:defRPr sz="1400">
                <a:latin typeface="+mj-lt"/>
                <a:ea typeface="+mj-ea"/>
                <a:cs typeface="+mj-cs"/>
                <a:sym typeface="Geller Text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6" r:id="rId35"/>
    <p:sldLayoutId id="2147483687" r:id="rId36"/>
    <p:sldLayoutId id="2147483688" r:id="rId37"/>
    <p:sldLayoutId id="2147483689" r:id="rId38"/>
    <p:sldLayoutId id="2147483690" r:id="rId39"/>
    <p:sldLayoutId id="2147483691"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703" r:id="rId51"/>
    <p:sldLayoutId id="2147483704" r:id="rId52"/>
    <p:sldLayoutId id="2147483705" r:id="rId53"/>
    <p:sldLayoutId id="2147483706" r:id="rId54"/>
    <p:sldLayoutId id="2147483707" r:id="rId55"/>
    <p:sldLayoutId id="2147483708" r:id="rId56"/>
    <p:sldLayoutId id="2147483710" r:id="rId57"/>
    <p:sldLayoutId id="2147483711" r:id="rId58"/>
    <p:sldLayoutId id="2147483712" r:id="rId59"/>
    <p:sldLayoutId id="2147483713" r:id="rId60"/>
    <p:sldLayoutId id="2147483714" r:id="rId61"/>
    <p:sldLayoutId id="2147483715" r:id="rId62"/>
    <p:sldLayoutId id="2147483716" r:id="rId63"/>
    <p:sldLayoutId id="2147483717" r:id="rId64"/>
    <p:sldLayoutId id="2147483718" r:id="rId65"/>
    <p:sldLayoutId id="2147483719" r:id="rId66"/>
    <p:sldLayoutId id="2147483720" r:id="rId67"/>
    <p:sldLayoutId id="2147483721" r:id="rId68"/>
    <p:sldLayoutId id="2147483722" r:id="rId69"/>
    <p:sldLayoutId id="2147483723" r:id="rId70"/>
    <p:sldLayoutId id="2147483724" r:id="rId71"/>
    <p:sldLayoutId id="2147483725" r:id="rId72"/>
    <p:sldLayoutId id="2147483726" r:id="rId73"/>
    <p:sldLayoutId id="2147483727" r:id="rId74"/>
    <p:sldLayoutId id="2147483728" r:id="rId75"/>
    <p:sldLayoutId id="2147483729" r:id="rId76"/>
    <p:sldLayoutId id="2147483730" r:id="rId77"/>
    <p:sldLayoutId id="2147483731" r:id="rId78"/>
    <p:sldLayoutId id="2147483732" r:id="rId79"/>
    <p:sldLayoutId id="2147483733" r:id="rId80"/>
  </p:sldLayoutIdLst>
  <p:transition spd="med"/>
  <p:txStyles>
    <p:title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1pPr>
      <a:lvl2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2pPr>
      <a:lvl3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3pPr>
      <a:lvl4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4pPr>
      <a:lvl5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5pPr>
      <a:lvl6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6pPr>
      <a:lvl7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7pPr>
      <a:lvl8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8pPr>
      <a:lvl9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9pPr>
    </p:titleStyle>
    <p:body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9.xml"/><Relationship Id="rId6" Type="http://schemas.openxmlformats.org/officeDocument/2006/relationships/image" Target="../media/image8.png"/><Relationship Id="rId11"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11.png"/><Relationship Id="rId14" Type="http://schemas.openxmlformats.org/officeDocument/2006/relationships/image" Target="../media/image21.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1.xml"/><Relationship Id="rId5" Type="http://schemas.openxmlformats.org/officeDocument/2006/relationships/image" Target="../media/image41.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41.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image" Target="../media/image41.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41.xml"/><Relationship Id="rId5" Type="http://schemas.openxmlformats.org/officeDocument/2006/relationships/image" Target="../media/image41.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41.xml"/><Relationship Id="rId5" Type="http://schemas.openxmlformats.org/officeDocument/2006/relationships/image" Target="../media/image50.jpe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41.xml"/><Relationship Id="rId5" Type="http://schemas.openxmlformats.org/officeDocument/2006/relationships/image" Target="../media/image51.jpe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41.xml"/><Relationship Id="rId5" Type="http://schemas.openxmlformats.org/officeDocument/2006/relationships/image" Target="../media/image5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41.xml"/><Relationship Id="rId5" Type="http://schemas.openxmlformats.org/officeDocument/2006/relationships/image" Target="../media/image53.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41.xml"/><Relationship Id="rId5" Type="http://schemas.openxmlformats.org/officeDocument/2006/relationships/image" Target="../media/image54.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41.xml"/><Relationship Id="rId5" Type="http://schemas.openxmlformats.org/officeDocument/2006/relationships/image" Target="../media/image55.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26.png"/><Relationship Id="rId18" Type="http://schemas.openxmlformats.org/officeDocument/2006/relationships/slide" Target="slide9.xml"/><Relationship Id="rId26" Type="http://schemas.openxmlformats.org/officeDocument/2006/relationships/slide" Target="slide15.xml"/><Relationship Id="rId39" Type="http://schemas.openxmlformats.org/officeDocument/2006/relationships/slide" Target="slide20.xml"/><Relationship Id="rId3" Type="http://schemas.openxmlformats.org/officeDocument/2006/relationships/image" Target="../media/image22.png"/><Relationship Id="rId21" Type="http://schemas.openxmlformats.org/officeDocument/2006/relationships/image" Target="../media/image30.jpeg"/><Relationship Id="rId34" Type="http://schemas.openxmlformats.org/officeDocument/2006/relationships/image" Target="../media/image37.png"/><Relationship Id="rId7" Type="http://schemas.openxmlformats.org/officeDocument/2006/relationships/image" Target="../media/image21.jpeg"/><Relationship Id="rId12" Type="http://schemas.openxmlformats.org/officeDocument/2006/relationships/slide" Target="slide6.xml"/><Relationship Id="rId17" Type="http://schemas.openxmlformats.org/officeDocument/2006/relationships/image" Target="../media/image28.png"/><Relationship Id="rId25" Type="http://schemas.openxmlformats.org/officeDocument/2006/relationships/image" Target="../media/image32.jpeg"/><Relationship Id="rId33" Type="http://schemas.openxmlformats.org/officeDocument/2006/relationships/slide" Target="slide17.xml"/><Relationship Id="rId38" Type="http://schemas.openxmlformats.org/officeDocument/2006/relationships/image" Target="../media/image39.png"/><Relationship Id="rId2" Type="http://schemas.openxmlformats.org/officeDocument/2006/relationships/notesSlide" Target="../notesSlides/notesSlide2.xml"/><Relationship Id="rId16" Type="http://schemas.openxmlformats.org/officeDocument/2006/relationships/slide" Target="slide8.xml"/><Relationship Id="rId20" Type="http://schemas.openxmlformats.org/officeDocument/2006/relationships/slide" Target="slide11.xml"/><Relationship Id="rId29" Type="http://schemas.openxmlformats.org/officeDocument/2006/relationships/image" Target="../media/image34.jpeg"/><Relationship Id="rId1" Type="http://schemas.openxmlformats.org/officeDocument/2006/relationships/slideLayout" Target="../slideLayouts/slideLayout37.xml"/><Relationship Id="rId6" Type="http://schemas.openxmlformats.org/officeDocument/2006/relationships/slide" Target="slide3.xml"/><Relationship Id="rId11" Type="http://schemas.openxmlformats.org/officeDocument/2006/relationships/image" Target="../media/image25.png"/><Relationship Id="rId24" Type="http://schemas.openxmlformats.org/officeDocument/2006/relationships/slide" Target="slide13.xml"/><Relationship Id="rId32" Type="http://schemas.openxmlformats.org/officeDocument/2006/relationships/image" Target="../media/image36.png"/><Relationship Id="rId37" Type="http://schemas.openxmlformats.org/officeDocument/2006/relationships/slide" Target="slide19.xml"/><Relationship Id="rId40" Type="http://schemas.openxmlformats.org/officeDocument/2006/relationships/image" Target="../media/image40.png"/><Relationship Id="rId5" Type="http://schemas.openxmlformats.org/officeDocument/2006/relationships/image" Target="../media/image23.png"/><Relationship Id="rId15" Type="http://schemas.openxmlformats.org/officeDocument/2006/relationships/image" Target="../media/image27.png"/><Relationship Id="rId23" Type="http://schemas.openxmlformats.org/officeDocument/2006/relationships/image" Target="../media/image31.jpeg"/><Relationship Id="rId28" Type="http://schemas.openxmlformats.org/officeDocument/2006/relationships/slide" Target="slide14.xml"/><Relationship Id="rId36" Type="http://schemas.openxmlformats.org/officeDocument/2006/relationships/image" Target="../media/image38.png"/><Relationship Id="rId10" Type="http://schemas.openxmlformats.org/officeDocument/2006/relationships/slide" Target="slide5.xml"/><Relationship Id="rId19" Type="http://schemas.openxmlformats.org/officeDocument/2006/relationships/image" Target="../media/image29.jpeg"/><Relationship Id="rId31" Type="http://schemas.openxmlformats.org/officeDocument/2006/relationships/slide" Target="slide16.xml"/><Relationship Id="rId4" Type="http://schemas.openxmlformats.org/officeDocument/2006/relationships/slide" Target="slide10.xml"/><Relationship Id="rId9" Type="http://schemas.openxmlformats.org/officeDocument/2006/relationships/image" Target="../media/image24.png"/><Relationship Id="rId14" Type="http://schemas.openxmlformats.org/officeDocument/2006/relationships/slide" Target="slide7.xml"/><Relationship Id="rId22" Type="http://schemas.openxmlformats.org/officeDocument/2006/relationships/slide" Target="slide12.xml"/><Relationship Id="rId27" Type="http://schemas.openxmlformats.org/officeDocument/2006/relationships/image" Target="../media/image33.jpeg"/><Relationship Id="rId30" Type="http://schemas.openxmlformats.org/officeDocument/2006/relationships/image" Target="../media/image35.jpeg"/><Relationship Id="rId35"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41.xml"/><Relationship Id="rId5" Type="http://schemas.openxmlformats.org/officeDocument/2006/relationships/image" Target="../media/image56.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41.xml"/><Relationship Id="rId5" Type="http://schemas.openxmlformats.org/officeDocument/2006/relationships/image" Target="../media/image21.jpe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41.xml"/><Relationship Id="rId5" Type="http://schemas.openxmlformats.org/officeDocument/2006/relationships/image" Target="../media/image41.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41.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1.xml"/><Relationship Id="rId5" Type="http://schemas.openxmlformats.org/officeDocument/2006/relationships/image" Target="../media/image41.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41.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41.xml"/><Relationship Id="rId5" Type="http://schemas.openxmlformats.org/officeDocument/2006/relationships/image" Target="../media/image41.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41.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591" y="4567673"/>
            <a:ext cx="1657722" cy="3693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3C3C3C"/>
              </a:solidFill>
              <a:effectLst/>
              <a:uFillTx/>
              <a:latin typeface="+mn-lt"/>
              <a:ea typeface="+mn-ea"/>
              <a:cs typeface="+mn-cs"/>
              <a:sym typeface="Helvetica"/>
            </a:endParaRPr>
          </a:p>
        </p:txBody>
      </p:sp>
      <p:pic>
        <p:nvPicPr>
          <p:cNvPr id="1284" name="Picture 15" descr="Picture 15"/>
          <p:cNvPicPr>
            <a:picLocks noChangeAspect="1"/>
          </p:cNvPicPr>
          <p:nvPr/>
        </p:nvPicPr>
        <p:blipFill>
          <a:blip r:embed="rId3">
            <a:extLst/>
          </a:blip>
          <a:stretch>
            <a:fillRect/>
          </a:stretch>
        </p:blipFill>
        <p:spPr>
          <a:xfrm>
            <a:off x="6978132" y="4279889"/>
            <a:ext cx="306590" cy="306590"/>
          </a:xfrm>
          <a:prstGeom prst="rect">
            <a:avLst/>
          </a:prstGeom>
          <a:ln w="12700">
            <a:miter lim="400000"/>
          </a:ln>
        </p:spPr>
      </p:pic>
      <p:pic>
        <p:nvPicPr>
          <p:cNvPr id="1285" name="Picture 16" descr="Picture 16"/>
          <p:cNvPicPr>
            <a:picLocks noChangeAspect="1"/>
          </p:cNvPicPr>
          <p:nvPr/>
        </p:nvPicPr>
        <p:blipFill>
          <a:blip r:embed="rId4">
            <a:extLst/>
          </a:blip>
          <a:stretch>
            <a:fillRect/>
          </a:stretch>
        </p:blipFill>
        <p:spPr>
          <a:xfrm>
            <a:off x="5948988" y="4242470"/>
            <a:ext cx="407428" cy="344010"/>
          </a:xfrm>
          <a:prstGeom prst="rect">
            <a:avLst/>
          </a:prstGeom>
          <a:ln w="12700">
            <a:miter lim="400000"/>
          </a:ln>
        </p:spPr>
      </p:pic>
      <p:pic>
        <p:nvPicPr>
          <p:cNvPr id="1286" name="Picture 17" descr="Picture 17"/>
          <p:cNvPicPr>
            <a:picLocks noChangeAspect="1"/>
          </p:cNvPicPr>
          <p:nvPr/>
        </p:nvPicPr>
        <p:blipFill>
          <a:blip r:embed="rId3">
            <a:extLst/>
          </a:blip>
          <a:stretch>
            <a:fillRect/>
          </a:stretch>
        </p:blipFill>
        <p:spPr>
          <a:xfrm>
            <a:off x="8085572" y="4279889"/>
            <a:ext cx="306590" cy="306590"/>
          </a:xfrm>
          <a:prstGeom prst="rect">
            <a:avLst/>
          </a:prstGeom>
          <a:ln w="12700">
            <a:miter lim="400000"/>
          </a:ln>
        </p:spPr>
      </p:pic>
      <p:pic>
        <p:nvPicPr>
          <p:cNvPr id="1287" name="Picture 7" descr="Picture 7"/>
          <p:cNvPicPr>
            <a:picLocks noChangeAspect="1"/>
          </p:cNvPicPr>
          <p:nvPr/>
        </p:nvPicPr>
        <p:blipFill>
          <a:blip r:embed="rId5">
            <a:extLst/>
          </a:blip>
          <a:stretch>
            <a:fillRect/>
          </a:stretch>
        </p:blipFill>
        <p:spPr>
          <a:xfrm>
            <a:off x="275088" y="295834"/>
            <a:ext cx="1439561" cy="833721"/>
          </a:xfrm>
          <a:prstGeom prst="rect">
            <a:avLst/>
          </a:prstGeom>
          <a:ln w="12700">
            <a:miter lim="400000"/>
          </a:ln>
        </p:spPr>
      </p:pic>
      <p:sp>
        <p:nvSpPr>
          <p:cNvPr id="1288" name="Title 1"/>
          <p:cNvSpPr txBox="1"/>
          <p:nvPr/>
        </p:nvSpPr>
        <p:spPr>
          <a:xfrm>
            <a:off x="250591" y="1512942"/>
            <a:ext cx="3693537" cy="2616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2400" b="1">
                <a:latin typeface="Georgia"/>
                <a:ea typeface="Georgia"/>
                <a:cs typeface="Georgia"/>
                <a:sym typeface="Georgia"/>
              </a:defRPr>
            </a:pPr>
            <a:r>
              <a:rPr lang="en-US" sz="5000" b="1" dirty="0" smtClean="0">
                <a:latin typeface="Impact" panose="020B0806030902050204" pitchFamily="34" charset="0"/>
                <a:ea typeface="Geller Headline"/>
                <a:cs typeface="Geller Headline"/>
                <a:sym typeface="Georgia"/>
              </a:rPr>
              <a:t>SUSTAINABLE DEVELOPMENT GOALS QUIZ</a:t>
            </a:r>
            <a:endParaRPr lang="en-US" sz="1000" b="1" dirty="0" smtClean="0">
              <a:latin typeface="Impact" panose="020B0806030902050204" pitchFamily="34" charset="0"/>
              <a:ea typeface="Geller Headline"/>
              <a:cs typeface="Geller Headline"/>
              <a:sym typeface="Georgia"/>
            </a:endParaRPr>
          </a:p>
          <a:p>
            <a:pPr>
              <a:defRPr sz="2400" b="1">
                <a:latin typeface="Georgia"/>
                <a:ea typeface="Georgia"/>
                <a:cs typeface="Georgia"/>
                <a:sym typeface="Georgia"/>
              </a:defRPr>
            </a:pPr>
            <a:endParaRPr lang="en-US" sz="1000" b="1" dirty="0" smtClean="0">
              <a:latin typeface="Impact" panose="020B0806030902050204" pitchFamily="34" charset="0"/>
              <a:ea typeface="Geller Headline"/>
              <a:cs typeface="Geller Headline"/>
              <a:sym typeface="Georgia"/>
            </a:endParaRPr>
          </a:p>
          <a:p>
            <a:pPr>
              <a:defRPr sz="2400" b="1">
                <a:latin typeface="Georgia"/>
                <a:ea typeface="Georgia"/>
                <a:cs typeface="Georgia"/>
                <a:sym typeface="Georgia"/>
              </a:defRPr>
            </a:pPr>
            <a:endParaRPr lang="en-US" sz="1000" b="1" dirty="0" smtClean="0">
              <a:latin typeface="Impact" panose="020B0806030902050204" pitchFamily="34" charset="0"/>
              <a:ea typeface="Geller Headline"/>
              <a:cs typeface="Geller Headline"/>
              <a:sym typeface="Georgia"/>
            </a:endParaRPr>
          </a:p>
        </p:txBody>
      </p:sp>
      <p:pic>
        <p:nvPicPr>
          <p:cNvPr id="1289" name="Picture 14" descr="Picture 14"/>
          <p:cNvPicPr>
            <a:picLocks noChangeAspect="1"/>
          </p:cNvPicPr>
          <p:nvPr/>
        </p:nvPicPr>
        <p:blipFill>
          <a:blip r:embed="rId6">
            <a:extLst/>
          </a:blip>
          <a:stretch>
            <a:fillRect/>
          </a:stretch>
        </p:blipFill>
        <p:spPr>
          <a:xfrm>
            <a:off x="250591" y="4567673"/>
            <a:ext cx="231649" cy="231650"/>
          </a:xfrm>
          <a:prstGeom prst="rect">
            <a:avLst/>
          </a:prstGeom>
          <a:ln w="12700">
            <a:miter lim="400000"/>
          </a:ln>
        </p:spPr>
      </p:pic>
      <p:pic>
        <p:nvPicPr>
          <p:cNvPr id="1290" name="Picture 18" descr="Picture 18"/>
          <p:cNvPicPr>
            <a:picLocks noChangeAspect="1"/>
          </p:cNvPicPr>
          <p:nvPr/>
        </p:nvPicPr>
        <p:blipFill>
          <a:blip r:embed="rId7">
            <a:extLst/>
          </a:blip>
          <a:stretch>
            <a:fillRect/>
          </a:stretch>
        </p:blipFill>
        <p:spPr>
          <a:xfrm>
            <a:off x="568083" y="4567673"/>
            <a:ext cx="231649" cy="231650"/>
          </a:xfrm>
          <a:prstGeom prst="rect">
            <a:avLst/>
          </a:prstGeom>
          <a:ln w="12700">
            <a:miter lim="400000"/>
          </a:ln>
        </p:spPr>
      </p:pic>
      <p:pic>
        <p:nvPicPr>
          <p:cNvPr id="1291" name="Picture 19" descr="Picture 19"/>
          <p:cNvPicPr>
            <a:picLocks noChangeAspect="1"/>
          </p:cNvPicPr>
          <p:nvPr/>
        </p:nvPicPr>
        <p:blipFill>
          <a:blip r:embed="rId8">
            <a:extLst/>
          </a:blip>
          <a:stretch>
            <a:fillRect/>
          </a:stretch>
        </p:blipFill>
        <p:spPr>
          <a:xfrm>
            <a:off x="1208645" y="4567673"/>
            <a:ext cx="231650" cy="231650"/>
          </a:xfrm>
          <a:prstGeom prst="rect">
            <a:avLst/>
          </a:prstGeom>
          <a:ln w="12700">
            <a:miter lim="400000"/>
          </a:ln>
        </p:spPr>
      </p:pic>
      <p:pic>
        <p:nvPicPr>
          <p:cNvPr id="1292" name="Picture 20" descr="Picture 20"/>
          <p:cNvPicPr>
            <a:picLocks noChangeAspect="1"/>
          </p:cNvPicPr>
          <p:nvPr/>
        </p:nvPicPr>
        <p:blipFill>
          <a:blip r:embed="rId9">
            <a:extLst/>
          </a:blip>
          <a:stretch>
            <a:fillRect/>
          </a:stretch>
        </p:blipFill>
        <p:spPr>
          <a:xfrm>
            <a:off x="1528768" y="4567673"/>
            <a:ext cx="231650" cy="231650"/>
          </a:xfrm>
          <a:prstGeom prst="rect">
            <a:avLst/>
          </a:prstGeom>
          <a:ln w="12700">
            <a:miter lim="400000"/>
          </a:ln>
        </p:spPr>
      </p:pic>
      <p:pic>
        <p:nvPicPr>
          <p:cNvPr id="1293" name="Picture 21" descr="Picture 21"/>
          <p:cNvPicPr>
            <a:picLocks noChangeAspect="1"/>
          </p:cNvPicPr>
          <p:nvPr/>
        </p:nvPicPr>
        <p:blipFill>
          <a:blip r:embed="rId10">
            <a:extLst/>
          </a:blip>
          <a:stretch>
            <a:fillRect/>
          </a:stretch>
        </p:blipFill>
        <p:spPr>
          <a:xfrm>
            <a:off x="885575" y="4567673"/>
            <a:ext cx="231650" cy="231650"/>
          </a:xfrm>
          <a:prstGeom prst="rect">
            <a:avLst/>
          </a:prstGeom>
          <a:ln w="12700">
            <a:miter lim="400000"/>
          </a:ln>
        </p:spPr>
      </p:pic>
      <p:sp>
        <p:nvSpPr>
          <p:cNvPr id="1294" name="Rectangle 12"/>
          <p:cNvSpPr/>
          <p:nvPr/>
        </p:nvSpPr>
        <p:spPr>
          <a:xfrm>
            <a:off x="4212235" y="0"/>
            <a:ext cx="4931766"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pic>
        <p:nvPicPr>
          <p:cNvPr id="1295" name="Picture 22" descr="Picture 22"/>
          <p:cNvPicPr>
            <a:picLocks noChangeAspect="1"/>
          </p:cNvPicPr>
          <p:nvPr/>
        </p:nvPicPr>
        <p:blipFill>
          <a:blip r:embed="rId11">
            <a:extLst/>
          </a:blip>
          <a:srcRect l="12053" t="9227" r="12053" b="4705"/>
          <a:stretch>
            <a:fillRect/>
          </a:stretch>
        </p:blipFill>
        <p:spPr>
          <a:xfrm>
            <a:off x="4212235" y="0"/>
            <a:ext cx="4931766" cy="5143500"/>
          </a:xfrm>
          <a:prstGeom prst="rect">
            <a:avLst/>
          </a:prstGeom>
          <a:ln w="12700">
            <a:miter lim="400000"/>
          </a:ln>
        </p:spPr>
      </p:pic>
      <p:pic>
        <p:nvPicPr>
          <p:cNvPr id="1296" name="Picture 23" descr="Picture 23"/>
          <p:cNvPicPr>
            <a:picLocks noChangeAspect="1"/>
          </p:cNvPicPr>
          <p:nvPr/>
        </p:nvPicPr>
        <p:blipFill>
          <a:blip r:embed="rId12">
            <a:extLst/>
          </a:blip>
          <a:stretch>
            <a:fillRect/>
          </a:stretch>
        </p:blipFill>
        <p:spPr>
          <a:xfrm rot="1718406">
            <a:off x="5812435" y="1476306"/>
            <a:ext cx="1865836" cy="2045675"/>
          </a:xfrm>
          <a:prstGeom prst="rect">
            <a:avLst/>
          </a:prstGeom>
          <a:ln w="12700">
            <a:miter lim="400000"/>
          </a:ln>
        </p:spPr>
      </p:pic>
      <p:sp>
        <p:nvSpPr>
          <p:cNvPr id="1297" name="TextBox 6"/>
          <p:cNvSpPr/>
          <p:nvPr/>
        </p:nvSpPr>
        <p:spPr>
          <a:xfrm>
            <a:off x="4205392" y="0"/>
            <a:ext cx="4946402" cy="5143500"/>
          </a:xfrm>
          <a:prstGeom prst="rect">
            <a:avLst/>
          </a:prstGeom>
          <a:solidFill>
            <a:srgbClr val="FFA600"/>
          </a:solidFill>
          <a:ln w="12700">
            <a:miter lim="400000"/>
          </a:ln>
        </p:spPr>
        <p:txBody>
          <a:bodyPr lIns="45718" tIns="45718" rIns="45718" bIns="45718"/>
          <a:lstStyle/>
          <a:p>
            <a:pPr>
              <a:defRPr>
                <a:latin typeface="+mj-lt"/>
                <a:ea typeface="+mj-ea"/>
                <a:cs typeface="+mj-cs"/>
                <a:sym typeface="Geller Text Regular"/>
              </a:defRPr>
            </a:pPr>
            <a:endParaRPr/>
          </a:p>
        </p:txBody>
      </p:sp>
      <p:pic>
        <p:nvPicPr>
          <p:cNvPr id="1298" name="Image" descr="Image"/>
          <p:cNvPicPr>
            <a:picLocks noChangeAspect="1"/>
          </p:cNvPicPr>
          <p:nvPr/>
        </p:nvPicPr>
        <p:blipFill>
          <a:blip r:embed="rId13">
            <a:extLst/>
          </a:blip>
          <a:stretch>
            <a:fillRect/>
          </a:stretch>
        </p:blipFill>
        <p:spPr>
          <a:xfrm>
            <a:off x="4532828" y="501637"/>
            <a:ext cx="4291529" cy="4272814"/>
          </a:xfrm>
          <a:prstGeom prst="rect">
            <a:avLst/>
          </a:prstGeom>
          <a:ln w="12700">
            <a:miter lim="400000"/>
          </a:ln>
        </p:spPr>
      </p:pic>
      <p:pic>
        <p:nvPicPr>
          <p:cNvPr id="17" name="Picture 2" descr="Picture 2"/>
          <p:cNvPicPr>
            <a:picLocks noGrp="1" noChangeAspect="1"/>
          </p:cNvPicPr>
          <p:nvPr>
            <p:ph type="pic" idx="13"/>
          </p:nvPr>
        </p:nvPicPr>
        <p:blipFill>
          <a:blip r:embed="rId14">
            <a:extLst/>
          </a:blip>
          <a:srcRect t="391" b="390"/>
          <a:stretch>
            <a:fillRect/>
          </a:stretch>
        </p:blipFill>
        <p:spPr>
          <a:xfrm>
            <a:off x="4565845" y="374146"/>
            <a:ext cx="4282921" cy="4400305"/>
          </a:xfrm>
          <a:prstGeom prst="rect">
            <a:avLst/>
          </a:prstGeom>
        </p:spPr>
      </p:pic>
      <p:sp>
        <p:nvSpPr>
          <p:cNvPr id="3" name="TextBox 2"/>
          <p:cNvSpPr txBox="1"/>
          <p:nvPr/>
        </p:nvSpPr>
        <p:spPr>
          <a:xfrm>
            <a:off x="145774" y="4429995"/>
            <a:ext cx="2105045" cy="50700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3C3C3C"/>
              </a:solidFill>
              <a:effectLst/>
              <a:uFillTx/>
              <a:latin typeface="+mn-lt"/>
              <a:ea typeface="+mn-ea"/>
              <a:cs typeface="+mn-cs"/>
              <a:sym typeface="Helvetica"/>
            </a:endParaRPr>
          </a:p>
        </p:txBody>
      </p:sp>
      <p:sp>
        <p:nvSpPr>
          <p:cNvPr id="4" name="TextBox 3"/>
          <p:cNvSpPr txBox="1"/>
          <p:nvPr/>
        </p:nvSpPr>
        <p:spPr>
          <a:xfrm>
            <a:off x="227782" y="4651342"/>
            <a:ext cx="3138270"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defRPr sz="1000" b="1">
                <a:latin typeface="Georgia"/>
                <a:ea typeface="Georgia"/>
                <a:cs typeface="Georgia"/>
                <a:sym typeface="Georgia"/>
              </a:defRPr>
            </a:pPr>
            <a:r>
              <a:rPr lang="en-GB" sz="1600" dirty="0"/>
              <a:t>practicalaction.org/schools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08989" y="591750"/>
            <a:ext cx="4233611" cy="3525063"/>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2800" dirty="0" smtClean="0">
                <a:solidFill>
                  <a:schemeClr val="tx1"/>
                </a:solidFill>
              </a:rPr>
              <a:t>What is the most used renewable energy in the world?</a:t>
            </a:r>
          </a:p>
          <a:p>
            <a:pPr>
              <a:defRPr sz="2200" spc="0">
                <a:solidFill>
                  <a:srgbClr val="404040"/>
                </a:solidFill>
                <a:latin typeface="Georgia"/>
                <a:ea typeface="Georgia"/>
                <a:cs typeface="Georgia"/>
                <a:sym typeface="Georgia"/>
              </a:defRPr>
            </a:pPr>
            <a:endParaRPr lang="en-US" sz="2600" dirty="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Solar</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Wind</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Hydro</a:t>
            </a: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pic>
        <p:nvPicPr>
          <p:cNvPr id="8" name="Picture Placeholder 7"/>
          <p:cNvPicPr preferRelativeResize="0">
            <a:picLocks/>
          </p:cNvPicPr>
          <p:nvPr/>
        </p:nvPicPr>
        <p:blipFill>
          <a:blip r:embed="rId3" cstate="print">
            <a:extLst>
              <a:ext uri="{28A0092B-C50C-407E-A947-70E740481C1C}">
                <a14:useLocalDpi xmlns:a14="http://schemas.microsoft.com/office/drawing/2010/main" val="0"/>
              </a:ext>
            </a:extLst>
          </a:blip>
          <a:srcRect t="5157" b="5157"/>
          <a:stretch>
            <a:fillRect/>
          </a:stretch>
        </p:blipFill>
        <p:spPr>
          <a:xfrm>
            <a:off x="4642600" y="591750"/>
            <a:ext cx="3960000" cy="396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3" name="TextBox 2"/>
          <p:cNvSpPr txBox="1"/>
          <p:nvPr/>
        </p:nvSpPr>
        <p:spPr>
          <a:xfrm>
            <a:off x="332609" y="3784595"/>
            <a:ext cx="4309991" cy="1261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chemeClr val="tx1"/>
                </a:solidFill>
                <a:effectLst/>
                <a:uFillTx/>
                <a:latin typeface="Georgia" panose="02040502050405020303" pitchFamily="18" charset="0"/>
                <a:sym typeface="Helvetica"/>
              </a:rPr>
              <a:t>c. Hydro</a:t>
            </a:r>
          </a:p>
          <a:p>
            <a:pPr marL="0" marR="0" indent="0" algn="l" defTabSz="914400" rtl="0" fontAlgn="auto" latinLnBrk="0" hangingPunct="0">
              <a:lnSpc>
                <a:spcPct val="100000"/>
              </a:lnSpc>
              <a:spcBef>
                <a:spcPts val="0"/>
              </a:spcBef>
              <a:spcAft>
                <a:spcPts val="0"/>
              </a:spcAft>
              <a:buClrTx/>
              <a:buSzTx/>
              <a:buFontTx/>
              <a:buNone/>
              <a:tabLst/>
            </a:pPr>
            <a:endParaRPr kumimoji="0" lang="en-US" sz="800" b="1" i="0" u="none" strike="noStrike" cap="none" spc="0" normalizeH="0" baseline="0" dirty="0" smtClean="0">
              <a:ln>
                <a:noFill/>
              </a:ln>
              <a:solidFill>
                <a:schemeClr val="tx1"/>
              </a:solidFill>
              <a:effectLst/>
              <a:uFillTx/>
              <a:latin typeface="Georgia" panose="02040502050405020303" pitchFamily="18" charset="0"/>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2000" dirty="0" smtClean="0">
                <a:solidFill>
                  <a:schemeClr val="tx1"/>
                </a:solidFill>
                <a:latin typeface="Georgia" panose="02040502050405020303" pitchFamily="18" charset="0"/>
              </a:rPr>
              <a:t>N.B. Hydro makes up approximately 1/5 of global electricity production </a:t>
            </a:r>
            <a:endParaRPr kumimoji="0" lang="en-GB" sz="2000" i="0" u="none" strike="noStrike" cap="none" spc="0" normalizeH="0" baseline="0" dirty="0">
              <a:ln>
                <a:noFill/>
              </a:ln>
              <a:solidFill>
                <a:schemeClr val="tx1"/>
              </a:solidFill>
              <a:effectLst/>
              <a:uFillTx/>
              <a:latin typeface="Georgia" panose="02040502050405020303" pitchFamily="18" charset="0"/>
              <a:sym typeface="Helvetica"/>
            </a:endParaRPr>
          </a:p>
        </p:txBody>
      </p:sp>
      <p:pic>
        <p:nvPicPr>
          <p:cNvPr id="6" name="Picture 5">
            <a:hlinkClick r:id="rId4" action="ppaction://hlinksldjump"/>
          </p:cNvPr>
          <p:cNvPicPr>
            <a:picLocks noChangeAspect="1"/>
          </p:cNvPicPr>
          <p:nvPr/>
        </p:nvPicPr>
        <p:blipFill>
          <a:blip r:embed="rId5"/>
          <a:stretch>
            <a:fillRect/>
          </a:stretch>
        </p:blipFill>
        <p:spPr>
          <a:xfrm>
            <a:off x="8595235" y="4551750"/>
            <a:ext cx="549421" cy="549421"/>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332607" y="511952"/>
            <a:ext cx="4233611" cy="1380741"/>
          </a:xfrm>
          <a:prstGeom prst="rect">
            <a:avLst/>
          </a:prstGeom>
        </p:spPr>
        <p:txBody>
          <a:bodyPr>
            <a:normAutofit fontScale="70000" lnSpcReduction="20000"/>
          </a:bodyPr>
          <a:lstStyle/>
          <a:p>
            <a:pPr>
              <a:lnSpc>
                <a:spcPct val="120000"/>
              </a:lnSpc>
              <a:defRPr sz="2200" spc="0">
                <a:solidFill>
                  <a:srgbClr val="404040"/>
                </a:solidFill>
                <a:latin typeface="Georgia"/>
                <a:ea typeface="Georgia"/>
                <a:cs typeface="Georgia"/>
                <a:sym typeface="Georgia"/>
              </a:defRPr>
            </a:pPr>
            <a:r>
              <a:rPr lang="en-US" sz="4000" spc="0" dirty="0" smtClean="0">
                <a:solidFill>
                  <a:schemeClr val="tx1"/>
                </a:solidFill>
                <a:latin typeface="Georgia"/>
                <a:ea typeface="Georgia"/>
                <a:cs typeface="Georgia"/>
              </a:rPr>
              <a:t>Which of the following are criteria for ‘decent work’?</a:t>
            </a:r>
            <a:endParaRPr lang="en-US" sz="4000" spc="0" dirty="0">
              <a:solidFill>
                <a:schemeClr val="tx1"/>
              </a:solidFill>
              <a:latin typeface="Georgia"/>
              <a:ea typeface="Georgia"/>
              <a:cs typeface="Georgia"/>
            </a:endParaRPr>
          </a:p>
          <a:p>
            <a:pPr>
              <a:lnSpc>
                <a:spcPct val="120000"/>
              </a:lnSpc>
              <a:defRPr sz="2200" spc="0">
                <a:solidFill>
                  <a:srgbClr val="404040"/>
                </a:solidFill>
                <a:latin typeface="Georgia"/>
                <a:ea typeface="Georgia"/>
                <a:cs typeface="Georgia"/>
                <a:sym typeface="Georgia"/>
              </a:defRPr>
            </a:pPr>
            <a:endParaRPr lang="en-US" sz="4000" spc="0" dirty="0">
              <a:solidFill>
                <a:schemeClr val="tx1"/>
              </a:solidFill>
              <a:latin typeface="Georgia"/>
              <a:ea typeface="Georgia"/>
              <a:cs typeface="Georgia"/>
            </a:endParaRPr>
          </a:p>
          <a:p>
            <a:pPr marL="514350" indent="-514350">
              <a:buAutoNum type="alphaLcPeriod"/>
              <a:defRPr sz="2200" spc="0">
                <a:solidFill>
                  <a:srgbClr val="404040"/>
                </a:solidFill>
                <a:latin typeface="Georgia"/>
                <a:ea typeface="Georgia"/>
                <a:cs typeface="Georgia"/>
                <a:sym typeface="Georgia"/>
              </a:defRPr>
            </a:pPr>
            <a:endParaRPr lang="en-US" sz="2800" dirty="0" smtClean="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370799" y="4177850"/>
            <a:ext cx="3200400"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dirty="0">
                <a:solidFill>
                  <a:schemeClr val="tx1"/>
                </a:solidFill>
                <a:latin typeface="Georgia" panose="02040502050405020303" pitchFamily="18" charset="0"/>
              </a:rPr>
              <a:t>a</a:t>
            </a:r>
            <a:r>
              <a:rPr kumimoji="0" lang="en-US" sz="2800" b="1" i="0" u="none" strike="noStrike" cap="none" spc="0" normalizeH="0" baseline="0" dirty="0" smtClean="0">
                <a:ln>
                  <a:noFill/>
                </a:ln>
                <a:solidFill>
                  <a:schemeClr val="tx1"/>
                </a:solidFill>
                <a:effectLst/>
                <a:uFillTx/>
                <a:latin typeface="Georgia" panose="02040502050405020303" pitchFamily="18" charset="0"/>
                <a:sym typeface="Helvetica"/>
              </a:rPr>
              <a:t>, b, and d</a:t>
            </a:r>
            <a:endParaRPr kumimoji="0" lang="en-GB" sz="2800" b="1" i="0" u="none" strike="noStrike" cap="none" spc="0" normalizeH="0" baseline="0" dirty="0">
              <a:ln>
                <a:noFill/>
              </a:ln>
              <a:solidFill>
                <a:schemeClr val="tx1"/>
              </a:solidFill>
              <a:effectLst/>
              <a:uFillTx/>
              <a:latin typeface="Georgia" panose="02040502050405020303" pitchFamily="18" charset="0"/>
              <a:sym typeface="Helvetica"/>
            </a:endParaRPr>
          </a:p>
        </p:txBody>
      </p:sp>
      <p:sp>
        <p:nvSpPr>
          <p:cNvPr id="4" name="TextBox 3"/>
          <p:cNvSpPr txBox="1"/>
          <p:nvPr/>
        </p:nvSpPr>
        <p:spPr>
          <a:xfrm>
            <a:off x="313512" y="1892693"/>
            <a:ext cx="4309991" cy="18158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14350" indent="-514350">
              <a:buFontTx/>
              <a:buAutoNum type="alphaLcPeriod"/>
              <a:defRPr sz="2200" spc="0">
                <a:solidFill>
                  <a:srgbClr val="404040"/>
                </a:solidFill>
                <a:latin typeface="Georgia"/>
                <a:ea typeface="Georgia"/>
                <a:cs typeface="Georgia"/>
                <a:sym typeface="Georgia"/>
              </a:defRPr>
            </a:pPr>
            <a:r>
              <a:rPr lang="en-GB" sz="2200" dirty="0" smtClean="0">
                <a:solidFill>
                  <a:schemeClr val="tx1"/>
                </a:solidFill>
                <a:latin typeface="Georgia"/>
                <a:ea typeface="Georgia"/>
                <a:cs typeface="Georgia"/>
                <a:sym typeface="Geller Text Regular"/>
              </a:rPr>
              <a:t>A safe place to work</a:t>
            </a:r>
          </a:p>
          <a:p>
            <a:pPr marL="514350" indent="-514350">
              <a:buFontTx/>
              <a:buAutoNum type="alphaLcPeriod"/>
              <a:defRPr sz="2200" spc="0">
                <a:solidFill>
                  <a:srgbClr val="404040"/>
                </a:solidFill>
                <a:latin typeface="Georgia"/>
                <a:ea typeface="Georgia"/>
                <a:cs typeface="Georgia"/>
                <a:sym typeface="Georgia"/>
              </a:defRPr>
            </a:pPr>
            <a:endParaRPr lang="en-GB" sz="800" dirty="0">
              <a:solidFill>
                <a:schemeClr val="tx1"/>
              </a:solidFill>
              <a:latin typeface="Georgia"/>
              <a:ea typeface="Georgia"/>
              <a:cs typeface="Georgia"/>
              <a:sym typeface="Geller Text Regular"/>
            </a:endParaRPr>
          </a:p>
          <a:p>
            <a:pPr marL="514350" indent="-514350">
              <a:buFontTx/>
              <a:buAutoNum type="alphaLcPeriod"/>
              <a:defRPr sz="2200" spc="0">
                <a:solidFill>
                  <a:srgbClr val="404040"/>
                </a:solidFill>
                <a:latin typeface="Georgia"/>
                <a:ea typeface="Georgia"/>
                <a:cs typeface="Georgia"/>
                <a:sym typeface="Georgia"/>
              </a:defRPr>
            </a:pPr>
            <a:r>
              <a:rPr lang="en-US" sz="2200" dirty="0" smtClean="0">
                <a:solidFill>
                  <a:schemeClr val="tx1"/>
                </a:solidFill>
                <a:latin typeface="Georgia"/>
                <a:ea typeface="Georgia"/>
                <a:cs typeface="Georgia"/>
                <a:sym typeface="Geller Text Regular"/>
              </a:rPr>
              <a:t>Social </a:t>
            </a:r>
            <a:r>
              <a:rPr lang="en-US" sz="2200" dirty="0">
                <a:solidFill>
                  <a:schemeClr val="tx1"/>
                </a:solidFill>
                <a:latin typeface="Georgia"/>
                <a:ea typeface="Georgia"/>
                <a:cs typeface="Georgia"/>
                <a:sym typeface="Geller Text Regular"/>
              </a:rPr>
              <a:t>protection for </a:t>
            </a:r>
            <a:r>
              <a:rPr lang="en-US" sz="2200" dirty="0" smtClean="0">
                <a:solidFill>
                  <a:schemeClr val="tx1"/>
                </a:solidFill>
                <a:latin typeface="Georgia"/>
                <a:ea typeface="Georgia"/>
                <a:cs typeface="Georgia"/>
                <a:sym typeface="Geller Text Regular"/>
              </a:rPr>
              <a:t>families</a:t>
            </a:r>
          </a:p>
          <a:p>
            <a:pPr marL="514350" indent="-514350">
              <a:buFontTx/>
              <a:buAutoNum type="alphaLcPeriod"/>
              <a:defRPr sz="2200" spc="0">
                <a:solidFill>
                  <a:srgbClr val="404040"/>
                </a:solidFill>
                <a:latin typeface="Georgia"/>
                <a:ea typeface="Georgia"/>
                <a:cs typeface="Georgia"/>
                <a:sym typeface="Georgia"/>
              </a:defRPr>
            </a:pPr>
            <a:endParaRPr lang="en-US" sz="800" dirty="0" smtClean="0">
              <a:solidFill>
                <a:schemeClr val="tx1"/>
              </a:solidFill>
              <a:latin typeface="Georgia"/>
              <a:ea typeface="Georgia"/>
              <a:cs typeface="Georgia"/>
              <a:sym typeface="Geller Text Regular"/>
            </a:endParaRPr>
          </a:p>
          <a:p>
            <a:pPr marL="514350" indent="-514350">
              <a:buFontTx/>
              <a:buAutoNum type="alphaLcPeriod"/>
              <a:defRPr sz="2200" spc="0">
                <a:solidFill>
                  <a:srgbClr val="404040"/>
                </a:solidFill>
                <a:latin typeface="Georgia"/>
                <a:ea typeface="Georgia"/>
                <a:cs typeface="Georgia"/>
                <a:sym typeface="Georgia"/>
              </a:defRPr>
            </a:pPr>
            <a:r>
              <a:rPr lang="en-US" sz="2200" dirty="0" smtClean="0">
                <a:solidFill>
                  <a:schemeClr val="tx1"/>
                </a:solidFill>
                <a:latin typeface="Georgia"/>
                <a:ea typeface="Georgia"/>
                <a:cs typeface="Georgia"/>
                <a:sym typeface="Geller Text Regular"/>
              </a:rPr>
              <a:t>A lunch hour</a:t>
            </a:r>
          </a:p>
          <a:p>
            <a:pPr marL="514350" indent="-514350">
              <a:buFontTx/>
              <a:buAutoNum type="alphaLcPeriod"/>
              <a:defRPr sz="2200" spc="0">
                <a:solidFill>
                  <a:srgbClr val="404040"/>
                </a:solidFill>
                <a:latin typeface="Georgia"/>
                <a:ea typeface="Georgia"/>
                <a:cs typeface="Georgia"/>
                <a:sym typeface="Georgia"/>
              </a:defRPr>
            </a:pPr>
            <a:endParaRPr lang="en-US" sz="800" dirty="0">
              <a:solidFill>
                <a:schemeClr val="tx1"/>
              </a:solidFill>
              <a:latin typeface="Georgia"/>
              <a:ea typeface="Georgia"/>
              <a:cs typeface="Georgia"/>
              <a:sym typeface="Geller Text Regular"/>
            </a:endParaRPr>
          </a:p>
          <a:p>
            <a:pPr marL="514350" indent="-514350">
              <a:buFontTx/>
              <a:buAutoNum type="alphaLcPeriod"/>
              <a:defRPr sz="2200" spc="0">
                <a:solidFill>
                  <a:srgbClr val="404040"/>
                </a:solidFill>
                <a:latin typeface="Georgia"/>
                <a:ea typeface="Georgia"/>
                <a:cs typeface="Georgia"/>
                <a:sym typeface="Georgia"/>
              </a:defRPr>
            </a:pPr>
            <a:r>
              <a:rPr lang="en-GB" sz="2200" dirty="0" smtClean="0">
                <a:solidFill>
                  <a:schemeClr val="tx1"/>
                </a:solidFill>
                <a:latin typeface="Georgia"/>
                <a:ea typeface="Georgia"/>
                <a:cs typeface="Georgia"/>
                <a:sym typeface="Geller Text Regular"/>
              </a:rPr>
              <a:t>Appropriate wages</a:t>
            </a:r>
            <a:endParaRPr lang="en-US" sz="2200" dirty="0">
              <a:solidFill>
                <a:schemeClr val="tx1"/>
              </a:solidFill>
              <a:latin typeface="Georgia"/>
              <a:ea typeface="Georgia"/>
              <a:cs typeface="Georgia"/>
              <a:sym typeface="Geller Text Regular"/>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0788" y="591750"/>
            <a:ext cx="3960000" cy="3960000"/>
          </a:xfrm>
          <a:prstGeom prst="rect">
            <a:avLst/>
          </a:prstGeom>
        </p:spPr>
      </p:pic>
      <p:pic>
        <p:nvPicPr>
          <p:cNvPr id="8" name="Picture 7">
            <a:hlinkClick r:id="rId4" action="ppaction://hlinksldjump"/>
          </p:cNvPr>
          <p:cNvPicPr>
            <a:picLocks noChangeAspect="1"/>
          </p:cNvPicPr>
          <p:nvPr/>
        </p:nvPicPr>
        <p:blipFill>
          <a:blip r:embed="rId5"/>
          <a:stretch>
            <a:fillRect/>
          </a:stretch>
        </p:blipFill>
        <p:spPr>
          <a:xfrm>
            <a:off x="8595235" y="4551750"/>
            <a:ext cx="549421" cy="549421"/>
          </a:xfrm>
          <a:prstGeom prst="rect">
            <a:avLst/>
          </a:prstGeom>
        </p:spPr>
      </p:pic>
    </p:spTree>
    <p:extLst>
      <p:ext uri="{BB962C8B-B14F-4D97-AF65-F5344CB8AC3E}">
        <p14:creationId xmlns:p14="http://schemas.microsoft.com/office/powerpoint/2010/main" val="21287743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332607" y="511952"/>
            <a:ext cx="4233611" cy="1380741"/>
          </a:xfrm>
          <a:prstGeom prst="rect">
            <a:avLst/>
          </a:prstGeom>
        </p:spPr>
        <p:txBody>
          <a:bodyPr>
            <a:normAutofit fontScale="92500" lnSpcReduction="10000"/>
          </a:bodyPr>
          <a:lstStyle/>
          <a:p>
            <a:pPr>
              <a:lnSpc>
                <a:spcPct val="120000"/>
              </a:lnSpc>
              <a:defRPr sz="2200" spc="0">
                <a:solidFill>
                  <a:srgbClr val="404040"/>
                </a:solidFill>
                <a:latin typeface="Georgia"/>
                <a:ea typeface="Georgia"/>
                <a:cs typeface="Georgia"/>
                <a:sym typeface="Georgia"/>
              </a:defRPr>
            </a:pPr>
            <a:r>
              <a:rPr lang="en-US" sz="2800" spc="0" dirty="0" smtClean="0">
                <a:solidFill>
                  <a:schemeClr val="tx1"/>
                </a:solidFill>
                <a:latin typeface="Georgia"/>
                <a:ea typeface="Georgia"/>
                <a:cs typeface="Georgia"/>
              </a:rPr>
              <a:t>Which of these cities are often included in the top 10  ‘greenest’ cities in the world?</a:t>
            </a:r>
            <a:endParaRPr lang="en-US" sz="2800" spc="0" dirty="0">
              <a:solidFill>
                <a:schemeClr val="tx1"/>
              </a:solidFill>
              <a:latin typeface="Georgia"/>
              <a:ea typeface="Georgia"/>
              <a:cs typeface="Georgia"/>
            </a:endParaRPr>
          </a:p>
          <a:p>
            <a:pPr>
              <a:lnSpc>
                <a:spcPct val="120000"/>
              </a:lnSpc>
              <a:defRPr sz="2200" spc="0">
                <a:solidFill>
                  <a:srgbClr val="404040"/>
                </a:solidFill>
                <a:latin typeface="Georgia"/>
                <a:ea typeface="Georgia"/>
                <a:cs typeface="Georgia"/>
                <a:sym typeface="Georgia"/>
              </a:defRPr>
            </a:pPr>
            <a:endParaRPr lang="en-US" sz="4000" spc="0" dirty="0">
              <a:solidFill>
                <a:schemeClr val="tx1"/>
              </a:solidFill>
              <a:latin typeface="Georgia"/>
              <a:ea typeface="Georgia"/>
              <a:cs typeface="Georgia"/>
            </a:endParaRPr>
          </a:p>
          <a:p>
            <a:pPr marL="514350" indent="-514350">
              <a:buAutoNum type="alphaLcPeriod"/>
              <a:defRPr sz="2200" spc="0">
                <a:solidFill>
                  <a:srgbClr val="404040"/>
                </a:solidFill>
                <a:latin typeface="Georgia"/>
                <a:ea typeface="Georgia"/>
                <a:cs typeface="Georgia"/>
                <a:sym typeface="Georgia"/>
              </a:defRPr>
            </a:pPr>
            <a:endParaRPr lang="en-US" sz="2800" dirty="0" smtClean="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332606" y="4210344"/>
            <a:ext cx="4120123"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l" defTabSz="914400" rtl="0" fontAlgn="auto" latinLnBrk="0" hangingPunct="0">
              <a:lnSpc>
                <a:spcPct val="100000"/>
              </a:lnSpc>
              <a:spcBef>
                <a:spcPts val="0"/>
              </a:spcBef>
              <a:spcAft>
                <a:spcPts val="0"/>
              </a:spcAft>
              <a:buClrTx/>
              <a:buSzTx/>
              <a:tabLst/>
            </a:pPr>
            <a:r>
              <a:rPr lang="en-US" sz="2800" b="1" smtClean="0">
                <a:solidFill>
                  <a:schemeClr val="tx1"/>
                </a:solidFill>
                <a:latin typeface="Georgia" panose="02040502050405020303" pitchFamily="18" charset="0"/>
              </a:rPr>
              <a:t>a. Netherlands </a:t>
            </a:r>
            <a:r>
              <a:rPr lang="en-US" sz="2800" b="1" dirty="0" smtClean="0">
                <a:solidFill>
                  <a:schemeClr val="tx1"/>
                </a:solidFill>
                <a:latin typeface="Georgia" panose="02040502050405020303" pitchFamily="18" charset="0"/>
              </a:rPr>
              <a:t>and </a:t>
            </a:r>
          </a:p>
          <a:p>
            <a:pPr marR="0" algn="l" defTabSz="914400" rtl="0" fontAlgn="auto" latinLnBrk="0" hangingPunct="0">
              <a:lnSpc>
                <a:spcPct val="100000"/>
              </a:lnSpc>
              <a:spcBef>
                <a:spcPts val="0"/>
              </a:spcBef>
              <a:spcAft>
                <a:spcPts val="0"/>
              </a:spcAft>
              <a:buClrTx/>
              <a:buSzTx/>
              <a:tabLst/>
            </a:pPr>
            <a:r>
              <a:rPr lang="en-US" sz="2800" b="1" dirty="0" smtClean="0">
                <a:solidFill>
                  <a:schemeClr val="tx1"/>
                </a:solidFill>
                <a:latin typeface="Georgia" panose="02040502050405020303" pitchFamily="18" charset="0"/>
              </a:rPr>
              <a:t>c. Berlin</a:t>
            </a:r>
            <a:endParaRPr kumimoji="0" lang="en-GB" sz="2800" b="1" i="0" u="none" strike="noStrike" cap="none" spc="0" normalizeH="0" baseline="0" dirty="0">
              <a:ln>
                <a:noFill/>
              </a:ln>
              <a:solidFill>
                <a:schemeClr val="tx1"/>
              </a:solidFill>
              <a:effectLst/>
              <a:uFillTx/>
              <a:latin typeface="Georgia" panose="02040502050405020303" pitchFamily="18" charset="0"/>
              <a:sym typeface="Helvetica"/>
            </a:endParaRPr>
          </a:p>
        </p:txBody>
      </p:sp>
      <p:sp>
        <p:nvSpPr>
          <p:cNvPr id="4" name="TextBox 3"/>
          <p:cNvSpPr txBox="1"/>
          <p:nvPr/>
        </p:nvSpPr>
        <p:spPr>
          <a:xfrm>
            <a:off x="332607" y="2125068"/>
            <a:ext cx="4309991" cy="18158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14350" indent="-514350">
              <a:buFontTx/>
              <a:buAutoNum type="alphaLcPeriod"/>
              <a:defRPr sz="2200" spc="0">
                <a:solidFill>
                  <a:srgbClr val="404040"/>
                </a:solidFill>
                <a:latin typeface="Georgia"/>
                <a:ea typeface="Georgia"/>
                <a:cs typeface="Georgia"/>
                <a:sym typeface="Georgia"/>
              </a:defRPr>
            </a:pPr>
            <a:r>
              <a:rPr lang="en-GB" sz="2200" dirty="0" smtClean="0">
                <a:solidFill>
                  <a:schemeClr val="tx1"/>
                </a:solidFill>
                <a:latin typeface="Georgia"/>
                <a:ea typeface="Georgia"/>
                <a:cs typeface="Georgia"/>
                <a:sym typeface="Geller Text Regular"/>
              </a:rPr>
              <a:t>Amsterdam, Netherlands </a:t>
            </a:r>
          </a:p>
          <a:p>
            <a:pPr marL="514350" indent="-514350">
              <a:buFontTx/>
              <a:buAutoNum type="alphaLcPeriod"/>
              <a:defRPr sz="2200" spc="0">
                <a:solidFill>
                  <a:srgbClr val="404040"/>
                </a:solidFill>
                <a:latin typeface="Georgia"/>
                <a:ea typeface="Georgia"/>
                <a:cs typeface="Georgia"/>
                <a:sym typeface="Georgia"/>
              </a:defRPr>
            </a:pPr>
            <a:endParaRPr lang="en-GB" sz="800" dirty="0">
              <a:solidFill>
                <a:schemeClr val="tx1"/>
              </a:solidFill>
              <a:latin typeface="Georgia"/>
              <a:ea typeface="Georgia"/>
              <a:cs typeface="Georgia"/>
              <a:sym typeface="Geller Text Regular"/>
            </a:endParaRPr>
          </a:p>
          <a:p>
            <a:pPr marL="514350" indent="-514350">
              <a:buFontTx/>
              <a:buAutoNum type="alphaLcPeriod"/>
              <a:defRPr sz="2200" spc="0">
                <a:solidFill>
                  <a:srgbClr val="404040"/>
                </a:solidFill>
                <a:latin typeface="Georgia"/>
                <a:ea typeface="Georgia"/>
                <a:cs typeface="Georgia"/>
                <a:sym typeface="Georgia"/>
              </a:defRPr>
            </a:pPr>
            <a:r>
              <a:rPr lang="en-US" sz="2200" dirty="0" smtClean="0">
                <a:solidFill>
                  <a:schemeClr val="tx1"/>
                </a:solidFill>
                <a:latin typeface="Georgia"/>
                <a:ea typeface="Georgia"/>
                <a:cs typeface="Georgia"/>
                <a:sym typeface="Geller Text Regular"/>
              </a:rPr>
              <a:t>Miami, USA</a:t>
            </a:r>
          </a:p>
          <a:p>
            <a:pPr marL="514350" indent="-514350">
              <a:buFontTx/>
              <a:buAutoNum type="alphaLcPeriod"/>
              <a:defRPr sz="2200" spc="0">
                <a:solidFill>
                  <a:srgbClr val="404040"/>
                </a:solidFill>
                <a:latin typeface="Georgia"/>
                <a:ea typeface="Georgia"/>
                <a:cs typeface="Georgia"/>
                <a:sym typeface="Georgia"/>
              </a:defRPr>
            </a:pPr>
            <a:endParaRPr lang="en-US" sz="800" dirty="0" smtClean="0">
              <a:solidFill>
                <a:schemeClr val="tx1"/>
              </a:solidFill>
              <a:latin typeface="Georgia"/>
              <a:ea typeface="Georgia"/>
              <a:cs typeface="Georgia"/>
              <a:sym typeface="Geller Text Regular"/>
            </a:endParaRPr>
          </a:p>
          <a:p>
            <a:pPr marL="514350" indent="-514350">
              <a:buFontTx/>
              <a:buAutoNum type="alphaLcPeriod"/>
              <a:defRPr sz="2200" spc="0">
                <a:solidFill>
                  <a:srgbClr val="404040"/>
                </a:solidFill>
                <a:latin typeface="Georgia"/>
                <a:ea typeface="Georgia"/>
                <a:cs typeface="Georgia"/>
                <a:sym typeface="Georgia"/>
              </a:defRPr>
            </a:pPr>
            <a:r>
              <a:rPr lang="en-US" sz="2200" dirty="0" smtClean="0">
                <a:solidFill>
                  <a:schemeClr val="tx1"/>
                </a:solidFill>
                <a:latin typeface="Georgia"/>
                <a:ea typeface="Georgia"/>
                <a:cs typeface="Georgia"/>
                <a:sym typeface="Geller Text Regular"/>
              </a:rPr>
              <a:t>Berlin, </a:t>
            </a:r>
            <a:r>
              <a:rPr lang="en-US" sz="2200" dirty="0">
                <a:solidFill>
                  <a:schemeClr val="tx1"/>
                </a:solidFill>
                <a:latin typeface="Georgia"/>
                <a:ea typeface="Georgia"/>
                <a:cs typeface="Georgia"/>
                <a:sym typeface="Geller Text Regular"/>
              </a:rPr>
              <a:t>G</a:t>
            </a:r>
            <a:r>
              <a:rPr lang="en-US" sz="2200" dirty="0" smtClean="0">
                <a:solidFill>
                  <a:schemeClr val="tx1"/>
                </a:solidFill>
                <a:latin typeface="Georgia"/>
                <a:ea typeface="Georgia"/>
                <a:cs typeface="Georgia"/>
                <a:sym typeface="Geller Text Regular"/>
              </a:rPr>
              <a:t>ermany</a:t>
            </a:r>
          </a:p>
          <a:p>
            <a:pPr marL="514350" indent="-514350">
              <a:buFontTx/>
              <a:buAutoNum type="alphaLcPeriod"/>
              <a:defRPr sz="2200" spc="0">
                <a:solidFill>
                  <a:srgbClr val="404040"/>
                </a:solidFill>
                <a:latin typeface="Georgia"/>
                <a:ea typeface="Georgia"/>
                <a:cs typeface="Georgia"/>
                <a:sym typeface="Georgia"/>
              </a:defRPr>
            </a:pPr>
            <a:endParaRPr lang="en-US" sz="800" dirty="0">
              <a:solidFill>
                <a:schemeClr val="tx1"/>
              </a:solidFill>
              <a:latin typeface="Georgia"/>
              <a:ea typeface="Georgia"/>
              <a:cs typeface="Georgia"/>
              <a:sym typeface="Geller Text Regular"/>
            </a:endParaRPr>
          </a:p>
          <a:p>
            <a:pPr marL="514350" indent="-514350">
              <a:buFontTx/>
              <a:buAutoNum type="alphaLcPeriod"/>
              <a:defRPr sz="2200" spc="0">
                <a:solidFill>
                  <a:srgbClr val="404040"/>
                </a:solidFill>
                <a:latin typeface="Georgia"/>
                <a:ea typeface="Georgia"/>
                <a:cs typeface="Georgia"/>
                <a:sym typeface="Georgia"/>
              </a:defRPr>
            </a:pPr>
            <a:r>
              <a:rPr lang="en-GB" sz="2200" dirty="0" smtClean="0">
                <a:solidFill>
                  <a:schemeClr val="tx1"/>
                </a:solidFill>
                <a:latin typeface="Georgia"/>
                <a:ea typeface="Georgia"/>
                <a:cs typeface="Georgia"/>
                <a:sym typeface="Geller Text Regular"/>
              </a:rPr>
              <a:t>Johannesburg, South Africa</a:t>
            </a:r>
            <a:endParaRPr lang="en-US" sz="2200" dirty="0">
              <a:solidFill>
                <a:schemeClr val="tx1"/>
              </a:solidFill>
              <a:latin typeface="Georgia"/>
              <a:ea typeface="Georgia"/>
              <a:cs typeface="Georgia"/>
              <a:sym typeface="Geller Text Regular"/>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1693" y="511952"/>
            <a:ext cx="3960000" cy="3960000"/>
          </a:xfrm>
          <a:prstGeom prst="rect">
            <a:avLst/>
          </a:prstGeom>
        </p:spPr>
      </p:pic>
      <p:pic>
        <p:nvPicPr>
          <p:cNvPr id="8" name="Picture 7">
            <a:hlinkClick r:id="rId4" action="ppaction://hlinksldjump"/>
          </p:cNvPr>
          <p:cNvPicPr>
            <a:picLocks noChangeAspect="1"/>
          </p:cNvPicPr>
          <p:nvPr/>
        </p:nvPicPr>
        <p:blipFill>
          <a:blip r:embed="rId5"/>
          <a:stretch>
            <a:fillRect/>
          </a:stretch>
        </p:blipFill>
        <p:spPr>
          <a:xfrm>
            <a:off x="8595235" y="4551750"/>
            <a:ext cx="549421" cy="549421"/>
          </a:xfrm>
          <a:prstGeom prst="rect">
            <a:avLst/>
          </a:prstGeom>
        </p:spPr>
      </p:pic>
    </p:spTree>
    <p:extLst>
      <p:ext uri="{BB962C8B-B14F-4D97-AF65-F5344CB8AC3E}">
        <p14:creationId xmlns:p14="http://schemas.microsoft.com/office/powerpoint/2010/main" val="18539442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08989" y="591750"/>
            <a:ext cx="4233611" cy="3525063"/>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2600" dirty="0" smtClean="0">
                <a:solidFill>
                  <a:schemeClr val="tx1"/>
                </a:solidFill>
              </a:rPr>
              <a:t>How much of the world’s wealth does the richest 1% of the population have?</a:t>
            </a:r>
          </a:p>
          <a:p>
            <a:pPr>
              <a:defRPr sz="2200" spc="0">
                <a:solidFill>
                  <a:srgbClr val="404040"/>
                </a:solidFill>
                <a:latin typeface="Georgia"/>
                <a:ea typeface="Georgia"/>
                <a:cs typeface="Georgia"/>
                <a:sym typeface="Georgia"/>
              </a:defRPr>
            </a:pPr>
            <a:endParaRPr lang="en-US" sz="2600" dirty="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800" dirty="0" smtClean="0">
                <a:solidFill>
                  <a:schemeClr val="tx1"/>
                </a:solidFill>
              </a:rPr>
              <a:t>15%</a:t>
            </a:r>
          </a:p>
          <a:p>
            <a:pPr marL="514350" indent="-514350">
              <a:buAutoNum type="alphaLcPeriod"/>
              <a:defRPr sz="2200" spc="0">
                <a:solidFill>
                  <a:srgbClr val="404040"/>
                </a:solidFill>
                <a:latin typeface="Georgia"/>
                <a:ea typeface="Georgia"/>
                <a:cs typeface="Georgia"/>
                <a:sym typeface="Georgia"/>
              </a:defRPr>
            </a:pPr>
            <a:endParaRPr lang="en-US" sz="9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800" dirty="0" smtClean="0">
                <a:solidFill>
                  <a:schemeClr val="tx1"/>
                </a:solidFill>
              </a:rPr>
              <a:t>30%</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800" dirty="0" smtClean="0">
                <a:solidFill>
                  <a:schemeClr val="tx1"/>
                </a:solidFill>
              </a:rPr>
              <a:t>50%</a:t>
            </a:r>
          </a:p>
          <a:p>
            <a:pPr marL="514350" indent="-514350">
              <a:buAutoNum type="alphaLcPeriod"/>
              <a:defRPr sz="2200" spc="0">
                <a:solidFill>
                  <a:srgbClr val="404040"/>
                </a:solidFill>
                <a:latin typeface="Georgia"/>
                <a:ea typeface="Georgia"/>
                <a:cs typeface="Georgia"/>
                <a:sym typeface="Georgia"/>
              </a:defRPr>
            </a:pPr>
            <a:endParaRPr lang="en-US" sz="2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endParaRPr lang="en-US" sz="900" dirty="0" smtClean="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374649" y="3905423"/>
            <a:ext cx="4267951"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dirty="0" smtClean="0">
                <a:solidFill>
                  <a:schemeClr val="tx1"/>
                </a:solidFill>
                <a:latin typeface="Georgia" panose="02040502050405020303" pitchFamily="18" charset="0"/>
              </a:rPr>
              <a:t>c</a:t>
            </a:r>
            <a:r>
              <a:rPr kumimoji="0" lang="en-US" sz="2800" b="1" i="0" u="none" strike="noStrike" cap="none" spc="0" normalizeH="0" baseline="0" dirty="0" smtClean="0">
                <a:ln>
                  <a:noFill/>
                </a:ln>
                <a:solidFill>
                  <a:schemeClr val="tx1"/>
                </a:solidFill>
                <a:effectLst/>
                <a:uFillTx/>
                <a:latin typeface="Georgia" panose="02040502050405020303" pitchFamily="18" charset="0"/>
                <a:sym typeface="Helvetica"/>
              </a:rPr>
              <a:t>.  50%</a:t>
            </a:r>
          </a:p>
          <a:p>
            <a:pPr marL="0" marR="0" indent="0" algn="l" defTabSz="914400" rtl="0" fontAlgn="auto" latinLnBrk="0" hangingPunct="0">
              <a:lnSpc>
                <a:spcPct val="100000"/>
              </a:lnSpc>
              <a:spcBef>
                <a:spcPts val="0"/>
              </a:spcBef>
              <a:spcAft>
                <a:spcPts val="0"/>
              </a:spcAft>
              <a:buClrTx/>
              <a:buSzTx/>
              <a:buFontTx/>
              <a:buNone/>
              <a:tabLst/>
            </a:pPr>
            <a:endParaRPr lang="en-US" sz="800" b="1" dirty="0">
              <a:solidFill>
                <a:schemeClr val="tx1"/>
              </a:solidFill>
              <a:latin typeface="Georgia" panose="02040502050405020303"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8980" y="591750"/>
            <a:ext cx="3960000" cy="3960000"/>
          </a:xfrm>
          <a:prstGeom prst="rect">
            <a:avLst/>
          </a:prstGeom>
        </p:spPr>
      </p:pic>
      <p:pic>
        <p:nvPicPr>
          <p:cNvPr id="7" name="Picture 6">
            <a:hlinkClick r:id="rId4" action="ppaction://hlinksldjump"/>
          </p:cNvPr>
          <p:cNvPicPr>
            <a:picLocks noChangeAspect="1"/>
          </p:cNvPicPr>
          <p:nvPr/>
        </p:nvPicPr>
        <p:blipFill>
          <a:blip r:embed="rId5"/>
          <a:stretch>
            <a:fillRect/>
          </a:stretch>
        </p:blipFill>
        <p:spPr>
          <a:xfrm>
            <a:off x="8595235" y="4551750"/>
            <a:ext cx="549421" cy="549421"/>
          </a:xfrm>
          <a:prstGeom prst="rect">
            <a:avLst/>
          </a:prstGeom>
        </p:spPr>
      </p:pic>
    </p:spTree>
    <p:extLst>
      <p:ext uri="{BB962C8B-B14F-4D97-AF65-F5344CB8AC3E}">
        <p14:creationId xmlns:p14="http://schemas.microsoft.com/office/powerpoint/2010/main" val="26197739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314056" y="4028534"/>
            <a:ext cx="4149866"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dirty="0" err="1" smtClean="0">
                <a:solidFill>
                  <a:schemeClr val="tx1"/>
                </a:solidFill>
                <a:latin typeface="Georgia" panose="02040502050405020303" pitchFamily="18" charset="0"/>
              </a:rPr>
              <a:t>e,d,a,b,f,c</a:t>
            </a:r>
            <a:endParaRPr kumimoji="0" lang="en-GB" sz="2800" b="1" i="0" u="none" strike="noStrike" cap="none" spc="0" normalizeH="0" baseline="0" dirty="0">
              <a:ln>
                <a:noFill/>
              </a:ln>
              <a:solidFill>
                <a:schemeClr val="tx1"/>
              </a:solidFill>
              <a:effectLst/>
              <a:uFillTx/>
              <a:latin typeface="Georgia" panose="02040502050405020303" pitchFamily="18" charset="0"/>
              <a:sym typeface="Helvetica"/>
            </a:endParaRPr>
          </a:p>
        </p:txBody>
      </p:sp>
      <p:pic>
        <p:nvPicPr>
          <p:cNvPr id="6" name="Picture 5">
            <a:hlinkClick r:id="rId3" action="ppaction://hlinksldjump"/>
          </p:cNvPr>
          <p:cNvPicPr>
            <a:picLocks noChangeAspect="1"/>
          </p:cNvPicPr>
          <p:nvPr/>
        </p:nvPicPr>
        <p:blipFill>
          <a:blip r:embed="rId4"/>
          <a:stretch>
            <a:fillRect/>
          </a:stretch>
        </p:blipFill>
        <p:spPr>
          <a:xfrm>
            <a:off x="8595235" y="4551750"/>
            <a:ext cx="549421" cy="549421"/>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235" y="545585"/>
            <a:ext cx="3960000" cy="3960000"/>
          </a:xfrm>
          <a:prstGeom prst="rect">
            <a:avLst/>
          </a:prstGeom>
        </p:spPr>
      </p:pic>
      <p:sp>
        <p:nvSpPr>
          <p:cNvPr id="10" name="Content Placeholder 2"/>
          <p:cNvSpPr txBox="1">
            <a:spLocks noGrp="1"/>
          </p:cNvSpPr>
          <p:nvPr>
            <p:ph type="body" sz="half" idx="1"/>
          </p:nvPr>
        </p:nvSpPr>
        <p:spPr>
          <a:xfrm>
            <a:off x="332609" y="545585"/>
            <a:ext cx="3997851" cy="3394472"/>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2600" dirty="0" smtClean="0">
                <a:solidFill>
                  <a:schemeClr val="tx1"/>
                </a:solidFill>
              </a:rPr>
              <a:t>From highest to lowest which type of transport is the most polluting on a 10Km journey in a city?</a:t>
            </a:r>
          </a:p>
          <a:p>
            <a:pPr>
              <a:defRPr sz="2200" spc="0">
                <a:solidFill>
                  <a:srgbClr val="404040"/>
                </a:solidFill>
                <a:latin typeface="Georgia"/>
                <a:ea typeface="Georgia"/>
                <a:cs typeface="Georgia"/>
                <a:sym typeface="Georgia"/>
              </a:defRPr>
            </a:pPr>
            <a:endParaRPr lang="en-US" sz="2600" dirty="0">
              <a:solidFill>
                <a:schemeClr val="tx1"/>
              </a:solidFill>
            </a:endParaRPr>
          </a:p>
          <a:p>
            <a:pPr>
              <a:defRPr sz="2200" spc="0">
                <a:solidFill>
                  <a:srgbClr val="404040"/>
                </a:solidFill>
                <a:latin typeface="Georgia"/>
                <a:ea typeface="Georgia"/>
                <a:cs typeface="Georgia"/>
                <a:sym typeface="Georgia"/>
              </a:defRPr>
            </a:pPr>
            <a:r>
              <a:rPr lang="en-US" sz="2800" dirty="0" smtClean="0">
                <a:solidFill>
                  <a:schemeClr val="tx1"/>
                </a:solidFill>
              </a:rPr>
              <a:t>a. Underground      b. Bus</a:t>
            </a:r>
          </a:p>
          <a:p>
            <a:pPr>
              <a:defRPr sz="2200" spc="0">
                <a:solidFill>
                  <a:srgbClr val="404040"/>
                </a:solidFill>
                <a:latin typeface="Georgia"/>
                <a:ea typeface="Georgia"/>
                <a:cs typeface="Georgia"/>
                <a:sym typeface="Georgia"/>
              </a:defRPr>
            </a:pPr>
            <a:r>
              <a:rPr lang="en-US" sz="2800" dirty="0" smtClean="0">
                <a:solidFill>
                  <a:schemeClr val="tx1"/>
                </a:solidFill>
              </a:rPr>
              <a:t>c. Car     d. Tram</a:t>
            </a:r>
          </a:p>
          <a:p>
            <a:pPr>
              <a:defRPr sz="2200" spc="0">
                <a:solidFill>
                  <a:srgbClr val="404040"/>
                </a:solidFill>
                <a:latin typeface="Georgia"/>
                <a:ea typeface="Georgia"/>
                <a:cs typeface="Georgia"/>
                <a:sym typeface="Georgia"/>
              </a:defRPr>
            </a:pPr>
            <a:r>
              <a:rPr lang="en-US" sz="2800" dirty="0" smtClean="0">
                <a:solidFill>
                  <a:schemeClr val="tx1"/>
                </a:solidFill>
              </a:rPr>
              <a:t>e. Bicycle      f. Motorbike       </a:t>
            </a:r>
          </a:p>
          <a:p>
            <a:pPr marL="514350" indent="-514350">
              <a:buAutoNum type="alphaLcPeriod"/>
              <a:defRPr sz="2200" spc="0">
                <a:solidFill>
                  <a:srgbClr val="404040"/>
                </a:solidFill>
                <a:latin typeface="Georgia"/>
                <a:ea typeface="Georgia"/>
                <a:cs typeface="Georgia"/>
                <a:sym typeface="Georgia"/>
              </a:defRPr>
            </a:pPr>
            <a:endParaRPr lang="en-US" sz="900" dirty="0" smtClean="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Tree>
    <p:extLst>
      <p:ext uri="{BB962C8B-B14F-4D97-AF65-F5344CB8AC3E}">
        <p14:creationId xmlns:p14="http://schemas.microsoft.com/office/powerpoint/2010/main" val="6457029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08989" y="591750"/>
            <a:ext cx="4233611" cy="3525063"/>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3000" dirty="0" smtClean="0">
                <a:solidFill>
                  <a:schemeClr val="tx1"/>
                </a:solidFill>
              </a:rPr>
              <a:t>What proportion of the world’s food is wasted or thrown away?</a:t>
            </a:r>
          </a:p>
          <a:p>
            <a:pPr>
              <a:defRPr sz="2200" spc="0">
                <a:solidFill>
                  <a:srgbClr val="404040"/>
                </a:solidFill>
                <a:latin typeface="Georgia"/>
                <a:ea typeface="Georgia"/>
                <a:cs typeface="Georgia"/>
                <a:sym typeface="Georgia"/>
              </a:defRPr>
            </a:pPr>
            <a:endParaRPr lang="en-US" sz="1300" dirty="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800" dirty="0" smtClean="0">
                <a:solidFill>
                  <a:schemeClr val="tx1"/>
                </a:solidFill>
              </a:rPr>
              <a:t>1/3</a:t>
            </a:r>
          </a:p>
          <a:p>
            <a:pPr marL="514350" indent="-514350">
              <a:buAutoNum type="alphaLcPeriod"/>
              <a:defRPr sz="2200" spc="0">
                <a:solidFill>
                  <a:srgbClr val="404040"/>
                </a:solidFill>
                <a:latin typeface="Georgia"/>
                <a:ea typeface="Georgia"/>
                <a:cs typeface="Georgia"/>
                <a:sym typeface="Georgia"/>
              </a:defRPr>
            </a:pPr>
            <a:endParaRPr lang="en-US" sz="9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800" dirty="0" smtClean="0">
                <a:solidFill>
                  <a:schemeClr val="tx1"/>
                </a:solidFill>
              </a:rPr>
              <a:t>1/6</a:t>
            </a:r>
          </a:p>
          <a:p>
            <a:pPr marL="514350" indent="-514350">
              <a:buAutoNum type="alphaLcPeriod"/>
              <a:defRPr sz="2200" spc="0">
                <a:solidFill>
                  <a:srgbClr val="404040"/>
                </a:solidFill>
                <a:latin typeface="Georgia"/>
                <a:ea typeface="Georgia"/>
                <a:cs typeface="Georgia"/>
                <a:sym typeface="Georgia"/>
              </a:defRPr>
            </a:pPr>
            <a:endParaRPr lang="en-US" sz="9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800" dirty="0" smtClean="0">
                <a:solidFill>
                  <a:schemeClr val="tx1"/>
                </a:solidFill>
              </a:rPr>
              <a:t>1/10</a:t>
            </a: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374648" y="3782310"/>
            <a:ext cx="4191572" cy="15388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14350" indent="-514350">
              <a:buAutoNum type="alphaLcPeriod"/>
            </a:pPr>
            <a:r>
              <a:rPr lang="en-US" sz="2800" b="1" dirty="0" smtClean="0">
                <a:solidFill>
                  <a:schemeClr val="tx1"/>
                </a:solidFill>
                <a:latin typeface="Georgia" panose="02040502050405020303" pitchFamily="18" charset="0"/>
              </a:rPr>
              <a:t>1/3</a:t>
            </a:r>
          </a:p>
          <a:p>
            <a:pPr marL="342900" indent="-342900">
              <a:buAutoNum type="alphaLcPeriod"/>
            </a:pPr>
            <a:endParaRPr lang="en-US" sz="800" b="1" dirty="0">
              <a:solidFill>
                <a:schemeClr val="tx1"/>
              </a:solidFill>
              <a:latin typeface="Georgia" panose="02040502050405020303" pitchFamily="18" charset="0"/>
            </a:endParaRPr>
          </a:p>
          <a:p>
            <a:r>
              <a:rPr lang="en-US" sz="2000" dirty="0" smtClean="0">
                <a:solidFill>
                  <a:schemeClr val="tx1"/>
                </a:solidFill>
                <a:latin typeface="Georgia" panose="02040502050405020303" pitchFamily="18" charset="0"/>
              </a:rPr>
              <a:t>N.B. This is more than 1.3 billion </a:t>
            </a:r>
            <a:r>
              <a:rPr lang="en-US" sz="2000" dirty="0" err="1" smtClean="0">
                <a:solidFill>
                  <a:schemeClr val="tx1"/>
                </a:solidFill>
                <a:latin typeface="Georgia" panose="02040502050405020303" pitchFamily="18" charset="0"/>
              </a:rPr>
              <a:t>tonnes</a:t>
            </a:r>
            <a:r>
              <a:rPr lang="en-US" sz="2000" dirty="0" smtClean="0">
                <a:solidFill>
                  <a:schemeClr val="tx1"/>
                </a:solidFill>
                <a:latin typeface="Georgia" panose="02040502050405020303" pitchFamily="18" charset="0"/>
              </a:rPr>
              <a:t> per year</a:t>
            </a:r>
            <a:endParaRPr lang="en-GB" sz="2000" dirty="0">
              <a:solidFill>
                <a:schemeClr val="tx1"/>
              </a:solidFill>
              <a:latin typeface="Georgia" panose="02040502050405020303" pitchFamily="18"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GB" b="1" i="0" u="none" strike="noStrike" cap="none" spc="0" normalizeH="0" baseline="0" dirty="0">
              <a:ln>
                <a:noFill/>
              </a:ln>
              <a:solidFill>
                <a:schemeClr val="tx1"/>
              </a:solidFill>
              <a:effectLst/>
              <a:uFillTx/>
              <a:latin typeface="Georgia" panose="02040502050405020303" pitchFamily="18" charset="0"/>
              <a:sym typeface="Helvetica"/>
            </a:endParaRPr>
          </a:p>
        </p:txBody>
      </p:sp>
      <p:pic>
        <p:nvPicPr>
          <p:cNvPr id="7" name="Picture 6">
            <a:hlinkClick r:id="rId3" action="ppaction://hlinksldjump"/>
          </p:cNvPr>
          <p:cNvPicPr>
            <a:picLocks noChangeAspect="1"/>
          </p:cNvPicPr>
          <p:nvPr/>
        </p:nvPicPr>
        <p:blipFill>
          <a:blip r:embed="rId4"/>
          <a:stretch>
            <a:fillRect/>
          </a:stretch>
        </p:blipFill>
        <p:spPr>
          <a:xfrm>
            <a:off x="8595235" y="4551750"/>
            <a:ext cx="549421" cy="54942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2600" y="591750"/>
            <a:ext cx="3960000" cy="3960000"/>
          </a:xfrm>
          <a:prstGeom prst="rect">
            <a:avLst/>
          </a:prstGeom>
        </p:spPr>
      </p:pic>
    </p:spTree>
    <p:extLst>
      <p:ext uri="{BB962C8B-B14F-4D97-AF65-F5344CB8AC3E}">
        <p14:creationId xmlns:p14="http://schemas.microsoft.com/office/powerpoint/2010/main" val="33021188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08989" y="591750"/>
            <a:ext cx="4233611" cy="3525063"/>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3000" dirty="0" smtClean="0">
                <a:solidFill>
                  <a:schemeClr val="tx1"/>
                </a:solidFill>
              </a:rPr>
              <a:t>Write down 5 (or more) things that you can do to reduce your own impact on climate change. </a:t>
            </a:r>
          </a:p>
          <a:p>
            <a:pPr>
              <a:defRPr sz="2200" spc="0">
                <a:solidFill>
                  <a:srgbClr val="404040"/>
                </a:solidFill>
                <a:latin typeface="Georgia"/>
                <a:ea typeface="Georgia"/>
                <a:cs typeface="Georgia"/>
                <a:sym typeface="Georgia"/>
              </a:defRPr>
            </a:pPr>
            <a:endParaRPr lang="en-US" sz="1300"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pic>
        <p:nvPicPr>
          <p:cNvPr id="7" name="Picture 6">
            <a:hlinkClick r:id="rId3" action="ppaction://hlinksldjump"/>
          </p:cNvPr>
          <p:cNvPicPr>
            <a:picLocks noChangeAspect="1"/>
          </p:cNvPicPr>
          <p:nvPr/>
        </p:nvPicPr>
        <p:blipFill>
          <a:blip r:embed="rId4"/>
          <a:stretch>
            <a:fillRect/>
          </a:stretch>
        </p:blipFill>
        <p:spPr>
          <a:xfrm>
            <a:off x="8595235" y="4551750"/>
            <a:ext cx="549421" cy="549421"/>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6941" y="591750"/>
            <a:ext cx="3960000" cy="3960000"/>
          </a:xfrm>
          <a:prstGeom prst="rect">
            <a:avLst/>
          </a:prstGeom>
        </p:spPr>
      </p:pic>
      <p:sp>
        <p:nvSpPr>
          <p:cNvPr id="6" name="TextBox 5"/>
          <p:cNvSpPr txBox="1"/>
          <p:nvPr/>
        </p:nvSpPr>
        <p:spPr>
          <a:xfrm>
            <a:off x="212890" y="3255040"/>
            <a:ext cx="4397393" cy="1723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dirty="0" smtClean="0">
                <a:ln>
                  <a:noFill/>
                </a:ln>
                <a:solidFill>
                  <a:schemeClr val="tx1"/>
                </a:solidFill>
                <a:effectLst/>
                <a:uFillTx/>
                <a:latin typeface="Georgia" panose="02040502050405020303" pitchFamily="18" charset="0"/>
                <a:sym typeface="Helvetica"/>
              </a:rPr>
              <a:t>Too many to</a:t>
            </a:r>
            <a:r>
              <a:rPr kumimoji="0" lang="en-US" sz="2600" b="1" i="0" u="none" strike="noStrike" cap="none" spc="0" normalizeH="0" dirty="0" smtClean="0">
                <a:ln>
                  <a:noFill/>
                </a:ln>
                <a:solidFill>
                  <a:schemeClr val="tx1"/>
                </a:solidFill>
                <a:effectLst/>
                <a:uFillTx/>
                <a:latin typeface="Georgia" panose="02040502050405020303" pitchFamily="18" charset="0"/>
                <a:sym typeface="Helvetica"/>
              </a:rPr>
              <a:t> list here!</a:t>
            </a:r>
          </a:p>
          <a:p>
            <a:r>
              <a:rPr lang="en-US" sz="2000" baseline="0" dirty="0" smtClean="0">
                <a:solidFill>
                  <a:schemeClr val="tx1"/>
                </a:solidFill>
                <a:latin typeface="Georgia" panose="02040502050405020303" pitchFamily="18" charset="0"/>
              </a:rPr>
              <a:t>Go</a:t>
            </a:r>
            <a:r>
              <a:rPr lang="en-US" sz="2000" dirty="0" smtClean="0">
                <a:solidFill>
                  <a:schemeClr val="tx1"/>
                </a:solidFill>
                <a:latin typeface="Georgia" panose="02040502050405020303" pitchFamily="18" charset="0"/>
              </a:rPr>
              <a:t> to </a:t>
            </a:r>
            <a:r>
              <a:rPr lang="en-US" sz="2000" dirty="0" smtClean="0">
                <a:latin typeface="Georgia" panose="02040502050405020303" pitchFamily="18" charset="0"/>
                <a:sym typeface="Geller Text Regular"/>
              </a:rPr>
              <a:t>un.org/</a:t>
            </a:r>
            <a:r>
              <a:rPr lang="en-US" sz="2000" dirty="0" err="1" smtClean="0">
                <a:latin typeface="Georgia" panose="02040502050405020303" pitchFamily="18" charset="0"/>
                <a:sym typeface="Geller Text Regular"/>
              </a:rPr>
              <a:t>en</a:t>
            </a:r>
            <a:r>
              <a:rPr lang="en-US" sz="2000" dirty="0" smtClean="0">
                <a:latin typeface="Georgia" panose="02040502050405020303" pitchFamily="18" charset="0"/>
                <a:sym typeface="Geller Text Regular"/>
              </a:rPr>
              <a:t>/</a:t>
            </a:r>
            <a:r>
              <a:rPr lang="en-US" sz="2000" dirty="0" err="1" smtClean="0">
                <a:latin typeface="Georgia" panose="02040502050405020303" pitchFamily="18" charset="0"/>
                <a:sym typeface="Geller Text Regular"/>
              </a:rPr>
              <a:t>actnow</a:t>
            </a:r>
            <a:r>
              <a:rPr lang="en-US" sz="2000" dirty="0" smtClean="0">
                <a:latin typeface="Georgia" panose="02040502050405020303" pitchFamily="18" charset="0"/>
                <a:sym typeface="Geller Text Regular"/>
              </a:rPr>
              <a:t>  to get ideas,  then download the app to join the campaign and share your own actions.</a:t>
            </a:r>
            <a:endParaRPr lang="en-US" sz="2000" dirty="0">
              <a:latin typeface="Georgia" panose="02040502050405020303" pitchFamily="18" charset="0"/>
              <a:sym typeface="Geller Text Regular"/>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2000" i="0" u="none" strike="noStrike" cap="none" spc="0" normalizeH="0" baseline="0" dirty="0">
              <a:ln>
                <a:noFill/>
              </a:ln>
              <a:solidFill>
                <a:schemeClr val="tx1"/>
              </a:solidFill>
              <a:effectLst/>
              <a:uFillTx/>
              <a:latin typeface="Georgia" panose="02040502050405020303" pitchFamily="18" charset="0"/>
              <a:sym typeface="Helvetica"/>
            </a:endParaRPr>
          </a:p>
        </p:txBody>
      </p:sp>
    </p:spTree>
    <p:extLst>
      <p:ext uri="{BB962C8B-B14F-4D97-AF65-F5344CB8AC3E}">
        <p14:creationId xmlns:p14="http://schemas.microsoft.com/office/powerpoint/2010/main" val="17861037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08989" y="591750"/>
            <a:ext cx="4233611" cy="3525063"/>
          </a:xfrm>
          <a:prstGeom prst="rect">
            <a:avLst/>
          </a:prstGeom>
        </p:spPr>
        <p:txBody>
          <a:bodyPr>
            <a:normAutofit fontScale="92500" lnSpcReduction="10000"/>
          </a:bodyPr>
          <a:lstStyle/>
          <a:p>
            <a:pPr>
              <a:defRPr sz="2200" spc="0">
                <a:solidFill>
                  <a:srgbClr val="404040"/>
                </a:solidFill>
                <a:latin typeface="Georgia"/>
                <a:ea typeface="Georgia"/>
                <a:cs typeface="Georgia"/>
                <a:sym typeface="Georgia"/>
              </a:defRPr>
            </a:pPr>
            <a:r>
              <a:rPr lang="en-US" sz="3000" dirty="0">
                <a:solidFill>
                  <a:schemeClr val="tx1"/>
                </a:solidFill>
              </a:rPr>
              <a:t>True or false</a:t>
            </a:r>
            <a:r>
              <a:rPr lang="en-US" sz="3000" dirty="0" smtClean="0">
                <a:solidFill>
                  <a:schemeClr val="tx1"/>
                </a:solidFill>
              </a:rPr>
              <a:t>?</a:t>
            </a:r>
          </a:p>
          <a:p>
            <a:pPr>
              <a:defRPr sz="2200" spc="0">
                <a:solidFill>
                  <a:srgbClr val="404040"/>
                </a:solidFill>
                <a:latin typeface="Georgia"/>
                <a:ea typeface="Georgia"/>
                <a:cs typeface="Georgia"/>
                <a:sym typeface="Georgia"/>
              </a:defRPr>
            </a:pPr>
            <a:endParaRPr lang="en-US" sz="3000" dirty="0">
              <a:solidFill>
                <a:schemeClr val="tx1"/>
              </a:solidFill>
            </a:endParaRPr>
          </a:p>
          <a:p>
            <a:pPr>
              <a:defRPr sz="2200" spc="0">
                <a:solidFill>
                  <a:srgbClr val="404040"/>
                </a:solidFill>
                <a:latin typeface="Georgia"/>
                <a:ea typeface="Georgia"/>
                <a:cs typeface="Georgia"/>
                <a:sym typeface="Georgia"/>
              </a:defRPr>
            </a:pPr>
            <a:r>
              <a:rPr lang="en-US" sz="3000" dirty="0" smtClean="0">
                <a:solidFill>
                  <a:schemeClr val="tx1"/>
                </a:solidFill>
              </a:rPr>
              <a:t>At the current rate there will be more plastic in the oceans that fish by 2050.</a:t>
            </a:r>
            <a:endParaRPr lang="en-US" sz="3000" dirty="0">
              <a:solidFill>
                <a:schemeClr val="tx1"/>
              </a:solidFill>
            </a:endParaRPr>
          </a:p>
          <a:p>
            <a:pPr>
              <a:defRPr sz="2200" spc="0">
                <a:solidFill>
                  <a:srgbClr val="404040"/>
                </a:solidFill>
                <a:latin typeface="Georgia"/>
                <a:ea typeface="Georgia"/>
                <a:cs typeface="Georgia"/>
                <a:sym typeface="Georgia"/>
              </a:defRPr>
            </a:pPr>
            <a:endParaRPr lang="en-US" sz="2800" dirty="0" smtClean="0">
              <a:sym typeface="Georgia"/>
            </a:endParaRPr>
          </a:p>
          <a:p>
            <a:pPr>
              <a:defRPr sz="2200" spc="0">
                <a:solidFill>
                  <a:srgbClr val="404040"/>
                </a:solidFill>
                <a:latin typeface="Georgia"/>
                <a:ea typeface="Georgia"/>
                <a:cs typeface="Georgia"/>
                <a:sym typeface="Georgia"/>
              </a:defRPr>
            </a:pPr>
            <a:endParaRPr lang="en-US" sz="2800" dirty="0">
              <a:sym typeface="Georgia"/>
            </a:endParaRPr>
          </a:p>
          <a:p>
            <a:pPr>
              <a:defRPr sz="2200" spc="0">
                <a:solidFill>
                  <a:srgbClr val="404040"/>
                </a:solidFill>
                <a:latin typeface="Georgia"/>
                <a:ea typeface="Georgia"/>
                <a:cs typeface="Georgia"/>
                <a:sym typeface="Georgia"/>
              </a:defRPr>
            </a:pPr>
            <a:endParaRPr lang="en-US" sz="2800" b="1" dirty="0" smtClean="0">
              <a:solidFill>
                <a:schemeClr val="tx1"/>
              </a:solidFill>
            </a:endParaRPr>
          </a:p>
          <a:p>
            <a:pPr>
              <a:defRPr sz="2200" spc="0">
                <a:solidFill>
                  <a:srgbClr val="404040"/>
                </a:solidFill>
                <a:latin typeface="Georgia"/>
                <a:ea typeface="Georgia"/>
                <a:cs typeface="Georgia"/>
                <a:sym typeface="Georgia"/>
              </a:defRPr>
            </a:pPr>
            <a:r>
              <a:rPr lang="en-US" sz="2800" b="1" dirty="0" smtClean="0">
                <a:solidFill>
                  <a:schemeClr val="tx1"/>
                </a:solidFill>
              </a:rPr>
              <a:t> </a:t>
            </a: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279548" y="3266067"/>
            <a:ext cx="4279307" cy="18774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chemeClr val="tx1"/>
                </a:solidFill>
                <a:effectLst/>
                <a:uFillTx/>
                <a:latin typeface="Georgia" panose="02040502050405020303" pitchFamily="18" charset="0"/>
                <a:sym typeface="Helvetica"/>
              </a:rPr>
              <a:t>True</a:t>
            </a:r>
          </a:p>
          <a:p>
            <a:pPr marL="0" marR="0" indent="0" algn="l" defTabSz="914400" rtl="0" fontAlgn="auto" latinLnBrk="0" hangingPunct="0">
              <a:lnSpc>
                <a:spcPct val="100000"/>
              </a:lnSpc>
              <a:spcBef>
                <a:spcPts val="0"/>
              </a:spcBef>
              <a:spcAft>
                <a:spcPts val="0"/>
              </a:spcAft>
              <a:buClrTx/>
              <a:buSzTx/>
              <a:buFontTx/>
              <a:buNone/>
              <a:tabLst/>
            </a:pPr>
            <a:endParaRPr kumimoji="0" lang="en-US" sz="800" b="1" i="0" u="none" strike="noStrike" cap="none" spc="0" normalizeH="0" baseline="0" dirty="0" smtClean="0">
              <a:ln>
                <a:noFill/>
              </a:ln>
              <a:solidFill>
                <a:schemeClr val="tx1"/>
              </a:solidFill>
              <a:effectLst/>
              <a:uFillTx/>
              <a:latin typeface="Georgia" panose="02040502050405020303" pitchFamily="18" charset="0"/>
              <a:sym typeface="Helvetica"/>
            </a:endParaRPr>
          </a:p>
          <a:p>
            <a:pPr marL="0" marR="0" indent="0" algn="l" defTabSz="914400" rtl="0" fontAlgn="auto" latinLnBrk="0" hangingPunct="0">
              <a:lnSpc>
                <a:spcPct val="100000"/>
              </a:lnSpc>
              <a:spcBef>
                <a:spcPts val="0"/>
              </a:spcBef>
              <a:spcAft>
                <a:spcPts val="0"/>
              </a:spcAft>
              <a:buClrTx/>
              <a:buSzTx/>
              <a:buFontTx/>
              <a:buNone/>
              <a:tabLst/>
            </a:pPr>
            <a:r>
              <a:rPr kumimoji="0" lang="en-US" sz="2000" i="0" u="none" strike="noStrike" cap="none" spc="0" normalizeH="0" baseline="0" dirty="0" smtClean="0">
                <a:ln>
                  <a:noFill/>
                </a:ln>
                <a:solidFill>
                  <a:schemeClr val="tx1"/>
                </a:solidFill>
                <a:effectLst/>
                <a:uFillTx/>
                <a:latin typeface="Georgia" panose="02040502050405020303" pitchFamily="18" charset="0"/>
                <a:sym typeface="Helvetica"/>
              </a:rPr>
              <a:t>N.B.</a:t>
            </a:r>
            <a:r>
              <a:rPr kumimoji="0" lang="en-US" sz="2000" i="0" u="none" strike="noStrike" cap="none" spc="0" normalizeH="0" dirty="0" smtClean="0">
                <a:ln>
                  <a:noFill/>
                </a:ln>
                <a:solidFill>
                  <a:schemeClr val="tx1"/>
                </a:solidFill>
                <a:effectLst/>
                <a:uFillTx/>
                <a:latin typeface="Georgia" panose="02040502050405020303" pitchFamily="18" charset="0"/>
                <a:sym typeface="Helvetica"/>
              </a:rPr>
              <a:t> </a:t>
            </a:r>
            <a:r>
              <a:rPr kumimoji="0" lang="en-US" sz="2000" i="0" u="none" strike="noStrike" cap="none" spc="0" normalizeH="0" baseline="0" dirty="0" smtClean="0">
                <a:ln>
                  <a:noFill/>
                </a:ln>
                <a:solidFill>
                  <a:schemeClr val="tx1"/>
                </a:solidFill>
                <a:effectLst/>
                <a:uFillTx/>
                <a:latin typeface="Georgia" panose="02040502050405020303" pitchFamily="18" charset="0"/>
                <a:sym typeface="Helvetica"/>
              </a:rPr>
              <a:t>There is more than 150 million </a:t>
            </a:r>
            <a:r>
              <a:rPr kumimoji="0" lang="en-US" sz="2000" i="0" u="none" strike="noStrike" cap="none" spc="0" normalizeH="0" baseline="0" dirty="0" err="1" smtClean="0">
                <a:ln>
                  <a:noFill/>
                </a:ln>
                <a:solidFill>
                  <a:schemeClr val="tx1"/>
                </a:solidFill>
                <a:effectLst/>
                <a:uFillTx/>
                <a:latin typeface="Georgia" panose="02040502050405020303" pitchFamily="18" charset="0"/>
                <a:sym typeface="Helvetica"/>
              </a:rPr>
              <a:t>tonnes</a:t>
            </a:r>
            <a:r>
              <a:rPr kumimoji="0" lang="en-US" sz="2000" i="0" u="none" strike="noStrike" cap="none" spc="0" normalizeH="0" baseline="0" dirty="0" smtClean="0">
                <a:ln>
                  <a:noFill/>
                </a:ln>
                <a:solidFill>
                  <a:schemeClr val="tx1"/>
                </a:solidFill>
                <a:effectLst/>
                <a:uFillTx/>
                <a:latin typeface="Georgia" panose="02040502050405020303" pitchFamily="18" charset="0"/>
                <a:sym typeface="Helvetica"/>
              </a:rPr>
              <a:t> of plastic in oceans at</a:t>
            </a:r>
            <a:r>
              <a:rPr kumimoji="0" lang="en-US" sz="2000" i="0" u="none" strike="noStrike" cap="none" spc="0" normalizeH="0" dirty="0" smtClean="0">
                <a:ln>
                  <a:noFill/>
                </a:ln>
                <a:solidFill>
                  <a:schemeClr val="tx1"/>
                </a:solidFill>
                <a:effectLst/>
                <a:uFillTx/>
                <a:latin typeface="Georgia" panose="02040502050405020303" pitchFamily="18" charset="0"/>
                <a:sym typeface="Helvetica"/>
              </a:rPr>
              <a:t> the moment and that could double by 2050</a:t>
            </a:r>
            <a:endParaRPr kumimoji="0" lang="en-GB" sz="2000" i="0" u="none" strike="noStrike" cap="none" spc="0" normalizeH="0" baseline="0" dirty="0">
              <a:ln>
                <a:noFill/>
              </a:ln>
              <a:solidFill>
                <a:schemeClr val="tx1"/>
              </a:solidFill>
              <a:effectLst/>
              <a:uFillTx/>
              <a:latin typeface="Georgia" panose="02040502050405020303" pitchFamily="18" charset="0"/>
              <a:sym typeface="Helvetica"/>
            </a:endParaRPr>
          </a:p>
        </p:txBody>
      </p:sp>
      <p:pic>
        <p:nvPicPr>
          <p:cNvPr id="6" name="Picture 5">
            <a:hlinkClick r:id="rId3" action="ppaction://hlinksldjump"/>
          </p:cNvPr>
          <p:cNvPicPr>
            <a:picLocks noChangeAspect="1"/>
          </p:cNvPicPr>
          <p:nvPr/>
        </p:nvPicPr>
        <p:blipFill>
          <a:blip r:embed="rId4"/>
          <a:stretch>
            <a:fillRect/>
          </a:stretch>
        </p:blipFill>
        <p:spPr>
          <a:xfrm>
            <a:off x="8595235" y="4551750"/>
            <a:ext cx="549421" cy="54942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235" y="465355"/>
            <a:ext cx="3960000" cy="3960000"/>
          </a:xfrm>
          <a:prstGeom prst="rect">
            <a:avLst/>
          </a:prstGeom>
        </p:spPr>
      </p:pic>
    </p:spTree>
    <p:extLst>
      <p:ext uri="{BB962C8B-B14F-4D97-AF65-F5344CB8AC3E}">
        <p14:creationId xmlns:p14="http://schemas.microsoft.com/office/powerpoint/2010/main" val="17945190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374648" y="298451"/>
            <a:ext cx="4233611" cy="3525063"/>
          </a:xfrm>
          <a:prstGeom prst="rect">
            <a:avLst/>
          </a:prstGeom>
        </p:spPr>
        <p:txBody>
          <a:bodyPr>
            <a:normAutofit fontScale="92500" lnSpcReduction="10000"/>
          </a:bodyPr>
          <a:lstStyle/>
          <a:p>
            <a:pPr>
              <a:defRPr sz="2200" spc="0">
                <a:solidFill>
                  <a:srgbClr val="404040"/>
                </a:solidFill>
                <a:latin typeface="Georgia"/>
                <a:ea typeface="Georgia"/>
                <a:cs typeface="Georgia"/>
                <a:sym typeface="Georgia"/>
              </a:defRPr>
            </a:pPr>
            <a:r>
              <a:rPr lang="en-US" sz="3000" dirty="0" smtClean="0">
                <a:solidFill>
                  <a:schemeClr val="tx1"/>
                </a:solidFill>
              </a:rPr>
              <a:t>Stopping forests disappearing is really important in combatting climate change because…</a:t>
            </a:r>
          </a:p>
          <a:p>
            <a:pPr>
              <a:defRPr sz="2200" spc="0">
                <a:solidFill>
                  <a:srgbClr val="404040"/>
                </a:solidFill>
                <a:latin typeface="Georgia"/>
                <a:ea typeface="Georgia"/>
                <a:cs typeface="Georgia"/>
                <a:sym typeface="Georgia"/>
              </a:defRPr>
            </a:pPr>
            <a:endParaRPr lang="en-US" sz="1300" dirty="0">
              <a:solidFill>
                <a:schemeClr val="tx1"/>
              </a:solidFill>
            </a:endParaRPr>
          </a:p>
          <a:p>
            <a:pPr marL="514350" indent="-514350" hangingPunct="0">
              <a:lnSpc>
                <a:spcPct val="120000"/>
              </a:lnSpc>
              <a:buFontTx/>
              <a:buAutoNum type="alphaLcPeriod"/>
              <a:defRPr sz="2200" spc="0">
                <a:solidFill>
                  <a:srgbClr val="404040"/>
                </a:solidFill>
                <a:latin typeface="Georgia"/>
                <a:ea typeface="Georgia"/>
                <a:cs typeface="Georgia"/>
                <a:sym typeface="Georgia"/>
              </a:defRPr>
            </a:pPr>
            <a:r>
              <a:rPr lang="en-US" sz="2200" spc="0" dirty="0">
                <a:solidFill>
                  <a:schemeClr val="tx1"/>
                </a:solidFill>
                <a:latin typeface="Georgia"/>
                <a:ea typeface="Georgia"/>
                <a:cs typeface="Georgia"/>
                <a:sym typeface="Helvetica"/>
              </a:rPr>
              <a:t>They are green spaces to walk </a:t>
            </a:r>
            <a:r>
              <a:rPr lang="en-US" sz="2200" spc="0" dirty="0" smtClean="0">
                <a:solidFill>
                  <a:schemeClr val="tx1"/>
                </a:solidFill>
                <a:latin typeface="Georgia"/>
                <a:ea typeface="Georgia"/>
                <a:cs typeface="Georgia"/>
                <a:sym typeface="Helvetica"/>
              </a:rPr>
              <a:t>in</a:t>
            </a:r>
          </a:p>
          <a:p>
            <a:pPr marL="514350" indent="-514350" hangingPunct="0">
              <a:lnSpc>
                <a:spcPct val="120000"/>
              </a:lnSpc>
              <a:buFontTx/>
              <a:buAutoNum type="alphaLcPeriod"/>
              <a:defRPr sz="2200" spc="0">
                <a:solidFill>
                  <a:srgbClr val="404040"/>
                </a:solidFill>
                <a:latin typeface="Georgia"/>
                <a:ea typeface="Georgia"/>
                <a:cs typeface="Georgia"/>
                <a:sym typeface="Georgia"/>
              </a:defRPr>
            </a:pPr>
            <a:endParaRPr lang="en-US" sz="900" spc="0" dirty="0">
              <a:solidFill>
                <a:schemeClr val="tx1"/>
              </a:solidFill>
              <a:latin typeface="Georgia"/>
              <a:ea typeface="Georgia"/>
              <a:cs typeface="Georgia"/>
              <a:sym typeface="Helvetica"/>
            </a:endParaRPr>
          </a:p>
          <a:p>
            <a:pPr marL="514350" indent="-514350" hangingPunct="0">
              <a:lnSpc>
                <a:spcPct val="120000"/>
              </a:lnSpc>
              <a:buFontTx/>
              <a:buAutoNum type="alphaLcPeriod"/>
              <a:defRPr sz="2200" spc="0">
                <a:solidFill>
                  <a:srgbClr val="404040"/>
                </a:solidFill>
                <a:latin typeface="Georgia"/>
                <a:ea typeface="Georgia"/>
                <a:cs typeface="Georgia"/>
                <a:sym typeface="Georgia"/>
              </a:defRPr>
            </a:pPr>
            <a:r>
              <a:rPr lang="en-US" sz="2200" spc="0" dirty="0" smtClean="0">
                <a:solidFill>
                  <a:schemeClr val="tx1"/>
                </a:solidFill>
                <a:latin typeface="Georgia"/>
                <a:ea typeface="Georgia"/>
                <a:cs typeface="Georgia"/>
                <a:sym typeface="Helvetica"/>
              </a:rPr>
              <a:t>Trees </a:t>
            </a:r>
            <a:r>
              <a:rPr lang="en-US" sz="2200" spc="0" dirty="0">
                <a:solidFill>
                  <a:schemeClr val="tx1"/>
                </a:solidFill>
                <a:latin typeface="Georgia"/>
                <a:ea typeface="Georgia"/>
                <a:cs typeface="Georgia"/>
                <a:sym typeface="Helvetica"/>
              </a:rPr>
              <a:t>provide </a:t>
            </a:r>
            <a:r>
              <a:rPr lang="en-US" sz="2200" spc="0" dirty="0" smtClean="0">
                <a:solidFill>
                  <a:schemeClr val="tx1"/>
                </a:solidFill>
                <a:latin typeface="Georgia"/>
                <a:ea typeface="Georgia"/>
                <a:cs typeface="Georgia"/>
                <a:sym typeface="Helvetica"/>
              </a:rPr>
              <a:t>oxygen</a:t>
            </a:r>
          </a:p>
          <a:p>
            <a:pPr marL="514350" indent="-514350" hangingPunct="0">
              <a:lnSpc>
                <a:spcPct val="120000"/>
              </a:lnSpc>
              <a:buFontTx/>
              <a:buAutoNum type="alphaLcPeriod"/>
              <a:defRPr sz="2200" spc="0">
                <a:solidFill>
                  <a:srgbClr val="404040"/>
                </a:solidFill>
                <a:latin typeface="Georgia"/>
                <a:ea typeface="Georgia"/>
                <a:cs typeface="Georgia"/>
                <a:sym typeface="Georgia"/>
              </a:defRPr>
            </a:pPr>
            <a:endParaRPr lang="en-US" sz="900" spc="0" dirty="0">
              <a:solidFill>
                <a:schemeClr val="tx1"/>
              </a:solidFill>
              <a:latin typeface="Georgia"/>
              <a:ea typeface="Georgia"/>
              <a:cs typeface="Georgia"/>
              <a:sym typeface="Helvetica"/>
            </a:endParaRPr>
          </a:p>
          <a:p>
            <a:pPr marL="514350" indent="-514350" hangingPunct="0">
              <a:lnSpc>
                <a:spcPct val="120000"/>
              </a:lnSpc>
              <a:buFontTx/>
              <a:buAutoNum type="alphaLcPeriod"/>
              <a:defRPr sz="2200" spc="0">
                <a:solidFill>
                  <a:srgbClr val="404040"/>
                </a:solidFill>
                <a:latin typeface="Georgia"/>
                <a:ea typeface="Georgia"/>
                <a:cs typeface="Georgia"/>
                <a:sym typeface="Georgia"/>
              </a:defRPr>
            </a:pPr>
            <a:r>
              <a:rPr lang="en-US" sz="2200" spc="0" dirty="0">
                <a:solidFill>
                  <a:schemeClr val="tx1"/>
                </a:solidFill>
                <a:latin typeface="Georgia"/>
                <a:ea typeface="Georgia"/>
                <a:cs typeface="Georgia"/>
                <a:sym typeface="Helvetica"/>
              </a:rPr>
              <a:t>We need wood </a:t>
            </a:r>
            <a:r>
              <a:rPr lang="en-US" sz="2200" spc="0" dirty="0" smtClean="0">
                <a:solidFill>
                  <a:schemeClr val="tx1"/>
                </a:solidFill>
                <a:latin typeface="Georgia"/>
                <a:ea typeface="Georgia"/>
                <a:cs typeface="Georgia"/>
                <a:sym typeface="Helvetica"/>
              </a:rPr>
              <a:t>to </a:t>
            </a:r>
            <a:r>
              <a:rPr lang="en-US" sz="2200" spc="0" dirty="0">
                <a:solidFill>
                  <a:schemeClr val="tx1"/>
                </a:solidFill>
                <a:latin typeface="Georgia"/>
                <a:ea typeface="Georgia"/>
                <a:cs typeface="Georgia"/>
                <a:sym typeface="Helvetica"/>
              </a:rPr>
              <a:t>build houses and other </a:t>
            </a:r>
            <a:r>
              <a:rPr lang="en-US" sz="2200" spc="0" dirty="0" smtClean="0">
                <a:solidFill>
                  <a:schemeClr val="tx1"/>
                </a:solidFill>
                <a:latin typeface="Georgia"/>
                <a:ea typeface="Georgia"/>
                <a:cs typeface="Georgia"/>
                <a:sym typeface="Helvetica"/>
              </a:rPr>
              <a:t>products</a:t>
            </a:r>
            <a:endParaRPr lang="en-US" sz="2200" spc="0" dirty="0">
              <a:solidFill>
                <a:schemeClr val="tx1"/>
              </a:solidFill>
              <a:latin typeface="Georgia"/>
              <a:ea typeface="Georgia"/>
              <a:cs typeface="Georgia"/>
              <a:sym typeface="Helvetica"/>
            </a:endParaRPr>
          </a:p>
          <a:p>
            <a:pPr marL="514350" indent="-514350">
              <a:buAutoNum type="alphaLcPeriod"/>
              <a:defRPr sz="2200" spc="0">
                <a:solidFill>
                  <a:srgbClr val="404040"/>
                </a:solidFill>
                <a:latin typeface="Georgia"/>
                <a:ea typeface="Georgia"/>
                <a:cs typeface="Georgia"/>
                <a:sym typeface="Georgia"/>
              </a:defRPr>
            </a:pPr>
            <a:endParaRPr lang="en-US" sz="9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endParaRPr lang="en-US" sz="2800" dirty="0" smtClean="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332609" y="3823514"/>
            <a:ext cx="4275650" cy="1123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700" b="1" dirty="0" smtClean="0">
                <a:solidFill>
                  <a:schemeClr val="tx1"/>
                </a:solidFill>
                <a:latin typeface="Georgia" panose="02040502050405020303" pitchFamily="18" charset="0"/>
              </a:rPr>
              <a:t>b. Trees provide oxygen</a:t>
            </a:r>
          </a:p>
          <a:p>
            <a:pPr marL="0" marR="0" indent="0" algn="l" defTabSz="914400" rtl="0" fontAlgn="auto" latinLnBrk="0" hangingPunct="0">
              <a:lnSpc>
                <a:spcPct val="100000"/>
              </a:lnSpc>
              <a:spcBef>
                <a:spcPts val="0"/>
              </a:spcBef>
              <a:spcAft>
                <a:spcPts val="0"/>
              </a:spcAft>
              <a:buClrTx/>
              <a:buSzTx/>
              <a:buFontTx/>
              <a:buNone/>
              <a:tabLst/>
            </a:pPr>
            <a:endParaRPr lang="en-US" sz="800" b="1" dirty="0" smtClean="0">
              <a:solidFill>
                <a:schemeClr val="tx1"/>
              </a:solidFill>
              <a:latin typeface="Georgia" panose="02040502050405020303" pitchFamily="18" charset="0"/>
            </a:endParaRPr>
          </a:p>
          <a:p>
            <a:pPr marL="0" marR="0" indent="0" algn="l" defTabSz="914400" rtl="0" fontAlgn="auto" latinLnBrk="0" hangingPunct="0">
              <a:lnSpc>
                <a:spcPct val="100000"/>
              </a:lnSpc>
              <a:spcBef>
                <a:spcPts val="0"/>
              </a:spcBef>
              <a:spcAft>
                <a:spcPts val="0"/>
              </a:spcAft>
              <a:buClrTx/>
              <a:buSzTx/>
              <a:buFontTx/>
              <a:buNone/>
              <a:tabLst/>
            </a:pPr>
            <a:r>
              <a:rPr lang="en-US" sz="1600" dirty="0" smtClean="0">
                <a:solidFill>
                  <a:schemeClr val="tx1"/>
                </a:solidFill>
                <a:latin typeface="Georgia" panose="02040502050405020303" pitchFamily="18" charset="0"/>
              </a:rPr>
              <a:t>N.B.</a:t>
            </a:r>
            <a:r>
              <a:rPr kumimoji="0" lang="en-US" sz="1600" i="0" u="none" strike="noStrike" cap="none" spc="0" normalizeH="0" baseline="0" dirty="0" smtClean="0">
                <a:ln>
                  <a:noFill/>
                </a:ln>
                <a:solidFill>
                  <a:schemeClr val="tx1"/>
                </a:solidFill>
                <a:effectLst/>
                <a:uFillTx/>
                <a:latin typeface="Georgia" panose="02040502050405020303" pitchFamily="18" charset="0"/>
                <a:sym typeface="Helvetica"/>
              </a:rPr>
              <a:t> Over half of oxygen in the atmosphere is produced by ocean phytoplankton.</a:t>
            </a:r>
            <a:endParaRPr kumimoji="0" lang="en-GB" sz="1600" i="0" u="none" strike="noStrike" cap="none" spc="0" normalizeH="0" baseline="0" dirty="0">
              <a:ln>
                <a:noFill/>
              </a:ln>
              <a:solidFill>
                <a:schemeClr val="tx1"/>
              </a:solidFill>
              <a:effectLst/>
              <a:uFillTx/>
              <a:latin typeface="Georgia" panose="02040502050405020303" pitchFamily="18" charset="0"/>
              <a:sym typeface="Helvetica"/>
            </a:endParaRPr>
          </a:p>
        </p:txBody>
      </p:sp>
      <p:pic>
        <p:nvPicPr>
          <p:cNvPr id="7" name="Picture 6">
            <a:hlinkClick r:id="rId3" action="ppaction://hlinksldjump"/>
          </p:cNvPr>
          <p:cNvPicPr>
            <a:picLocks noChangeAspect="1"/>
          </p:cNvPicPr>
          <p:nvPr/>
        </p:nvPicPr>
        <p:blipFill>
          <a:blip r:embed="rId4"/>
          <a:stretch>
            <a:fillRect/>
          </a:stretch>
        </p:blipFill>
        <p:spPr>
          <a:xfrm>
            <a:off x="8595235" y="4551750"/>
            <a:ext cx="549421" cy="549421"/>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6941" y="591750"/>
            <a:ext cx="3960000" cy="3960000"/>
          </a:xfrm>
          <a:prstGeom prst="rect">
            <a:avLst/>
          </a:prstGeom>
        </p:spPr>
      </p:pic>
    </p:spTree>
    <p:extLst>
      <p:ext uri="{BB962C8B-B14F-4D97-AF65-F5344CB8AC3E}">
        <p14:creationId xmlns:p14="http://schemas.microsoft.com/office/powerpoint/2010/main" val="15033631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332607" y="511952"/>
            <a:ext cx="4233611" cy="1380741"/>
          </a:xfrm>
          <a:prstGeom prst="rect">
            <a:avLst/>
          </a:prstGeom>
        </p:spPr>
        <p:txBody>
          <a:bodyPr>
            <a:normAutofit fontScale="70000" lnSpcReduction="20000"/>
          </a:bodyPr>
          <a:lstStyle/>
          <a:p>
            <a:pPr>
              <a:lnSpc>
                <a:spcPct val="120000"/>
              </a:lnSpc>
              <a:defRPr sz="2200" spc="0">
                <a:solidFill>
                  <a:srgbClr val="404040"/>
                </a:solidFill>
                <a:latin typeface="Georgia"/>
                <a:ea typeface="Georgia"/>
                <a:cs typeface="Georgia"/>
                <a:sym typeface="Georgia"/>
              </a:defRPr>
            </a:pPr>
            <a:r>
              <a:rPr lang="en-US" sz="4000" spc="0" dirty="0" smtClean="0">
                <a:solidFill>
                  <a:schemeClr val="tx1"/>
                </a:solidFill>
                <a:latin typeface="Georgia"/>
                <a:ea typeface="Georgia"/>
                <a:cs typeface="Georgia"/>
              </a:rPr>
              <a:t>What group of people have the nickname ‘blue helmets’?</a:t>
            </a:r>
            <a:endParaRPr lang="en-US" sz="4000" spc="0" dirty="0">
              <a:solidFill>
                <a:schemeClr val="tx1"/>
              </a:solidFill>
              <a:latin typeface="Georgia"/>
              <a:ea typeface="Georgia"/>
              <a:cs typeface="Georgia"/>
            </a:endParaRPr>
          </a:p>
          <a:p>
            <a:pPr>
              <a:lnSpc>
                <a:spcPct val="120000"/>
              </a:lnSpc>
              <a:defRPr sz="2200" spc="0">
                <a:solidFill>
                  <a:srgbClr val="404040"/>
                </a:solidFill>
                <a:latin typeface="Georgia"/>
                <a:ea typeface="Georgia"/>
                <a:cs typeface="Georgia"/>
                <a:sym typeface="Georgia"/>
              </a:defRPr>
            </a:pPr>
            <a:endParaRPr lang="en-US" sz="4000" spc="0" dirty="0">
              <a:solidFill>
                <a:schemeClr val="tx1"/>
              </a:solidFill>
              <a:latin typeface="Georgia"/>
              <a:ea typeface="Georgia"/>
              <a:cs typeface="Georgia"/>
            </a:endParaRPr>
          </a:p>
          <a:p>
            <a:pPr marL="514350" indent="-514350">
              <a:buAutoNum type="alphaLcPeriod"/>
              <a:defRPr sz="2200" spc="0">
                <a:solidFill>
                  <a:srgbClr val="404040"/>
                </a:solidFill>
                <a:latin typeface="Georgia"/>
                <a:ea typeface="Georgia"/>
                <a:cs typeface="Georgia"/>
                <a:sym typeface="Georgia"/>
              </a:defRPr>
            </a:pPr>
            <a:endParaRPr lang="en-US" sz="2800" dirty="0" smtClean="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332607" y="3746963"/>
            <a:ext cx="3200400"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dirty="0" smtClean="0">
                <a:solidFill>
                  <a:schemeClr val="tx1"/>
                </a:solidFill>
                <a:latin typeface="Georgia" panose="02040502050405020303" pitchFamily="18" charset="0"/>
              </a:rPr>
              <a:t>c. UN peace keeping soldiers</a:t>
            </a:r>
            <a:endParaRPr kumimoji="0" lang="en-GB" sz="2800" b="1" i="0" u="none" strike="noStrike" cap="none" spc="0" normalizeH="0" baseline="0" dirty="0">
              <a:ln>
                <a:noFill/>
              </a:ln>
              <a:solidFill>
                <a:schemeClr val="tx1"/>
              </a:solidFill>
              <a:effectLst/>
              <a:uFillTx/>
              <a:latin typeface="Georgia" panose="02040502050405020303" pitchFamily="18" charset="0"/>
              <a:sym typeface="Helvetica"/>
            </a:endParaRPr>
          </a:p>
        </p:txBody>
      </p:sp>
      <p:sp>
        <p:nvSpPr>
          <p:cNvPr id="4" name="TextBox 3"/>
          <p:cNvSpPr txBox="1"/>
          <p:nvPr/>
        </p:nvSpPr>
        <p:spPr>
          <a:xfrm>
            <a:off x="313512" y="1892693"/>
            <a:ext cx="4309991" cy="2277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14350" indent="-514350">
              <a:buFontTx/>
              <a:buAutoNum type="alphaLcPeriod"/>
              <a:defRPr sz="2200" spc="0">
                <a:solidFill>
                  <a:srgbClr val="404040"/>
                </a:solidFill>
                <a:latin typeface="Georgia"/>
                <a:ea typeface="Georgia"/>
                <a:cs typeface="Georgia"/>
                <a:sym typeface="Georgia"/>
              </a:defRPr>
            </a:pPr>
            <a:r>
              <a:rPr lang="en-GB" sz="2200" dirty="0">
                <a:solidFill>
                  <a:schemeClr val="tx1"/>
                </a:solidFill>
                <a:latin typeface="Georgia"/>
                <a:ea typeface="Georgia"/>
                <a:cs typeface="Georgia"/>
                <a:sym typeface="Geller Text Regular"/>
              </a:rPr>
              <a:t>C</a:t>
            </a:r>
            <a:r>
              <a:rPr lang="en-GB" sz="2200" dirty="0" smtClean="0">
                <a:solidFill>
                  <a:schemeClr val="tx1"/>
                </a:solidFill>
                <a:latin typeface="Georgia"/>
                <a:ea typeface="Georgia"/>
                <a:cs typeface="Georgia"/>
                <a:sym typeface="Geller Text Regular"/>
              </a:rPr>
              <a:t>yclists</a:t>
            </a:r>
          </a:p>
          <a:p>
            <a:pPr marL="514350" indent="-514350">
              <a:buFontTx/>
              <a:buAutoNum type="alphaLcPeriod"/>
              <a:defRPr sz="2200" spc="0">
                <a:solidFill>
                  <a:srgbClr val="404040"/>
                </a:solidFill>
                <a:latin typeface="Georgia"/>
                <a:ea typeface="Georgia"/>
                <a:cs typeface="Georgia"/>
                <a:sym typeface="Georgia"/>
              </a:defRPr>
            </a:pPr>
            <a:endParaRPr lang="en-GB" sz="800" dirty="0">
              <a:solidFill>
                <a:schemeClr val="tx1"/>
              </a:solidFill>
              <a:latin typeface="Georgia"/>
              <a:ea typeface="Georgia"/>
              <a:cs typeface="Georgia"/>
              <a:sym typeface="Geller Text Regular"/>
            </a:endParaRPr>
          </a:p>
          <a:p>
            <a:pPr marL="514350" indent="-514350">
              <a:buFontTx/>
              <a:buAutoNum type="alphaLcPeriod"/>
              <a:defRPr sz="2200" spc="0">
                <a:solidFill>
                  <a:srgbClr val="404040"/>
                </a:solidFill>
                <a:latin typeface="Georgia"/>
                <a:ea typeface="Georgia"/>
                <a:cs typeface="Georgia"/>
                <a:sym typeface="Georgia"/>
              </a:defRPr>
            </a:pPr>
            <a:r>
              <a:rPr lang="en-US" sz="2200" dirty="0" smtClean="0">
                <a:solidFill>
                  <a:schemeClr val="tx1"/>
                </a:solidFill>
                <a:latin typeface="Georgia"/>
                <a:ea typeface="Georgia"/>
                <a:cs typeface="Georgia"/>
                <a:sym typeface="Geller Text Regular"/>
              </a:rPr>
              <a:t>Police officers in the navy</a:t>
            </a:r>
          </a:p>
          <a:p>
            <a:pPr marL="514350" indent="-514350">
              <a:buFontTx/>
              <a:buAutoNum type="alphaLcPeriod"/>
              <a:defRPr sz="2200" spc="0">
                <a:solidFill>
                  <a:srgbClr val="404040"/>
                </a:solidFill>
                <a:latin typeface="Georgia"/>
                <a:ea typeface="Georgia"/>
                <a:cs typeface="Georgia"/>
                <a:sym typeface="Georgia"/>
              </a:defRPr>
            </a:pPr>
            <a:endParaRPr lang="en-US" sz="800" dirty="0" smtClean="0">
              <a:solidFill>
                <a:schemeClr val="tx1"/>
              </a:solidFill>
              <a:latin typeface="Georgia"/>
              <a:ea typeface="Georgia"/>
              <a:cs typeface="Georgia"/>
              <a:sym typeface="Geller Text Regular"/>
            </a:endParaRPr>
          </a:p>
          <a:p>
            <a:pPr marL="514350" indent="-514350">
              <a:buFontTx/>
              <a:buAutoNum type="alphaLcPeriod"/>
              <a:defRPr sz="2200" spc="0">
                <a:solidFill>
                  <a:srgbClr val="404040"/>
                </a:solidFill>
                <a:latin typeface="Georgia"/>
                <a:ea typeface="Georgia"/>
                <a:cs typeface="Georgia"/>
                <a:sym typeface="Georgia"/>
              </a:defRPr>
            </a:pPr>
            <a:r>
              <a:rPr lang="en-US" sz="2200" dirty="0" smtClean="0">
                <a:solidFill>
                  <a:schemeClr val="tx1"/>
                </a:solidFill>
                <a:latin typeface="Georgia"/>
                <a:ea typeface="Georgia"/>
                <a:cs typeface="Georgia"/>
                <a:sym typeface="Geller Text Regular"/>
              </a:rPr>
              <a:t>UN peace keeping soldiers</a:t>
            </a:r>
          </a:p>
          <a:p>
            <a:pPr marL="514350" indent="-514350">
              <a:buFontTx/>
              <a:buAutoNum type="alphaLcPeriod"/>
              <a:defRPr sz="2200" spc="0">
                <a:solidFill>
                  <a:srgbClr val="404040"/>
                </a:solidFill>
                <a:latin typeface="Georgia"/>
                <a:ea typeface="Georgia"/>
                <a:cs typeface="Georgia"/>
                <a:sym typeface="Georgia"/>
              </a:defRPr>
            </a:pPr>
            <a:endParaRPr lang="en-US" sz="800" dirty="0" smtClean="0">
              <a:solidFill>
                <a:schemeClr val="tx1"/>
              </a:solidFill>
              <a:latin typeface="Georgia"/>
              <a:ea typeface="Georgia"/>
              <a:cs typeface="Georgia"/>
              <a:sym typeface="Geller Text Regular"/>
            </a:endParaRPr>
          </a:p>
          <a:p>
            <a:pPr marL="514350" indent="-514350">
              <a:buFontTx/>
              <a:buAutoNum type="alphaLcPeriod"/>
              <a:defRPr sz="2200" spc="0">
                <a:solidFill>
                  <a:srgbClr val="404040"/>
                </a:solidFill>
                <a:latin typeface="Georgia"/>
                <a:ea typeface="Georgia"/>
                <a:cs typeface="Georgia"/>
                <a:sym typeface="Georgia"/>
              </a:defRPr>
            </a:pPr>
            <a:r>
              <a:rPr lang="en-US" sz="2200" dirty="0" smtClean="0">
                <a:solidFill>
                  <a:schemeClr val="tx1"/>
                </a:solidFill>
                <a:latin typeface="Georgia"/>
                <a:ea typeface="Georgia"/>
                <a:cs typeface="Georgia"/>
                <a:sym typeface="Geller Text Regular"/>
              </a:rPr>
              <a:t>Volunteers in refugee camps</a:t>
            </a:r>
          </a:p>
          <a:p>
            <a:pPr marL="514350" indent="-514350">
              <a:buFontTx/>
              <a:buAutoNum type="alphaLcPeriod"/>
              <a:defRPr sz="2200" spc="0">
                <a:solidFill>
                  <a:srgbClr val="404040"/>
                </a:solidFill>
                <a:latin typeface="Georgia"/>
                <a:ea typeface="Georgia"/>
                <a:cs typeface="Georgia"/>
                <a:sym typeface="Georgia"/>
              </a:defRPr>
            </a:pPr>
            <a:endParaRPr lang="en-US" sz="800" dirty="0">
              <a:solidFill>
                <a:schemeClr val="tx1"/>
              </a:solidFill>
              <a:latin typeface="Georgia"/>
              <a:ea typeface="Georgia"/>
              <a:cs typeface="Georgia"/>
              <a:sym typeface="Geller Text Regular"/>
            </a:endParaRPr>
          </a:p>
          <a:p>
            <a:pPr marL="514350" indent="-514350">
              <a:buFontTx/>
              <a:buAutoNum type="alphaLcPeriod"/>
              <a:defRPr sz="2200" spc="0">
                <a:solidFill>
                  <a:srgbClr val="404040"/>
                </a:solidFill>
                <a:latin typeface="Georgia"/>
                <a:ea typeface="Georgia"/>
                <a:cs typeface="Georgia"/>
                <a:sym typeface="Georgia"/>
              </a:defRPr>
            </a:pPr>
            <a:endParaRPr lang="en-US" sz="2200" dirty="0">
              <a:solidFill>
                <a:schemeClr val="tx1"/>
              </a:solidFill>
              <a:latin typeface="Georgia"/>
              <a:ea typeface="Georgia"/>
              <a:cs typeface="Georgia"/>
              <a:sym typeface="Geller Text Regular"/>
            </a:endParaRPr>
          </a:p>
        </p:txBody>
      </p:sp>
      <p:pic>
        <p:nvPicPr>
          <p:cNvPr id="8" name="Picture 7">
            <a:hlinkClick r:id="rId3" action="ppaction://hlinksldjump"/>
          </p:cNvPr>
          <p:cNvPicPr>
            <a:picLocks noChangeAspect="1"/>
          </p:cNvPicPr>
          <p:nvPr/>
        </p:nvPicPr>
        <p:blipFill>
          <a:blip r:embed="rId4"/>
          <a:stretch>
            <a:fillRect/>
          </a:stretch>
        </p:blipFill>
        <p:spPr>
          <a:xfrm>
            <a:off x="8595235" y="4551750"/>
            <a:ext cx="549421" cy="54942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1693" y="593098"/>
            <a:ext cx="3960000" cy="3960000"/>
          </a:xfrm>
          <a:prstGeom prst="rect">
            <a:avLst/>
          </a:prstGeom>
        </p:spPr>
      </p:pic>
    </p:spTree>
    <p:extLst>
      <p:ext uri="{BB962C8B-B14F-4D97-AF65-F5344CB8AC3E}">
        <p14:creationId xmlns:p14="http://schemas.microsoft.com/office/powerpoint/2010/main" val="36996480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8" name="Picture Placeholder 4"/>
          <p:cNvGrpSpPr/>
          <p:nvPr/>
        </p:nvGrpSpPr>
        <p:grpSpPr>
          <a:xfrm>
            <a:off x="117672" y="552726"/>
            <a:ext cx="8837779" cy="4369397"/>
            <a:chOff x="-80679" y="-2"/>
            <a:chExt cx="8837779" cy="4369395"/>
          </a:xfrm>
        </p:grpSpPr>
        <p:sp>
          <p:nvSpPr>
            <p:cNvPr id="1156" name="Rectangle"/>
            <p:cNvSpPr/>
            <p:nvPr/>
          </p:nvSpPr>
          <p:spPr>
            <a:xfrm>
              <a:off x="0" y="-1"/>
              <a:ext cx="8661600" cy="4369394"/>
            </a:xfrm>
            <a:prstGeom prst="rect">
              <a:avLst/>
            </a:prstGeom>
            <a:solidFill>
              <a:srgbClr val="EFEFEF"/>
            </a:solidFill>
            <a:ln w="12700" cap="flat">
              <a:noFill/>
              <a:miter lim="400000"/>
            </a:ln>
            <a:effectLst/>
          </p:spPr>
          <p:txBody>
            <a:bodyPr wrap="square" lIns="45718" tIns="45718" rIns="45718" bIns="45718" numCol="1" anchor="ctr">
              <a:noAutofit/>
            </a:bodyPr>
            <a:lstStyle/>
            <a:p>
              <a:pPr>
                <a:defRPr>
                  <a:latin typeface="+mj-lt"/>
                  <a:ea typeface="+mj-ea"/>
                  <a:cs typeface="+mj-cs"/>
                  <a:sym typeface="Geller Text Regular"/>
                </a:defRPr>
              </a:pPr>
              <a:endParaRPr/>
            </a:p>
          </p:txBody>
        </p:sp>
        <p:pic>
          <p:nvPicPr>
            <p:cNvPr id="1157" name="image21.png" descr="image21.png"/>
            <p:cNvPicPr>
              <a:picLocks noChangeAspect="1"/>
            </p:cNvPicPr>
            <p:nvPr/>
          </p:nvPicPr>
          <p:blipFill>
            <a:blip r:embed="rId3">
              <a:extLst/>
            </a:blip>
            <a:srcRect l="152" r="284"/>
            <a:stretch>
              <a:fillRect/>
            </a:stretch>
          </p:blipFill>
          <p:spPr>
            <a:xfrm>
              <a:off x="-80679" y="-2"/>
              <a:ext cx="8837779" cy="4369395"/>
            </a:xfrm>
            <a:prstGeom prst="rect">
              <a:avLst/>
            </a:prstGeom>
            <a:ln w="12700" cap="flat">
              <a:noFill/>
              <a:miter lim="400000"/>
            </a:ln>
            <a:effectLst/>
          </p:spPr>
        </p:pic>
      </p:grpSp>
      <p:sp>
        <p:nvSpPr>
          <p:cNvPr id="1159" name="Title 6"/>
          <p:cNvSpPr txBox="1"/>
          <p:nvPr/>
        </p:nvSpPr>
        <p:spPr>
          <a:xfrm>
            <a:off x="1544020" y="157997"/>
            <a:ext cx="5578676" cy="358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b="1">
                <a:latin typeface="Georgia"/>
                <a:ea typeface="Georgia"/>
                <a:cs typeface="Georgia"/>
                <a:sym typeface="Georgia"/>
              </a:defRPr>
            </a:lvl1pPr>
          </a:lstStyle>
          <a:p>
            <a:r>
              <a:t>The Sustainable Development Goals  (SDGs) </a:t>
            </a:r>
          </a:p>
        </p:txBody>
      </p:sp>
      <p:pic>
        <p:nvPicPr>
          <p:cNvPr id="6" name="Picture Placeholder 7">
            <a:hlinkClick r:id="rId4" action="ppaction://hlinksldjump"/>
          </p:cNvPr>
          <p:cNvPicPr preferRelativeResize="0">
            <a:picLocks noGrp="1"/>
          </p:cNvPicPr>
          <p:nvPr>
            <p:ph type="pic" sz="quarter" idx="4294967295"/>
          </p:nvPr>
        </p:nvPicPr>
        <p:blipFill>
          <a:blip r:embed="rId5" cstate="print">
            <a:extLst>
              <a:ext uri="{28A0092B-C50C-407E-A947-70E740481C1C}">
                <a14:useLocalDpi xmlns:a14="http://schemas.microsoft.com/office/drawing/2010/main" val="0"/>
              </a:ext>
            </a:extLst>
          </a:blip>
          <a:srcRect t="5157" b="5157"/>
          <a:stretch>
            <a:fillRect/>
          </a:stretch>
        </p:blipFill>
        <p:spPr>
          <a:xfrm>
            <a:off x="145341" y="2027584"/>
            <a:ext cx="1404000" cy="1404000"/>
          </a:xfrm>
          <a:prstGeom prst="rect">
            <a:avLst/>
          </a:prstGeom>
        </p:spPr>
      </p:pic>
      <p:pic>
        <p:nvPicPr>
          <p:cNvPr id="8" name="Picture 2" descr="Picture 2">
            <a:hlinkClick r:id="rId6" action="ppaction://hlinksldjump"/>
          </p:cNvPr>
          <p:cNvPicPr preferRelativeResize="0">
            <a:picLocks noGrp="1"/>
          </p:cNvPicPr>
          <p:nvPr>
            <p:ph type="pic" idx="13"/>
          </p:nvPr>
        </p:nvPicPr>
        <p:blipFill>
          <a:blip r:embed="rId7">
            <a:extLst/>
          </a:blip>
          <a:srcRect t="391" b="390"/>
          <a:stretch>
            <a:fillRect/>
          </a:stretch>
        </p:blipFill>
        <p:spPr>
          <a:xfrm>
            <a:off x="7559445" y="3491619"/>
            <a:ext cx="1404000" cy="1440000"/>
          </a:xfrm>
          <a:prstGeom prst="rect">
            <a:avLst/>
          </a:prstGeom>
        </p:spPr>
      </p:pic>
      <p:pic>
        <p:nvPicPr>
          <p:cNvPr id="9" name="Picture 2" descr="Communications materials – United Nations Sustainable Development">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4975" y="552725"/>
            <a:ext cx="1368000" cy="136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mmunications materials – United Nations Sustainable Development">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29144" y="552725"/>
            <a:ext cx="1368000" cy="136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12" action="ppaction://hlinksldjump"/>
          </p:cNvPr>
          <p:cNvPicPr>
            <a:picLocks/>
          </p:cNvPicPr>
          <p:nvPr/>
        </p:nvPicPr>
        <p:blipFill>
          <a:blip r:embed="rId13">
            <a:extLst>
              <a:ext uri="{28A0092B-C50C-407E-A947-70E740481C1C}">
                <a14:useLocalDpi xmlns:a14="http://schemas.microsoft.com/office/drawing/2010/main" val="0"/>
              </a:ext>
            </a:extLst>
          </a:blip>
          <a:stretch>
            <a:fillRect/>
          </a:stretch>
        </p:blipFill>
        <p:spPr>
          <a:xfrm>
            <a:off x="3105618" y="552725"/>
            <a:ext cx="1404000" cy="1368000"/>
          </a:xfrm>
          <a:prstGeom prst="rect">
            <a:avLst/>
          </a:prstGeom>
        </p:spPr>
      </p:pic>
      <p:pic>
        <p:nvPicPr>
          <p:cNvPr id="12" name="Picture 2" descr="Communications materials – United Nations Sustainable Development">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00560" y="560220"/>
            <a:ext cx="1378668" cy="136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oal 5 | Department of Economic and Social Affairs">
            <a:hlinkClick r:id="rId16" action="ppaction://hlinksldjump"/>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74728" y="560220"/>
            <a:ext cx="1408638" cy="136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555448" y="560220"/>
            <a:ext cx="1404000" cy="1368000"/>
          </a:xfrm>
          <a:prstGeom prst="rect">
            <a:avLst/>
          </a:prstGeom>
        </p:spPr>
      </p:pic>
      <p:pic>
        <p:nvPicPr>
          <p:cNvPr id="15" name="Picture 14">
            <a:hlinkClick r:id="rId20" action="ppaction://hlinksldjump"/>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29144" y="2027584"/>
            <a:ext cx="1368000" cy="1368000"/>
          </a:xfrm>
          <a:prstGeom prst="rect">
            <a:avLst/>
          </a:prstGeom>
        </p:spPr>
      </p:pic>
      <p:pic>
        <p:nvPicPr>
          <p:cNvPr id="16" name="Picture 15">
            <a:hlinkClick r:id="rId22" action="ppaction://hlinksldjump"/>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123618" y="2009584"/>
            <a:ext cx="1386000" cy="1386000"/>
          </a:xfrm>
          <a:prstGeom prst="rect">
            <a:avLst/>
          </a:prstGeom>
        </p:spPr>
      </p:pic>
      <p:pic>
        <p:nvPicPr>
          <p:cNvPr id="17" name="Picture 16">
            <a:hlinkClick r:id="rId24"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605784" y="2027584"/>
            <a:ext cx="1386000" cy="1403999"/>
          </a:xfrm>
          <a:prstGeom prst="rect">
            <a:avLst/>
          </a:prstGeom>
        </p:spPr>
      </p:pic>
      <p:pic>
        <p:nvPicPr>
          <p:cNvPr id="18" name="Picture 17">
            <a:hlinkClick r:id="rId26" action="ppaction://hlinksldjump"/>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597120" y="2044424"/>
            <a:ext cx="1386000" cy="1386000"/>
          </a:xfrm>
          <a:prstGeom prst="rect">
            <a:avLst/>
          </a:prstGeom>
        </p:spPr>
      </p:pic>
      <p:pic>
        <p:nvPicPr>
          <p:cNvPr id="19" name="Picture 18">
            <a:hlinkClick r:id="rId28" action="ppaction://hlinksldjump"/>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048885" y="2009584"/>
            <a:ext cx="1386000" cy="1386000"/>
          </a:xfrm>
          <a:prstGeom prst="rect">
            <a:avLst/>
          </a:prstGeom>
        </p:spPr>
      </p:pic>
      <p:pic>
        <p:nvPicPr>
          <p:cNvPr id="20" name="Picture 19">
            <a:hlinkClick r:id="rId26" action="ppaction://hlinksldjump"/>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538195" y="2001331"/>
            <a:ext cx="1386000" cy="1386000"/>
          </a:xfrm>
          <a:prstGeom prst="rect">
            <a:avLst/>
          </a:prstGeom>
        </p:spPr>
      </p:pic>
      <p:pic>
        <p:nvPicPr>
          <p:cNvPr id="21" name="Picture 20">
            <a:hlinkClick r:id="rId31" action="ppaction://hlinksldjump"/>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58020" y="3518619"/>
            <a:ext cx="1386000" cy="1386000"/>
          </a:xfrm>
          <a:prstGeom prst="rect">
            <a:avLst/>
          </a:prstGeom>
        </p:spPr>
      </p:pic>
      <p:pic>
        <p:nvPicPr>
          <p:cNvPr id="22" name="Picture 21">
            <a:hlinkClick r:id="rId33" action="ppaction://hlinksldjump"/>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624699" y="3536124"/>
            <a:ext cx="1386000" cy="1386000"/>
          </a:xfrm>
          <a:prstGeom prst="rect">
            <a:avLst/>
          </a:prstGeom>
        </p:spPr>
      </p:pic>
      <p:pic>
        <p:nvPicPr>
          <p:cNvPr id="23" name="Picture 22">
            <a:hlinkClick r:id="rId35" action="ppaction://hlinksldjump"/>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123618" y="3491619"/>
            <a:ext cx="1386000" cy="1386000"/>
          </a:xfrm>
          <a:prstGeom prst="rect">
            <a:avLst/>
          </a:prstGeom>
        </p:spPr>
      </p:pic>
      <p:pic>
        <p:nvPicPr>
          <p:cNvPr id="24" name="Picture 23">
            <a:hlinkClick r:id="rId37" action="ppaction://hlinksldjump"/>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4605784" y="3530947"/>
            <a:ext cx="1386000" cy="1386000"/>
          </a:xfrm>
          <a:prstGeom prst="rect">
            <a:avLst/>
          </a:prstGeom>
        </p:spPr>
      </p:pic>
      <p:pic>
        <p:nvPicPr>
          <p:cNvPr id="25" name="Picture 24">
            <a:hlinkClick r:id="rId39" action="ppaction://hlinksldjump"/>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6086047" y="3491619"/>
            <a:ext cx="1386000" cy="1386000"/>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08989" y="591750"/>
            <a:ext cx="4233611" cy="3525063"/>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2800" dirty="0" smtClean="0">
                <a:solidFill>
                  <a:schemeClr val="tx1"/>
                </a:solidFill>
              </a:rPr>
              <a:t>What does UN stand for?</a:t>
            </a:r>
          </a:p>
          <a:p>
            <a:pPr>
              <a:defRPr sz="2200" spc="0">
                <a:solidFill>
                  <a:srgbClr val="404040"/>
                </a:solidFill>
                <a:latin typeface="Georgia"/>
                <a:ea typeface="Georgia"/>
                <a:cs typeface="Georgia"/>
                <a:sym typeface="Georgia"/>
              </a:defRPr>
            </a:pPr>
            <a:endParaRPr lang="en-US" sz="2600" dirty="0">
              <a:solidFill>
                <a:schemeClr val="tx1"/>
              </a:solidFill>
            </a:endParaRP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Urban Network</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United Nations </a:t>
            </a:r>
          </a:p>
          <a:p>
            <a:pPr marL="514350" indent="-514350">
              <a:buAutoNum type="alphaLcPeriod"/>
              <a:defRPr sz="2200" spc="0">
                <a:solidFill>
                  <a:srgbClr val="404040"/>
                </a:solidFill>
                <a:latin typeface="Georgia"/>
                <a:ea typeface="Georgia"/>
                <a:cs typeface="Georgia"/>
                <a:sym typeface="Georgia"/>
              </a:defRPr>
            </a:pPr>
            <a:endParaRPr lang="en-US" sz="9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Undeveloped Nations</a:t>
            </a:r>
          </a:p>
          <a:p>
            <a:pPr marL="514350" indent="-514350">
              <a:buAutoNum type="alphaLcPeriod"/>
              <a:defRPr sz="2200" spc="0">
                <a:solidFill>
                  <a:srgbClr val="404040"/>
                </a:solidFill>
                <a:latin typeface="Georgia"/>
                <a:ea typeface="Georgia"/>
                <a:cs typeface="Georgia"/>
                <a:sym typeface="Georgia"/>
              </a:defRPr>
            </a:pPr>
            <a:endParaRPr lang="en-US" sz="2600" dirty="0" smtClean="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332609" y="3593597"/>
            <a:ext cx="3770996" cy="1261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dirty="0" smtClean="0">
                <a:solidFill>
                  <a:schemeClr val="tx1"/>
                </a:solidFill>
                <a:latin typeface="Georgia" panose="02040502050405020303" pitchFamily="18" charset="0"/>
              </a:rPr>
              <a:t>b. United Nations</a:t>
            </a:r>
          </a:p>
          <a:p>
            <a:pPr marL="0" marR="0" indent="0" algn="l" defTabSz="914400" rtl="0" fontAlgn="auto" latinLnBrk="0" hangingPunct="0">
              <a:lnSpc>
                <a:spcPct val="100000"/>
              </a:lnSpc>
              <a:spcBef>
                <a:spcPts val="0"/>
              </a:spcBef>
              <a:spcAft>
                <a:spcPts val="0"/>
              </a:spcAft>
              <a:buClrTx/>
              <a:buSzTx/>
              <a:buFontTx/>
              <a:buNone/>
              <a:tabLst/>
            </a:pPr>
            <a:endParaRPr lang="en-US" sz="800" b="1" dirty="0" smtClean="0">
              <a:solidFill>
                <a:schemeClr val="tx1"/>
              </a:solidFill>
              <a:latin typeface="Georgia" panose="02040502050405020303" pitchFamily="18" charset="0"/>
            </a:endParaRPr>
          </a:p>
          <a:p>
            <a:pPr marL="0" marR="0" indent="0" algn="l" defTabSz="914400" rtl="0" fontAlgn="auto" latinLnBrk="0" hangingPunct="0">
              <a:lnSpc>
                <a:spcPct val="100000"/>
              </a:lnSpc>
              <a:spcBef>
                <a:spcPts val="0"/>
              </a:spcBef>
              <a:spcAft>
                <a:spcPts val="0"/>
              </a:spcAft>
              <a:buClrTx/>
              <a:buSzTx/>
              <a:buFontTx/>
              <a:buNone/>
              <a:tabLst/>
            </a:pPr>
            <a:r>
              <a:rPr lang="en-US" sz="2000" dirty="0" smtClean="0">
                <a:solidFill>
                  <a:schemeClr val="tx1"/>
                </a:solidFill>
                <a:latin typeface="Georgia" panose="02040502050405020303" pitchFamily="18" charset="0"/>
              </a:rPr>
              <a:t>N.B.</a:t>
            </a:r>
            <a:r>
              <a:rPr kumimoji="0" lang="en-US" sz="2000" i="0" u="none" strike="noStrike" cap="none" spc="0" normalizeH="0" baseline="0" dirty="0" smtClean="0">
                <a:ln>
                  <a:noFill/>
                </a:ln>
                <a:solidFill>
                  <a:schemeClr val="tx1"/>
                </a:solidFill>
                <a:effectLst/>
                <a:uFillTx/>
                <a:latin typeface="Georgia" panose="02040502050405020303" pitchFamily="18" charset="0"/>
                <a:sym typeface="Helvetica"/>
              </a:rPr>
              <a:t>193 out of the 197 countries in the world are members</a:t>
            </a:r>
            <a:r>
              <a:rPr kumimoji="0" lang="en-US" sz="2000" i="0" u="none" strike="noStrike" cap="none" spc="0" normalizeH="0" dirty="0" smtClean="0">
                <a:ln>
                  <a:noFill/>
                </a:ln>
                <a:solidFill>
                  <a:schemeClr val="tx1"/>
                </a:solidFill>
                <a:effectLst/>
                <a:uFillTx/>
                <a:latin typeface="Georgia" panose="02040502050405020303" pitchFamily="18" charset="0"/>
                <a:sym typeface="Helvetica"/>
              </a:rPr>
              <a:t> </a:t>
            </a:r>
            <a:r>
              <a:rPr kumimoji="0" lang="en-US" sz="2000" i="0" u="none" strike="noStrike" cap="none" spc="0" normalizeH="0" dirty="0" smtClean="0">
                <a:ln>
                  <a:noFill/>
                </a:ln>
                <a:solidFill>
                  <a:schemeClr val="tx1"/>
                </a:solidFill>
                <a:effectLst/>
                <a:uFillTx/>
                <a:latin typeface="Georgia" panose="02040502050405020303" pitchFamily="18" charset="0"/>
                <a:sym typeface="Wingdings" panose="05000000000000000000" pitchFamily="2" charset="2"/>
              </a:rPr>
              <a:t></a:t>
            </a:r>
            <a:endParaRPr kumimoji="0" lang="en-GB" sz="2000" i="0" u="none" strike="noStrike" cap="none" spc="0" normalizeH="0" baseline="0" dirty="0">
              <a:ln>
                <a:noFill/>
              </a:ln>
              <a:solidFill>
                <a:schemeClr val="tx1"/>
              </a:solidFill>
              <a:effectLst/>
              <a:uFillTx/>
              <a:latin typeface="Georgia" panose="02040502050405020303" pitchFamily="18" charset="0"/>
              <a:sym typeface="Helvetica"/>
            </a:endParaRPr>
          </a:p>
        </p:txBody>
      </p:sp>
      <p:pic>
        <p:nvPicPr>
          <p:cNvPr id="6" name="Picture 5">
            <a:hlinkClick r:id="rId3" action="ppaction://hlinksldjump"/>
          </p:cNvPr>
          <p:cNvPicPr>
            <a:picLocks noChangeAspect="1"/>
          </p:cNvPicPr>
          <p:nvPr/>
        </p:nvPicPr>
        <p:blipFill>
          <a:blip r:embed="rId4"/>
          <a:stretch>
            <a:fillRect/>
          </a:stretch>
        </p:blipFill>
        <p:spPr>
          <a:xfrm>
            <a:off x="8595235" y="4551750"/>
            <a:ext cx="549421" cy="549421"/>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6527" y="591750"/>
            <a:ext cx="3960000" cy="3960000"/>
          </a:xfrm>
          <a:prstGeom prst="rect">
            <a:avLst/>
          </a:prstGeom>
        </p:spPr>
      </p:pic>
    </p:spTree>
    <p:extLst>
      <p:ext uri="{BB962C8B-B14F-4D97-AF65-F5344CB8AC3E}">
        <p14:creationId xmlns:p14="http://schemas.microsoft.com/office/powerpoint/2010/main" val="4362174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08989" y="591750"/>
            <a:ext cx="4233611" cy="3525063"/>
          </a:xfrm>
          <a:prstGeom prst="rect">
            <a:avLst/>
          </a:prstGeom>
        </p:spPr>
        <p:txBody>
          <a:bodyPr>
            <a:normAutofit lnSpcReduction="10000"/>
          </a:bodyPr>
          <a:lstStyle/>
          <a:p>
            <a:pPr>
              <a:defRPr sz="2200" spc="0">
                <a:solidFill>
                  <a:srgbClr val="404040"/>
                </a:solidFill>
                <a:latin typeface="Georgia"/>
                <a:ea typeface="Georgia"/>
                <a:cs typeface="Georgia"/>
                <a:sym typeface="Georgia"/>
              </a:defRPr>
            </a:pPr>
            <a:r>
              <a:rPr lang="en-US" sz="2800" dirty="0" smtClean="0">
                <a:solidFill>
                  <a:schemeClr val="tx1"/>
                </a:solidFill>
              </a:rPr>
              <a:t>The SDGs or Global Goals are a set of </a:t>
            </a:r>
            <a:r>
              <a:rPr lang="en-US" sz="2800" dirty="0">
                <a:solidFill>
                  <a:schemeClr val="tx1"/>
                </a:solidFill>
              </a:rPr>
              <a:t>g</a:t>
            </a:r>
            <a:r>
              <a:rPr lang="en-US" sz="2800" dirty="0" smtClean="0">
                <a:solidFill>
                  <a:schemeClr val="tx1"/>
                </a:solidFill>
              </a:rPr>
              <a:t>oals set by the United Nations to end poverty by which year?</a:t>
            </a:r>
          </a:p>
          <a:p>
            <a:pPr>
              <a:defRPr sz="2200" spc="0">
                <a:solidFill>
                  <a:srgbClr val="404040"/>
                </a:solidFill>
                <a:latin typeface="Georgia"/>
                <a:ea typeface="Georgia"/>
                <a:cs typeface="Georgia"/>
                <a:sym typeface="Georgia"/>
              </a:defRPr>
            </a:pPr>
            <a:endParaRPr lang="en-US" sz="2800" dirty="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2050</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2030</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2070</a:t>
            </a: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360737" y="4028534"/>
            <a:ext cx="3770996"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dirty="0" smtClean="0">
                <a:solidFill>
                  <a:schemeClr val="tx1"/>
                </a:solidFill>
                <a:latin typeface="Georgia" panose="02040502050405020303" pitchFamily="18" charset="0"/>
              </a:rPr>
              <a:t>b</a:t>
            </a:r>
            <a:r>
              <a:rPr kumimoji="0" lang="en-US" sz="2800" b="1" i="0" u="none" strike="noStrike" cap="none" spc="0" normalizeH="0" baseline="0" dirty="0" smtClean="0">
                <a:ln>
                  <a:noFill/>
                </a:ln>
                <a:solidFill>
                  <a:schemeClr val="tx1"/>
                </a:solidFill>
                <a:effectLst/>
                <a:uFillTx/>
                <a:latin typeface="Georgia" panose="02040502050405020303" pitchFamily="18" charset="0"/>
                <a:sym typeface="Helvetica"/>
              </a:rPr>
              <a:t>. 2030</a:t>
            </a:r>
            <a:endParaRPr kumimoji="0" lang="en-GB" sz="2800" b="1" i="0" u="none" strike="noStrike" cap="none" spc="0" normalizeH="0" baseline="0" dirty="0">
              <a:ln>
                <a:noFill/>
              </a:ln>
              <a:solidFill>
                <a:schemeClr val="tx1"/>
              </a:solidFill>
              <a:effectLst/>
              <a:uFillTx/>
              <a:latin typeface="Georgia" panose="02040502050405020303" pitchFamily="18" charset="0"/>
              <a:sym typeface="Helvetica"/>
            </a:endParaRPr>
          </a:p>
        </p:txBody>
      </p:sp>
      <p:pic>
        <p:nvPicPr>
          <p:cNvPr id="5" name="Picture 4">
            <a:hlinkClick r:id="rId3" action="ppaction://hlinksldjump"/>
          </p:cNvPr>
          <p:cNvPicPr>
            <a:picLocks noChangeAspect="1"/>
          </p:cNvPicPr>
          <p:nvPr/>
        </p:nvPicPr>
        <p:blipFill>
          <a:blip r:embed="rId4"/>
          <a:stretch>
            <a:fillRect/>
          </a:stretch>
        </p:blipFill>
        <p:spPr>
          <a:xfrm>
            <a:off x="8595235" y="4551750"/>
            <a:ext cx="549421" cy="549421"/>
          </a:xfrm>
          <a:prstGeom prst="rect">
            <a:avLst/>
          </a:prstGeom>
        </p:spPr>
      </p:pic>
      <p:pic>
        <p:nvPicPr>
          <p:cNvPr id="7" name="Picture 2" descr="Picture 2"/>
          <p:cNvPicPr>
            <a:picLocks noChangeAspect="1"/>
          </p:cNvPicPr>
          <p:nvPr/>
        </p:nvPicPr>
        <p:blipFill>
          <a:blip r:embed="rId5">
            <a:extLst/>
          </a:blip>
          <a:srcRect t="391" b="390"/>
          <a:stretch>
            <a:fillRect/>
          </a:stretch>
        </p:blipFill>
        <p:spPr>
          <a:xfrm>
            <a:off x="4565845" y="374147"/>
            <a:ext cx="4066161" cy="4177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12480155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08989" y="591750"/>
            <a:ext cx="4233611" cy="3525063"/>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2800" dirty="0" smtClean="0">
                <a:solidFill>
                  <a:schemeClr val="tx1"/>
                </a:solidFill>
              </a:rPr>
              <a:t>The definition of extreme poverty is when people earn:</a:t>
            </a:r>
          </a:p>
          <a:p>
            <a:pPr>
              <a:defRPr sz="2200" spc="0">
                <a:solidFill>
                  <a:srgbClr val="404040"/>
                </a:solidFill>
                <a:latin typeface="Georgia"/>
                <a:ea typeface="Georgia"/>
                <a:cs typeface="Georgia"/>
                <a:sym typeface="Georgia"/>
              </a:defRPr>
            </a:pPr>
            <a:endParaRPr lang="en-US" sz="2800" dirty="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1.9 dollars a day</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1.25 dollars a day</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5 dollars a day</a:t>
            </a: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360737" y="4028534"/>
            <a:ext cx="3770996"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chemeClr val="tx1"/>
                </a:solidFill>
                <a:effectLst/>
                <a:uFillTx/>
                <a:latin typeface="Georgia" panose="02040502050405020303" pitchFamily="18" charset="0"/>
                <a:sym typeface="Helvetica"/>
              </a:rPr>
              <a:t>a. 1.9 dollars a day</a:t>
            </a:r>
            <a:endParaRPr kumimoji="0" lang="en-GB" sz="2800" b="1" i="0" u="none" strike="noStrike" cap="none" spc="0" normalizeH="0" baseline="0" dirty="0">
              <a:ln>
                <a:noFill/>
              </a:ln>
              <a:solidFill>
                <a:schemeClr val="tx1"/>
              </a:solidFill>
              <a:effectLst/>
              <a:uFillTx/>
              <a:latin typeface="Georgia" panose="02040502050405020303" pitchFamily="18" charset="0"/>
              <a:sym typeface="Helvetica"/>
            </a:endParaRPr>
          </a:p>
        </p:txBody>
      </p:sp>
      <p:pic>
        <p:nvPicPr>
          <p:cNvPr id="6" name="Picture 2" descr="Communications materials – United Nations Sustainable Develo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0852" y="591750"/>
            <a:ext cx="3960000" cy="39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action="ppaction://hlinksldjump"/>
          </p:cNvPr>
          <p:cNvPicPr>
            <a:picLocks noChangeAspect="1"/>
          </p:cNvPicPr>
          <p:nvPr/>
        </p:nvPicPr>
        <p:blipFill>
          <a:blip r:embed="rId5"/>
          <a:stretch>
            <a:fillRect/>
          </a:stretch>
        </p:blipFill>
        <p:spPr>
          <a:xfrm>
            <a:off x="8595235" y="4551750"/>
            <a:ext cx="549421" cy="549421"/>
          </a:xfrm>
          <a:prstGeom prst="rect">
            <a:avLst/>
          </a:prstGeom>
        </p:spPr>
      </p:pic>
    </p:spTree>
    <p:extLst>
      <p:ext uri="{BB962C8B-B14F-4D97-AF65-F5344CB8AC3E}">
        <p14:creationId xmlns:p14="http://schemas.microsoft.com/office/powerpoint/2010/main" val="2253943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08989" y="591750"/>
            <a:ext cx="4233611" cy="3525063"/>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2800" dirty="0" smtClean="0">
                <a:solidFill>
                  <a:schemeClr val="tx1"/>
                </a:solidFill>
              </a:rPr>
              <a:t>How many people in the world suffer from hunger?</a:t>
            </a:r>
          </a:p>
          <a:p>
            <a:pPr>
              <a:defRPr sz="2200" spc="0">
                <a:solidFill>
                  <a:srgbClr val="404040"/>
                </a:solidFill>
                <a:latin typeface="Georgia"/>
                <a:ea typeface="Georgia"/>
                <a:cs typeface="Georgia"/>
                <a:sym typeface="Georgia"/>
              </a:defRPr>
            </a:pPr>
            <a:endParaRPr lang="en-US" sz="2800" dirty="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1 in 10</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1 in 5</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1 in 20</a:t>
            </a: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360737" y="3855205"/>
            <a:ext cx="3200400"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dirty="0">
                <a:solidFill>
                  <a:schemeClr val="tx1"/>
                </a:solidFill>
                <a:latin typeface="Georgia" panose="02040502050405020303" pitchFamily="18" charset="0"/>
              </a:rPr>
              <a:t>a</a:t>
            </a:r>
            <a:r>
              <a:rPr kumimoji="0" lang="en-US" sz="2800" b="1" i="0" u="none" strike="noStrike" cap="none" spc="0" normalizeH="0" baseline="0" dirty="0" smtClean="0">
                <a:ln>
                  <a:noFill/>
                </a:ln>
                <a:solidFill>
                  <a:schemeClr val="tx1"/>
                </a:solidFill>
                <a:effectLst/>
                <a:uFillTx/>
                <a:latin typeface="Georgia" panose="02040502050405020303" pitchFamily="18" charset="0"/>
                <a:sym typeface="Helvetica"/>
              </a:rPr>
              <a:t>. 1 in 10</a:t>
            </a:r>
            <a:endParaRPr kumimoji="0" lang="en-GB" sz="2800" b="1" i="0" u="none" strike="noStrike" cap="none" spc="0" normalizeH="0" baseline="0" dirty="0">
              <a:ln>
                <a:noFill/>
              </a:ln>
              <a:solidFill>
                <a:schemeClr val="tx1"/>
              </a:solidFill>
              <a:effectLst/>
              <a:uFillTx/>
              <a:latin typeface="Georgia" panose="02040502050405020303" pitchFamily="18" charset="0"/>
              <a:sym typeface="Helvetica"/>
            </a:endParaRPr>
          </a:p>
        </p:txBody>
      </p:sp>
      <p:pic>
        <p:nvPicPr>
          <p:cNvPr id="5122" name="Picture 2" descr="Communications materials – United Nations Sustainable Develo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399" y="591750"/>
            <a:ext cx="3960000" cy="39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4" action="ppaction://hlinksldjump"/>
          </p:cNvPr>
          <p:cNvPicPr>
            <a:picLocks noChangeAspect="1"/>
          </p:cNvPicPr>
          <p:nvPr/>
        </p:nvPicPr>
        <p:blipFill>
          <a:blip r:embed="rId5"/>
          <a:stretch>
            <a:fillRect/>
          </a:stretch>
        </p:blipFill>
        <p:spPr>
          <a:xfrm>
            <a:off x="8595235" y="4551750"/>
            <a:ext cx="549421" cy="549421"/>
          </a:xfrm>
          <a:prstGeom prst="rect">
            <a:avLst/>
          </a:prstGeom>
        </p:spPr>
      </p:pic>
    </p:spTree>
    <p:extLst>
      <p:ext uri="{BB962C8B-B14F-4D97-AF65-F5344CB8AC3E}">
        <p14:creationId xmlns:p14="http://schemas.microsoft.com/office/powerpoint/2010/main" val="39851127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08989" y="591750"/>
            <a:ext cx="4233611" cy="3525063"/>
          </a:xfrm>
          <a:prstGeom prst="rect">
            <a:avLst/>
          </a:prstGeom>
        </p:spPr>
        <p:txBody>
          <a:bodyPr>
            <a:normAutofit fontScale="92500" lnSpcReduction="10000"/>
          </a:bodyPr>
          <a:lstStyle/>
          <a:p>
            <a:pPr>
              <a:defRPr sz="2200" spc="0">
                <a:solidFill>
                  <a:srgbClr val="404040"/>
                </a:solidFill>
                <a:latin typeface="Georgia"/>
                <a:ea typeface="Georgia"/>
                <a:cs typeface="Georgia"/>
                <a:sym typeface="Georgia"/>
              </a:defRPr>
            </a:pPr>
            <a:r>
              <a:rPr lang="en-US" sz="2800" dirty="0" smtClean="0">
                <a:solidFill>
                  <a:schemeClr val="tx1"/>
                </a:solidFill>
              </a:rPr>
              <a:t>What is main cause of death in children 5 years or younger in the developing world?</a:t>
            </a:r>
          </a:p>
          <a:p>
            <a:pPr>
              <a:defRPr sz="2200" spc="0">
                <a:solidFill>
                  <a:srgbClr val="404040"/>
                </a:solidFill>
                <a:latin typeface="Georgia"/>
                <a:ea typeface="Georgia"/>
                <a:cs typeface="Georgia"/>
                <a:sym typeface="Georgia"/>
              </a:defRPr>
            </a:pPr>
            <a:endParaRPr lang="en-US" sz="2600" dirty="0">
              <a:solidFill>
                <a:schemeClr val="tx1"/>
              </a:solidFill>
            </a:endParaRP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a:solidFill>
                  <a:schemeClr val="tx1"/>
                </a:solidFill>
              </a:rPr>
              <a:t>M</a:t>
            </a:r>
            <a:r>
              <a:rPr lang="en-US" sz="2600" dirty="0" smtClean="0">
                <a:solidFill>
                  <a:schemeClr val="tx1"/>
                </a:solidFill>
              </a:rPr>
              <a:t>alnutrition</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War</a:t>
            </a:r>
          </a:p>
          <a:p>
            <a:pPr marL="514350" indent="-514350">
              <a:buAutoNum type="alphaLcPeriod"/>
              <a:defRPr sz="2200" spc="0">
                <a:solidFill>
                  <a:srgbClr val="404040"/>
                </a:solidFill>
                <a:latin typeface="Georgia"/>
                <a:ea typeface="Georgia"/>
                <a:cs typeface="Georgia"/>
                <a:sym typeface="Georgia"/>
              </a:defRPr>
            </a:pPr>
            <a:endParaRPr lang="en-US" sz="9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Communicable diseases e.g. cholera, COVID-19</a:t>
            </a:r>
          </a:p>
          <a:p>
            <a:pPr marL="514350" indent="-514350">
              <a:buAutoNum type="alphaLcPeriod"/>
              <a:defRPr sz="2200" spc="0">
                <a:solidFill>
                  <a:srgbClr val="404040"/>
                </a:solidFill>
                <a:latin typeface="Georgia"/>
                <a:ea typeface="Georgia"/>
                <a:cs typeface="Georgia"/>
                <a:sym typeface="Georgia"/>
              </a:defRPr>
            </a:pPr>
            <a:endParaRPr lang="en-US" sz="2600" dirty="0" smtClean="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408989" y="4290142"/>
            <a:ext cx="3770996"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dirty="0" smtClean="0">
                <a:solidFill>
                  <a:schemeClr val="tx1"/>
                </a:solidFill>
                <a:latin typeface="Georgia" panose="02040502050405020303" pitchFamily="18" charset="0"/>
              </a:rPr>
              <a:t>a. </a:t>
            </a:r>
            <a:r>
              <a:rPr lang="en-US" sz="2800" b="1" dirty="0">
                <a:solidFill>
                  <a:schemeClr val="tx1"/>
                </a:solidFill>
                <a:latin typeface="Georgia" panose="02040502050405020303" pitchFamily="18" charset="0"/>
              </a:rPr>
              <a:t>M</a:t>
            </a:r>
            <a:r>
              <a:rPr lang="en-US" sz="2800" b="1" dirty="0" smtClean="0">
                <a:solidFill>
                  <a:schemeClr val="tx1"/>
                </a:solidFill>
                <a:latin typeface="Georgia" panose="02040502050405020303" pitchFamily="18" charset="0"/>
              </a:rPr>
              <a:t>alnutrition  </a:t>
            </a:r>
            <a:endParaRPr kumimoji="0" lang="en-GB" sz="2800" b="1" i="0" u="none" strike="noStrike" cap="none" spc="0" normalizeH="0" baseline="0" dirty="0">
              <a:ln>
                <a:noFill/>
              </a:ln>
              <a:solidFill>
                <a:schemeClr val="tx1"/>
              </a:solidFill>
              <a:effectLst/>
              <a:uFillTx/>
              <a:latin typeface="Georgia" panose="02040502050405020303" pitchFamily="18" charset="0"/>
              <a:sym typeface="Helvetica"/>
            </a:endParaRPr>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4642600" y="591750"/>
            <a:ext cx="3960000" cy="3960000"/>
          </a:xfrm>
          <a:prstGeom prst="rect">
            <a:avLst/>
          </a:prstGeom>
        </p:spPr>
      </p:pic>
      <p:pic>
        <p:nvPicPr>
          <p:cNvPr id="6" name="Picture 5">
            <a:hlinkClick r:id="rId4" action="ppaction://hlinksldjump"/>
          </p:cNvPr>
          <p:cNvPicPr>
            <a:picLocks noChangeAspect="1"/>
          </p:cNvPicPr>
          <p:nvPr/>
        </p:nvPicPr>
        <p:blipFill>
          <a:blip r:embed="rId5"/>
          <a:stretch>
            <a:fillRect/>
          </a:stretch>
        </p:blipFill>
        <p:spPr>
          <a:xfrm>
            <a:off x="8595235" y="4551750"/>
            <a:ext cx="549421" cy="549421"/>
          </a:xfrm>
          <a:prstGeom prst="rect">
            <a:avLst/>
          </a:prstGeom>
        </p:spPr>
      </p:pic>
    </p:spTree>
    <p:extLst>
      <p:ext uri="{BB962C8B-B14F-4D97-AF65-F5344CB8AC3E}">
        <p14:creationId xmlns:p14="http://schemas.microsoft.com/office/powerpoint/2010/main" val="36025282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08989" y="591750"/>
            <a:ext cx="4233611" cy="3525063"/>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2800" dirty="0" smtClean="0">
                <a:solidFill>
                  <a:schemeClr val="tx1"/>
                </a:solidFill>
              </a:rPr>
              <a:t>How many children  around the world are forced to work ?</a:t>
            </a:r>
          </a:p>
          <a:p>
            <a:pPr>
              <a:defRPr sz="2200" spc="0">
                <a:solidFill>
                  <a:srgbClr val="404040"/>
                </a:solidFill>
                <a:latin typeface="Georgia"/>
                <a:ea typeface="Georgia"/>
                <a:cs typeface="Georgia"/>
                <a:sym typeface="Georgia"/>
              </a:defRPr>
            </a:pPr>
            <a:endParaRPr lang="en-US" sz="2800" dirty="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1 in 30</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1 in 15</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600" dirty="0" smtClean="0">
                <a:solidFill>
                  <a:schemeClr val="tx1"/>
                </a:solidFill>
              </a:rPr>
              <a:t>1 in 7</a:t>
            </a: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408989" y="4028534"/>
            <a:ext cx="3200400"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chemeClr val="tx1"/>
                </a:solidFill>
                <a:effectLst/>
                <a:uFillTx/>
                <a:latin typeface="Georgia" panose="02040502050405020303" pitchFamily="18" charset="0"/>
                <a:sym typeface="Helvetica"/>
              </a:rPr>
              <a:t>c. 1 in 7</a:t>
            </a:r>
            <a:endParaRPr kumimoji="0" lang="en-GB" sz="2800" b="1" i="0" u="none" strike="noStrike" cap="none" spc="0" normalizeH="0" baseline="0" dirty="0">
              <a:ln>
                <a:noFill/>
              </a:ln>
              <a:solidFill>
                <a:schemeClr val="tx1"/>
              </a:solidFill>
              <a:effectLst/>
              <a:uFillTx/>
              <a:latin typeface="Georgia" panose="02040502050405020303" pitchFamily="18" charset="0"/>
              <a:sym typeface="Helvetica"/>
            </a:endParaRPr>
          </a:p>
        </p:txBody>
      </p:sp>
      <p:pic>
        <p:nvPicPr>
          <p:cNvPr id="6146" name="Picture 2" descr="Communications materials – United Nations Sustainable Develo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2600" y="591750"/>
            <a:ext cx="3960000" cy="39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4" action="ppaction://hlinksldjump"/>
          </p:cNvPr>
          <p:cNvPicPr>
            <a:picLocks noChangeAspect="1"/>
          </p:cNvPicPr>
          <p:nvPr/>
        </p:nvPicPr>
        <p:blipFill>
          <a:blip r:embed="rId5"/>
          <a:stretch>
            <a:fillRect/>
          </a:stretch>
        </p:blipFill>
        <p:spPr>
          <a:xfrm>
            <a:off x="8594579" y="4594079"/>
            <a:ext cx="549421" cy="549421"/>
          </a:xfrm>
          <a:prstGeom prst="rect">
            <a:avLst/>
          </a:prstGeom>
        </p:spPr>
      </p:pic>
    </p:spTree>
    <p:extLst>
      <p:ext uri="{BB962C8B-B14F-4D97-AF65-F5344CB8AC3E}">
        <p14:creationId xmlns:p14="http://schemas.microsoft.com/office/powerpoint/2010/main" val="7622535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08989" y="582609"/>
            <a:ext cx="4233611" cy="1380741"/>
          </a:xfrm>
          <a:prstGeom prst="rect">
            <a:avLst/>
          </a:prstGeom>
        </p:spPr>
        <p:txBody>
          <a:bodyPr>
            <a:normAutofit fontScale="70000" lnSpcReduction="20000"/>
          </a:bodyPr>
          <a:lstStyle/>
          <a:p>
            <a:pPr>
              <a:lnSpc>
                <a:spcPct val="120000"/>
              </a:lnSpc>
              <a:defRPr sz="2200" spc="0">
                <a:solidFill>
                  <a:srgbClr val="404040"/>
                </a:solidFill>
                <a:latin typeface="Georgia"/>
                <a:ea typeface="Georgia"/>
                <a:cs typeface="Georgia"/>
                <a:sym typeface="Georgia"/>
              </a:defRPr>
            </a:pPr>
            <a:r>
              <a:rPr lang="en-US" sz="4000" spc="0" dirty="0">
                <a:solidFill>
                  <a:schemeClr val="tx1"/>
                </a:solidFill>
                <a:latin typeface="Georgia"/>
                <a:ea typeface="Georgia"/>
                <a:cs typeface="Georgia"/>
              </a:rPr>
              <a:t>Which of the following are important in gender equality</a:t>
            </a:r>
            <a:r>
              <a:rPr lang="en-US" sz="4000" spc="0" dirty="0" smtClean="0">
                <a:solidFill>
                  <a:schemeClr val="tx1"/>
                </a:solidFill>
                <a:latin typeface="Georgia"/>
                <a:ea typeface="Georgia"/>
                <a:cs typeface="Georgia"/>
              </a:rPr>
              <a:t>?</a:t>
            </a:r>
          </a:p>
          <a:p>
            <a:pPr>
              <a:lnSpc>
                <a:spcPct val="120000"/>
              </a:lnSpc>
              <a:defRPr sz="2200" spc="0">
                <a:solidFill>
                  <a:srgbClr val="404040"/>
                </a:solidFill>
                <a:latin typeface="Georgia"/>
                <a:ea typeface="Georgia"/>
                <a:cs typeface="Georgia"/>
                <a:sym typeface="Georgia"/>
              </a:defRPr>
            </a:pPr>
            <a:endParaRPr lang="en-US" sz="4000" spc="0" dirty="0">
              <a:solidFill>
                <a:schemeClr val="tx1"/>
              </a:solidFill>
              <a:latin typeface="Georgia"/>
              <a:ea typeface="Georgia"/>
              <a:cs typeface="Georgia"/>
            </a:endParaRPr>
          </a:p>
          <a:p>
            <a:pPr marL="514350" indent="-514350">
              <a:buAutoNum type="alphaLcPeriod"/>
              <a:defRPr sz="2200" spc="0">
                <a:solidFill>
                  <a:srgbClr val="404040"/>
                </a:solidFill>
                <a:latin typeface="Georgia"/>
                <a:ea typeface="Georgia"/>
                <a:cs typeface="Georgia"/>
                <a:sym typeface="Georgia"/>
              </a:defRPr>
            </a:pPr>
            <a:endParaRPr lang="en-US" sz="2800" dirty="0" smtClean="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408989" y="4377902"/>
            <a:ext cx="3200400"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chemeClr val="tx1"/>
                </a:solidFill>
                <a:effectLst/>
                <a:uFillTx/>
                <a:latin typeface="Georgia" panose="02040502050405020303" pitchFamily="18" charset="0"/>
                <a:sym typeface="Helvetica"/>
              </a:rPr>
              <a:t>All 3 </a:t>
            </a:r>
            <a:endParaRPr kumimoji="0" lang="en-GB" sz="2800" b="1" i="0" u="none" strike="noStrike" cap="none" spc="0" normalizeH="0" baseline="0" dirty="0">
              <a:ln>
                <a:noFill/>
              </a:ln>
              <a:solidFill>
                <a:schemeClr val="tx1"/>
              </a:solidFill>
              <a:effectLst/>
              <a:uFillTx/>
              <a:latin typeface="Georgia" panose="02040502050405020303" pitchFamily="18" charset="0"/>
              <a:sym typeface="Helvetica"/>
            </a:endParaRPr>
          </a:p>
        </p:txBody>
      </p:sp>
      <p:pic>
        <p:nvPicPr>
          <p:cNvPr id="9218" name="Picture 2" descr="Goal 5 | Department of Economic and Social Affai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2600" y="591750"/>
            <a:ext cx="396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2609" y="1648959"/>
            <a:ext cx="4157231" cy="2708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defRPr sz="2200" spc="0">
                <a:solidFill>
                  <a:srgbClr val="404040"/>
                </a:solidFill>
                <a:latin typeface="Georgia"/>
                <a:ea typeface="Georgia"/>
                <a:cs typeface="Georgia"/>
                <a:sym typeface="Georgia"/>
              </a:defRPr>
            </a:pPr>
            <a:endParaRPr lang="en-US" dirty="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200" dirty="0">
                <a:solidFill>
                  <a:schemeClr val="tx1"/>
                </a:solidFill>
              </a:rPr>
              <a:t>Equal pay for men and </a:t>
            </a:r>
            <a:r>
              <a:rPr lang="en-US" sz="2200" dirty="0" smtClean="0">
                <a:solidFill>
                  <a:schemeClr val="tx1"/>
                </a:solidFill>
              </a:rPr>
              <a:t>women</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endParaRPr>
          </a:p>
          <a:p>
            <a:pPr marL="514350" indent="-514350">
              <a:buAutoNum type="alphaLcPeriod"/>
              <a:defRPr sz="2200" spc="0">
                <a:solidFill>
                  <a:srgbClr val="404040"/>
                </a:solidFill>
                <a:latin typeface="Georgia"/>
                <a:ea typeface="Georgia"/>
                <a:cs typeface="Georgia"/>
                <a:sym typeface="Georgia"/>
              </a:defRPr>
            </a:pPr>
            <a:r>
              <a:rPr lang="en-US" sz="2200" dirty="0" smtClean="0">
                <a:solidFill>
                  <a:schemeClr val="tx1"/>
                </a:solidFill>
                <a:latin typeface="Georgia"/>
                <a:ea typeface="Georgia"/>
                <a:cs typeface="Georgia"/>
              </a:rPr>
              <a:t>Girls </a:t>
            </a:r>
            <a:r>
              <a:rPr lang="en-US" sz="2200" dirty="0">
                <a:solidFill>
                  <a:schemeClr val="tx1"/>
                </a:solidFill>
                <a:latin typeface="Georgia"/>
                <a:ea typeface="Georgia"/>
                <a:cs typeface="Georgia"/>
              </a:rPr>
              <a:t>receiving the same level of education as </a:t>
            </a:r>
            <a:r>
              <a:rPr lang="en-US" sz="2200" dirty="0" smtClean="0">
                <a:solidFill>
                  <a:schemeClr val="tx1"/>
                </a:solidFill>
                <a:latin typeface="Georgia"/>
                <a:ea typeface="Georgia"/>
                <a:cs typeface="Georgia"/>
              </a:rPr>
              <a:t>boys</a:t>
            </a:r>
          </a:p>
          <a:p>
            <a:pPr marL="514350" indent="-514350">
              <a:buAutoNum type="alphaLcPeriod"/>
              <a:defRPr sz="2200" spc="0">
                <a:solidFill>
                  <a:srgbClr val="404040"/>
                </a:solidFill>
                <a:latin typeface="Georgia"/>
                <a:ea typeface="Georgia"/>
                <a:cs typeface="Georgia"/>
                <a:sym typeface="Georgia"/>
              </a:defRPr>
            </a:pPr>
            <a:endParaRPr lang="en-US" sz="800" dirty="0" smtClean="0">
              <a:solidFill>
                <a:schemeClr val="tx1"/>
              </a:solidFill>
              <a:latin typeface="Georgia"/>
              <a:ea typeface="Georgia"/>
              <a:cs typeface="Georgia"/>
            </a:endParaRPr>
          </a:p>
          <a:p>
            <a:pPr marL="514350" indent="-514350">
              <a:buAutoNum type="alphaLcPeriod"/>
              <a:defRPr sz="2200" spc="0">
                <a:solidFill>
                  <a:srgbClr val="404040"/>
                </a:solidFill>
                <a:latin typeface="Georgia"/>
                <a:ea typeface="Georgia"/>
                <a:cs typeface="Georgia"/>
                <a:sym typeface="Georgia"/>
              </a:defRPr>
            </a:pPr>
            <a:r>
              <a:rPr lang="en-US" sz="2200" dirty="0" smtClean="0">
                <a:solidFill>
                  <a:schemeClr val="tx1"/>
                </a:solidFill>
                <a:latin typeface="Georgia"/>
                <a:ea typeface="Georgia"/>
                <a:cs typeface="Georgia"/>
              </a:rPr>
              <a:t>Women </a:t>
            </a:r>
            <a:r>
              <a:rPr lang="en-US" sz="2200" dirty="0">
                <a:solidFill>
                  <a:schemeClr val="tx1"/>
                </a:solidFill>
                <a:latin typeface="Georgia"/>
                <a:ea typeface="Georgia"/>
                <a:cs typeface="Georgia"/>
              </a:rPr>
              <a:t>being able to receive loans to start a </a:t>
            </a:r>
            <a:r>
              <a:rPr lang="en-US" sz="2200" dirty="0" smtClean="0">
                <a:solidFill>
                  <a:schemeClr val="tx1"/>
                </a:solidFill>
                <a:latin typeface="Georgia"/>
                <a:ea typeface="Georgia"/>
                <a:cs typeface="Georgia"/>
              </a:rPr>
              <a:t>business</a:t>
            </a:r>
            <a:endParaRPr lang="en-US" sz="2200" dirty="0">
              <a:solidFill>
                <a:schemeClr val="tx1"/>
              </a:solidFill>
              <a:latin typeface="Georgia"/>
              <a:ea typeface="Georgia"/>
              <a:cs typeface="Georgia"/>
            </a:endParaRPr>
          </a:p>
        </p:txBody>
      </p:sp>
      <p:pic>
        <p:nvPicPr>
          <p:cNvPr id="7" name="Picture 6">
            <a:hlinkClick r:id="rId4" action="ppaction://hlinksldjump"/>
          </p:cNvPr>
          <p:cNvPicPr>
            <a:picLocks noChangeAspect="1"/>
          </p:cNvPicPr>
          <p:nvPr/>
        </p:nvPicPr>
        <p:blipFill>
          <a:blip r:embed="rId5"/>
          <a:stretch>
            <a:fillRect/>
          </a:stretch>
        </p:blipFill>
        <p:spPr>
          <a:xfrm>
            <a:off x="8595235" y="4551750"/>
            <a:ext cx="549421" cy="549421"/>
          </a:xfrm>
          <a:prstGeom prst="rect">
            <a:avLst/>
          </a:prstGeom>
        </p:spPr>
      </p:pic>
    </p:spTree>
    <p:extLst>
      <p:ext uri="{BB962C8B-B14F-4D97-AF65-F5344CB8AC3E}">
        <p14:creationId xmlns:p14="http://schemas.microsoft.com/office/powerpoint/2010/main" val="1751905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47178" y="178501"/>
            <a:ext cx="4233611" cy="1380741"/>
          </a:xfrm>
          <a:prstGeom prst="rect">
            <a:avLst/>
          </a:prstGeom>
        </p:spPr>
        <p:txBody>
          <a:bodyPr>
            <a:normAutofit fontScale="70000" lnSpcReduction="20000"/>
          </a:bodyPr>
          <a:lstStyle/>
          <a:p>
            <a:pPr>
              <a:lnSpc>
                <a:spcPct val="120000"/>
              </a:lnSpc>
              <a:defRPr sz="2200" spc="0">
                <a:solidFill>
                  <a:srgbClr val="404040"/>
                </a:solidFill>
                <a:latin typeface="Georgia"/>
                <a:ea typeface="Georgia"/>
                <a:cs typeface="Georgia"/>
                <a:sym typeface="Georgia"/>
              </a:defRPr>
            </a:pPr>
            <a:r>
              <a:rPr lang="en-US" sz="4000" spc="0" dirty="0">
                <a:solidFill>
                  <a:schemeClr val="tx1"/>
                </a:solidFill>
                <a:latin typeface="Georgia"/>
                <a:ea typeface="Georgia"/>
                <a:cs typeface="Georgia"/>
              </a:rPr>
              <a:t>Where does 90% of </a:t>
            </a:r>
            <a:r>
              <a:rPr lang="en-US" sz="4000" spc="0" dirty="0" smtClean="0">
                <a:solidFill>
                  <a:schemeClr val="tx1"/>
                </a:solidFill>
                <a:latin typeface="Georgia"/>
                <a:ea typeface="Georgia"/>
                <a:cs typeface="Georgia"/>
              </a:rPr>
              <a:t>waste </a:t>
            </a:r>
            <a:r>
              <a:rPr lang="en-US" sz="4000" spc="0" dirty="0">
                <a:solidFill>
                  <a:schemeClr val="tx1"/>
                </a:solidFill>
                <a:latin typeface="Georgia"/>
                <a:ea typeface="Georgia"/>
                <a:cs typeface="Georgia"/>
              </a:rPr>
              <a:t>water from human activity go?</a:t>
            </a:r>
          </a:p>
          <a:p>
            <a:pPr>
              <a:lnSpc>
                <a:spcPct val="120000"/>
              </a:lnSpc>
              <a:defRPr sz="2200" spc="0">
                <a:solidFill>
                  <a:srgbClr val="404040"/>
                </a:solidFill>
                <a:latin typeface="Georgia"/>
                <a:ea typeface="Georgia"/>
                <a:cs typeface="Georgia"/>
                <a:sym typeface="Georgia"/>
              </a:defRPr>
            </a:pPr>
            <a:endParaRPr lang="en-US" sz="4000" spc="0" dirty="0">
              <a:solidFill>
                <a:schemeClr val="tx1"/>
              </a:solidFill>
              <a:latin typeface="Georgia"/>
              <a:ea typeface="Georgia"/>
              <a:cs typeface="Georgia"/>
            </a:endParaRPr>
          </a:p>
          <a:p>
            <a:pPr marL="514350" indent="-514350">
              <a:buAutoNum type="alphaLcPeriod"/>
              <a:defRPr sz="2200" spc="0">
                <a:solidFill>
                  <a:srgbClr val="404040"/>
                </a:solidFill>
                <a:latin typeface="Georgia"/>
                <a:ea typeface="Georgia"/>
                <a:cs typeface="Georgia"/>
                <a:sym typeface="Georgia"/>
              </a:defRPr>
            </a:pPr>
            <a:endParaRPr lang="en-US" sz="2800" dirty="0" smtClean="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a:p>
            <a:pPr>
              <a:defRPr sz="2200" spc="0">
                <a:solidFill>
                  <a:srgbClr val="404040"/>
                </a:solidFill>
                <a:latin typeface="Georgia"/>
                <a:ea typeface="Georgia"/>
                <a:cs typeface="Georgia"/>
                <a:sym typeface="Georgia"/>
              </a:defRPr>
            </a:pPr>
            <a:endParaRPr lang="en-US" sz="2800" b="1" dirty="0">
              <a:solidFill>
                <a:schemeClr val="tx1"/>
              </a:solidFill>
            </a:endParaRPr>
          </a:p>
        </p:txBody>
      </p:sp>
      <p:sp>
        <p:nvSpPr>
          <p:cNvPr id="1190" name="TextBox 2"/>
          <p:cNvSpPr txBox="1"/>
          <p:nvPr/>
        </p:nvSpPr>
        <p:spPr>
          <a:xfrm>
            <a:off x="93172" y="4701066"/>
            <a:ext cx="23943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sp>
        <p:nvSpPr>
          <p:cNvPr id="3" name="TextBox 2"/>
          <p:cNvSpPr txBox="1"/>
          <p:nvPr/>
        </p:nvSpPr>
        <p:spPr>
          <a:xfrm>
            <a:off x="332606" y="4179126"/>
            <a:ext cx="4271801" cy="892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dirty="0" smtClean="0">
                <a:ln>
                  <a:noFill/>
                </a:ln>
                <a:solidFill>
                  <a:schemeClr val="tx1"/>
                </a:solidFill>
                <a:effectLst/>
                <a:uFillTx/>
                <a:latin typeface="Georgia" panose="02040502050405020303" pitchFamily="18" charset="0"/>
                <a:sym typeface="Helvetica"/>
              </a:rPr>
              <a:t>c. Discharged back into rivers</a:t>
            </a:r>
            <a:r>
              <a:rPr kumimoji="0" lang="en-US" sz="2600" b="1" i="0" u="none" strike="noStrike" cap="none" spc="0" normalizeH="0" dirty="0" smtClean="0">
                <a:ln>
                  <a:noFill/>
                </a:ln>
                <a:solidFill>
                  <a:schemeClr val="tx1"/>
                </a:solidFill>
                <a:effectLst/>
                <a:uFillTx/>
                <a:latin typeface="Georgia" panose="02040502050405020303" pitchFamily="18" charset="0"/>
                <a:sym typeface="Helvetica"/>
              </a:rPr>
              <a:t> and seas </a:t>
            </a:r>
            <a:endParaRPr kumimoji="0" lang="en-GB" sz="2600" b="1" i="0" u="none" strike="noStrike" cap="none" spc="0" normalizeH="0" baseline="0" dirty="0">
              <a:ln>
                <a:noFill/>
              </a:ln>
              <a:solidFill>
                <a:schemeClr val="tx1"/>
              </a:solidFill>
              <a:effectLst/>
              <a:uFillTx/>
              <a:latin typeface="Georgia" panose="02040502050405020303" pitchFamily="18" charset="0"/>
              <a:sym typeface="Helvetica"/>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8980" y="591750"/>
            <a:ext cx="3960000" cy="3960000"/>
          </a:xfrm>
          <a:prstGeom prst="rect">
            <a:avLst/>
          </a:prstGeom>
        </p:spPr>
      </p:pic>
      <p:sp>
        <p:nvSpPr>
          <p:cNvPr id="4" name="TextBox 3"/>
          <p:cNvSpPr txBox="1"/>
          <p:nvPr/>
        </p:nvSpPr>
        <p:spPr>
          <a:xfrm>
            <a:off x="332606" y="1559242"/>
            <a:ext cx="4309991" cy="26899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14350" indent="-514350">
              <a:lnSpc>
                <a:spcPct val="120000"/>
              </a:lnSpc>
              <a:buFontTx/>
              <a:buAutoNum type="alphaLcPeriod"/>
              <a:defRPr sz="2200" spc="0">
                <a:solidFill>
                  <a:srgbClr val="404040"/>
                </a:solidFill>
                <a:latin typeface="Georgia"/>
                <a:ea typeface="Georgia"/>
                <a:cs typeface="Georgia"/>
                <a:sym typeface="Georgia"/>
              </a:defRPr>
            </a:pPr>
            <a:r>
              <a:rPr lang="en-US" dirty="0" smtClean="0">
                <a:solidFill>
                  <a:schemeClr val="tx1"/>
                </a:solidFill>
                <a:latin typeface="Georgia"/>
                <a:ea typeface="Georgia"/>
                <a:cs typeface="Georgia"/>
              </a:rPr>
              <a:t>It </a:t>
            </a:r>
            <a:r>
              <a:rPr lang="en-US" dirty="0">
                <a:solidFill>
                  <a:schemeClr val="tx1"/>
                </a:solidFill>
                <a:latin typeface="Georgia"/>
                <a:ea typeface="Georgia"/>
                <a:cs typeface="Georgia"/>
              </a:rPr>
              <a:t>is treated and </a:t>
            </a:r>
            <a:r>
              <a:rPr lang="en-US" dirty="0" smtClean="0">
                <a:solidFill>
                  <a:schemeClr val="tx1"/>
                </a:solidFill>
                <a:latin typeface="Georgia"/>
                <a:ea typeface="Georgia"/>
                <a:cs typeface="Georgia"/>
              </a:rPr>
              <a:t>recycled</a:t>
            </a:r>
            <a:r>
              <a:rPr lang="en-US" dirty="0">
                <a:solidFill>
                  <a:schemeClr val="tx1"/>
                </a:solidFill>
                <a:latin typeface="Georgia"/>
                <a:ea typeface="Georgia"/>
                <a:cs typeface="Georgia"/>
              </a:rPr>
              <a:t/>
            </a:r>
            <a:br>
              <a:rPr lang="en-US" dirty="0">
                <a:solidFill>
                  <a:schemeClr val="tx1"/>
                </a:solidFill>
                <a:latin typeface="Georgia"/>
                <a:ea typeface="Georgia"/>
                <a:cs typeface="Georgia"/>
              </a:rPr>
            </a:br>
            <a:endParaRPr lang="en-US" sz="800" dirty="0">
              <a:solidFill>
                <a:schemeClr val="tx1"/>
              </a:solidFill>
              <a:latin typeface="Georgia"/>
              <a:ea typeface="Georgia"/>
              <a:cs typeface="Georgia"/>
            </a:endParaRPr>
          </a:p>
          <a:p>
            <a:pPr marL="514350" indent="-514350">
              <a:buFontTx/>
              <a:buAutoNum type="alphaLcPeriod"/>
              <a:defRPr sz="2200" spc="0">
                <a:solidFill>
                  <a:srgbClr val="404040"/>
                </a:solidFill>
                <a:latin typeface="Georgia"/>
                <a:ea typeface="Georgia"/>
                <a:cs typeface="Georgia"/>
                <a:sym typeface="Georgia"/>
              </a:defRPr>
            </a:pPr>
            <a:r>
              <a:rPr lang="en-US" dirty="0">
                <a:solidFill>
                  <a:schemeClr val="tx1"/>
                </a:solidFill>
                <a:latin typeface="Georgia"/>
                <a:ea typeface="Georgia"/>
                <a:cs typeface="Georgia"/>
              </a:rPr>
              <a:t>It is held securely in watertight </a:t>
            </a:r>
            <a:r>
              <a:rPr lang="en-US" dirty="0" smtClean="0">
                <a:solidFill>
                  <a:schemeClr val="tx1"/>
                </a:solidFill>
                <a:latin typeface="Georgia"/>
                <a:ea typeface="Georgia"/>
                <a:cs typeface="Georgia"/>
              </a:rPr>
              <a:t>tanks</a:t>
            </a:r>
            <a:endParaRPr lang="en-US" dirty="0">
              <a:solidFill>
                <a:schemeClr val="tx1"/>
              </a:solidFill>
              <a:latin typeface="Georgia"/>
              <a:ea typeface="Georgia"/>
              <a:cs typeface="Georgia"/>
            </a:endParaRPr>
          </a:p>
          <a:p>
            <a:pPr marL="514350" indent="-514350">
              <a:lnSpc>
                <a:spcPct val="120000"/>
              </a:lnSpc>
              <a:buFontTx/>
              <a:buAutoNum type="alphaLcPeriod"/>
              <a:defRPr sz="2200" spc="0">
                <a:solidFill>
                  <a:srgbClr val="404040"/>
                </a:solidFill>
                <a:latin typeface="Georgia"/>
                <a:ea typeface="Georgia"/>
                <a:cs typeface="Georgia"/>
                <a:sym typeface="Georgia"/>
              </a:defRPr>
            </a:pPr>
            <a:endParaRPr lang="en-US" sz="800" dirty="0">
              <a:solidFill>
                <a:schemeClr val="tx1"/>
              </a:solidFill>
              <a:latin typeface="Georgia"/>
              <a:ea typeface="Georgia"/>
              <a:cs typeface="Georgia"/>
            </a:endParaRPr>
          </a:p>
          <a:p>
            <a:pPr marL="514350" indent="-514350">
              <a:lnSpc>
                <a:spcPct val="120000"/>
              </a:lnSpc>
              <a:buFontTx/>
              <a:buAutoNum type="alphaLcPeriod"/>
              <a:defRPr sz="2200" spc="0">
                <a:solidFill>
                  <a:srgbClr val="404040"/>
                </a:solidFill>
                <a:latin typeface="Georgia"/>
                <a:ea typeface="Georgia"/>
                <a:cs typeface="Georgia"/>
                <a:sym typeface="Georgia"/>
              </a:defRPr>
            </a:pPr>
            <a:r>
              <a:rPr lang="en-US" dirty="0" smtClean="0">
                <a:solidFill>
                  <a:schemeClr val="tx1"/>
                </a:solidFill>
                <a:latin typeface="Georgia"/>
                <a:ea typeface="Georgia"/>
                <a:cs typeface="Georgia"/>
              </a:rPr>
              <a:t>It </a:t>
            </a:r>
            <a:r>
              <a:rPr lang="en-US" dirty="0">
                <a:solidFill>
                  <a:schemeClr val="tx1"/>
                </a:solidFill>
                <a:latin typeface="Georgia"/>
                <a:ea typeface="Georgia"/>
                <a:cs typeface="Georgia"/>
              </a:rPr>
              <a:t>is discharged back into the rivers and seas </a:t>
            </a:r>
            <a:r>
              <a:rPr lang="en-GB" dirty="0">
                <a:solidFill>
                  <a:schemeClr val="tx1"/>
                </a:solidFill>
                <a:latin typeface="Georgia"/>
                <a:ea typeface="Georgia"/>
                <a:cs typeface="Georgia"/>
              </a:rPr>
              <a:t>without being treated</a:t>
            </a:r>
            <a:endParaRPr lang="en-US" dirty="0">
              <a:solidFill>
                <a:schemeClr val="tx1"/>
              </a:solidFill>
              <a:latin typeface="Georgia"/>
              <a:ea typeface="Georgia"/>
              <a:cs typeface="Georgia"/>
            </a:endParaRPr>
          </a:p>
        </p:txBody>
      </p:sp>
      <p:pic>
        <p:nvPicPr>
          <p:cNvPr id="9" name="Picture 8">
            <a:hlinkClick r:id="rId4" action="ppaction://hlinksldjump"/>
          </p:cNvPr>
          <p:cNvPicPr>
            <a:picLocks noChangeAspect="1"/>
          </p:cNvPicPr>
          <p:nvPr/>
        </p:nvPicPr>
        <p:blipFill>
          <a:blip r:embed="rId5"/>
          <a:stretch>
            <a:fillRect/>
          </a:stretch>
        </p:blipFill>
        <p:spPr>
          <a:xfrm>
            <a:off x="8595235" y="4551750"/>
            <a:ext cx="549421" cy="549421"/>
          </a:xfrm>
          <a:prstGeom prst="rect">
            <a:avLst/>
          </a:prstGeom>
        </p:spPr>
      </p:pic>
    </p:spTree>
    <p:extLst>
      <p:ext uri="{BB962C8B-B14F-4D97-AF65-F5344CB8AC3E}">
        <p14:creationId xmlns:p14="http://schemas.microsoft.com/office/powerpoint/2010/main" val="24182171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Practical Action">
  <a:themeElements>
    <a:clrScheme name="Practical Action">
      <a:dk1>
        <a:srgbClr val="3C3C3C"/>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Geller Text Regular"/>
        <a:ea typeface="Geller Text Regular"/>
        <a:cs typeface="Geller Text Regular"/>
      </a:majorFont>
      <a:minorFont>
        <a:latin typeface="Helvetica"/>
        <a:ea typeface="Helvetica"/>
        <a:cs typeface="Helvetica"/>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ractical Action">
  <a:themeElements>
    <a:clrScheme name="Practical Action">
      <a:dk1>
        <a:srgbClr val="000000"/>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Geller Text Regular"/>
        <a:ea typeface="Geller Text Regular"/>
        <a:cs typeface="Geller Text Regular"/>
      </a:majorFont>
      <a:minorFont>
        <a:latin typeface="Helvetica"/>
        <a:ea typeface="Helvetica"/>
        <a:cs typeface="Helvetica"/>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1482</TotalTime>
  <Words>2396</Words>
  <Application>Microsoft Office PowerPoint</Application>
  <PresentationFormat>On-screen Show (16:9)</PresentationFormat>
  <Paragraphs>351</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Druk</vt:lpstr>
      <vt:lpstr>Geller Headline</vt:lpstr>
      <vt:lpstr>Geller Text Bold</vt:lpstr>
      <vt:lpstr>Geller Text Regular</vt:lpstr>
      <vt:lpstr>Georgia</vt:lpstr>
      <vt:lpstr>Helvetica</vt:lpstr>
      <vt:lpstr>Impact</vt:lpstr>
      <vt:lpstr>Wingdings</vt:lpstr>
      <vt:lpstr>Practical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Challenge</dc:title>
  <dc:creator>Julie Brown</dc:creator>
  <cp:lastModifiedBy>Becky Craven</cp:lastModifiedBy>
  <cp:revision>98</cp:revision>
  <dcterms:modified xsi:type="dcterms:W3CDTF">2020-11-26T10:54:23Z</dcterms:modified>
</cp:coreProperties>
</file>