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6" r:id="rId4"/>
    <p:sldId id="271" r:id="rId5"/>
    <p:sldId id="258" r:id="rId6"/>
    <p:sldId id="261" r:id="rId7"/>
    <p:sldId id="267" r:id="rId8"/>
    <p:sldId id="272" r:id="rId9"/>
  </p:sldIdLst>
  <p:sldSz cx="9144000" cy="5143500" type="screen16x9"/>
  <p:notesSz cx="6889750" cy="100218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2"/>
    <p:restoredTop sz="92926" autoAdjust="0"/>
  </p:normalViewPr>
  <p:slideViewPr>
    <p:cSldViewPr snapToGrid="0">
      <p:cViewPr varScale="1">
        <p:scale>
          <a:sx n="83" d="100"/>
          <a:sy n="83" d="100"/>
        </p:scale>
        <p:origin x="100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083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44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c9afab8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c9afab87_0_5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45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e00daa4f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22325"/>
            <a:ext cx="7324726" cy="4121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e00daa4f7_0_70:notes"/>
          <p:cNvSpPr txBox="1">
            <a:spLocks noGrp="1"/>
          </p:cNvSpPr>
          <p:nvPr>
            <p:ph type="body" idx="1"/>
          </p:nvPr>
        </p:nvSpPr>
        <p:spPr>
          <a:xfrm>
            <a:off x="692164" y="5217429"/>
            <a:ext cx="5537318" cy="4942827"/>
          </a:xfrm>
          <a:prstGeom prst="rect">
            <a:avLst/>
          </a:prstGeom>
        </p:spPr>
        <p:txBody>
          <a:bodyPr spcFirstLastPara="1" wrap="square" lIns="102106" tIns="102106" rIns="102106" bIns="10210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27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00daa4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00daa4f7_0_0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432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a1640d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a1640df2_0_6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483169" indent="-315402">
              <a:buClr>
                <a:schemeClr val="dk1"/>
              </a:buClr>
              <a:buChar char="-"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2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a1640d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a1640df2_0_6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483169" indent="-315402">
              <a:buClr>
                <a:schemeClr val="dk1"/>
              </a:buClr>
              <a:buChar char="-"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9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99100"/>
            <a:ext cx="8520600" cy="63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FFFFFF"/>
                </a:solidFill>
              </a:rPr>
              <a:t>Comparing Mars </a:t>
            </a:r>
            <a:r>
              <a:rPr lang="en-GB" sz="4400" dirty="0">
                <a:solidFill>
                  <a:srgbClr val="FFFFFF"/>
                </a:solidFill>
              </a:rPr>
              <a:t>r</a:t>
            </a:r>
            <a:r>
              <a:rPr lang="en-GB" sz="4400" dirty="0" smtClean="0">
                <a:solidFill>
                  <a:srgbClr val="FFFFFF"/>
                </a:solidFill>
              </a:rPr>
              <a:t>overs</a:t>
            </a:r>
            <a:endParaRPr sz="44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DB0475-59F0-4091-91DB-314F36528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757" y="1225409"/>
            <a:ext cx="5128486" cy="3418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668800" y="553875"/>
            <a:ext cx="48966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rgbClr val="F1C232"/>
                </a:solidFill>
              </a:rPr>
              <a:t>We will</a:t>
            </a:r>
            <a:r>
              <a:rPr lang="en" sz="2400" b="1" dirty="0">
                <a:solidFill>
                  <a:srgbClr val="F1C232"/>
                </a:solidFill>
              </a:rPr>
              <a:t>:</a:t>
            </a:r>
            <a:endParaRPr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67E144-62FB-4E45-B042-FE4966B1C285}"/>
              </a:ext>
            </a:extLst>
          </p:cNvPr>
          <p:cNvSpPr/>
          <p:nvPr/>
        </p:nvSpPr>
        <p:spPr>
          <a:xfrm>
            <a:off x="782425" y="1576157"/>
            <a:ext cx="65560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✔"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ollect, analyse, evaluate and present data and information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rgbClr val="FF0000"/>
              </a:solidFill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✔"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nderstand that infographics aim to communicate information using pictures and words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rgbClr val="FF0000"/>
              </a:solidFill>
              <a:latin typeface="Noto Sans Symbols"/>
              <a:ea typeface="Noto Sans Symbols"/>
              <a:cs typeface="Noto Sans Symbols"/>
            </a:endParaRPr>
          </a:p>
          <a:p>
            <a:pPr marL="457200" lvl="0" indent="-317500">
              <a:buSzPts val="1400"/>
              <a:buFont typeface="Arial"/>
              <a:buChar char="●"/>
            </a:pPr>
            <a:endParaRPr lang="en-GB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C00000"/>
                </a:solidFill>
                <a:latin typeface="Jokerman" panose="04090605060D06020702" pitchFamily="82" charset="0"/>
              </a:rPr>
              <a:t>Astronomical answers</a:t>
            </a:r>
            <a:endParaRPr sz="3600" b="1" dirty="0">
              <a:solidFill>
                <a:srgbClr val="C00000"/>
              </a:solidFill>
              <a:latin typeface="Jokerman" panose="04090605060D06020702" pitchFamily="82" charset="0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774915" y="1363851"/>
            <a:ext cx="7694909" cy="3224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What information can you find from the handout </a:t>
            </a:r>
            <a:r>
              <a:rPr lang="en-GB" sz="3000" dirty="0">
                <a:solidFill>
                  <a:srgbClr val="FF0000"/>
                </a:solidFill>
              </a:rPr>
              <a:t>or</a:t>
            </a:r>
            <a:r>
              <a:rPr lang="en-GB" sz="3000" dirty="0"/>
              <a:t> next slide?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How useful is the information?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Was it easy or hard to find the information?  What made it easy </a:t>
            </a:r>
            <a:r>
              <a:rPr lang="en-GB" sz="3000" dirty="0">
                <a:solidFill>
                  <a:srgbClr val="FF0000"/>
                </a:solidFill>
              </a:rPr>
              <a:t>or</a:t>
            </a:r>
            <a:r>
              <a:rPr lang="en-GB" sz="3000" dirty="0"/>
              <a:t> hard to find the information?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723E1-4138-425E-B513-481FA0CB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7B7D83-6782-41B3-A123-3339C64B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38" y="0"/>
            <a:ext cx="80399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936775" y="1033825"/>
            <a:ext cx="2804700" cy="29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6544537" y="116237"/>
            <a:ext cx="2541721" cy="325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sz="1800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 b="1" dirty="0"/>
              <a:t>Rosalind Franklin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sz="1800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 dirty="0"/>
              <a:t>Launch date 2022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sz="1800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 dirty="0"/>
              <a:t>6 wheels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sz="1800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 dirty="0"/>
              <a:t>Landing ellipse 104km by 19km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sz="1800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 dirty="0"/>
              <a:t>Max speed 70m per sol*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sz="1800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800" dirty="0"/>
              <a:t>Weight 300kg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sz="1800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-GB" i="1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i="1" dirty="0"/>
              <a:t>*sol = 1 Martian day 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i="1" dirty="0"/>
              <a:t>= 1.027 Earth days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GB" sz="1100" dirty="0"/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sz="1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51087C-06A7-48F4-8F96-F539C1272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04"/>
          <a:stretch/>
        </p:blipFill>
        <p:spPr>
          <a:xfrm>
            <a:off x="57741" y="247004"/>
            <a:ext cx="6486796" cy="46494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975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b="1" dirty="0"/>
              <a:t>Comparing Mars rovers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572000" y="767166"/>
            <a:ext cx="4437246" cy="4257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indent="-285750">
              <a:spcBef>
                <a:spcPts val="1600"/>
              </a:spcBef>
              <a:spcAft>
                <a:spcPts val="1600"/>
              </a:spcAft>
            </a:pPr>
            <a:r>
              <a:rPr lang="en-GB" sz="2400" dirty="0"/>
              <a:t>Design your own infographic to compare Rosalind Franklin to other Mars rovers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</a:p>
          <a:p>
            <a:pPr marL="742950" indent="-285750">
              <a:spcBef>
                <a:spcPts val="1600"/>
              </a:spcBef>
              <a:spcAft>
                <a:spcPts val="1600"/>
              </a:spcAft>
            </a:pPr>
            <a:r>
              <a:rPr lang="en-GB" sz="2400" dirty="0"/>
              <a:t>Share some ideas about how you might do this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2C61F8-BB03-4853-BC83-7D7B8924F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" y="1523159"/>
            <a:ext cx="5114987" cy="2853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/>
              <a:t>Plenary </a:t>
            </a:r>
            <a:endParaRPr sz="2400" b="1"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735780" y="1257825"/>
            <a:ext cx="7541946" cy="1252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Evaluate the infographic a friend has produced.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Is it easy to understand?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Does it communicate the information clearly?  </a:t>
            </a:r>
            <a:endParaRPr sz="28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261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20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148</Words>
  <Application>Microsoft Office PowerPoint</Application>
  <PresentationFormat>On-screen Show (16:9)</PresentationFormat>
  <Paragraphs>35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Jokerman</vt:lpstr>
      <vt:lpstr>Noto Sans Symbols</vt:lpstr>
      <vt:lpstr>Simple Light</vt:lpstr>
      <vt:lpstr>Comparing Mars rovers</vt:lpstr>
      <vt:lpstr>PowerPoint Presentation</vt:lpstr>
      <vt:lpstr>Astronomical answers</vt:lpstr>
      <vt:lpstr>PowerPoint Presentation</vt:lpstr>
      <vt:lpstr>PowerPoint Presentation</vt:lpstr>
      <vt:lpstr>Comparing Mars rovers</vt:lpstr>
      <vt:lpstr>Plenary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Warren</dc:creator>
  <cp:lastModifiedBy>Rebecca Crawford-Richardson</cp:lastModifiedBy>
  <cp:revision>34</cp:revision>
  <cp:lastPrinted>2020-08-30T09:17:20Z</cp:lastPrinted>
  <dcterms:modified xsi:type="dcterms:W3CDTF">2020-11-19T15:39:42Z</dcterms:modified>
</cp:coreProperties>
</file>