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72" r:id="rId7"/>
    <p:sldId id="262" r:id="rId8"/>
    <p:sldId id="263" r:id="rId9"/>
    <p:sldId id="264" r:id="rId10"/>
    <p:sldId id="265" r:id="rId11"/>
    <p:sldId id="274" r:id="rId12"/>
    <p:sldId id="273" r:id="rId13"/>
    <p:sldId id="271" r:id="rId14"/>
    <p:sldId id="268" r:id="rId15"/>
    <p:sldId id="269" r:id="rId16"/>
    <p:sldId id="270" r:id="rId1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5E5"/>
          </a:solidFill>
        </a:fill>
      </a:tcStyle>
    </a:wholeTbl>
    <a:band2H>
      <a:tcTxStyle/>
      <a:tcStyle>
        <a:tcBdr/>
        <a:fill>
          <a:solidFill>
            <a:srgbClr val="E7F2F3"/>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D3D8"/>
          </a:solidFill>
        </a:fill>
      </a:tcStyle>
    </a:wholeTbl>
    <a:band2H>
      <a:tcTxStyle/>
      <a:tcStyle>
        <a:tcBdr/>
        <a:fill>
          <a:solidFill>
            <a:srgbClr val="FCEAEC"/>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D"/>
          </a:solidFill>
        </a:fill>
      </a:tcStyle>
    </a:wholeTbl>
    <a:band2H>
      <a:tcTxStyle/>
      <a:tcStyle>
        <a:tcBdr/>
        <a:fill>
          <a:solidFill>
            <a:srgbClr val="FAE8E7"/>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C3C3C"/>
        </a:fontRef>
        <a:srgbClr val="3C3C3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
          <a:latin typeface="Geller Text Bold"/>
          <a:ea typeface="Geller Text Bold"/>
          <a:cs typeface="Geller Text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ller Text Bold"/>
          <a:ea typeface="Geller Text Bold"/>
          <a:cs typeface="Geller Text Bold"/>
        </a:font>
        <a:srgbClr val="3C3C3C"/>
      </a:tcTxStyle>
      <a:tcStyle>
        <a:tcBdr>
          <a:left>
            <a:ln w="12700" cap="flat">
              <a:noFill/>
              <a:miter lim="400000"/>
            </a:ln>
          </a:left>
          <a:right>
            <a:ln w="12700" cap="flat">
              <a:noFill/>
              <a:miter lim="400000"/>
            </a:ln>
          </a:right>
          <a:top>
            <a:ln w="508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eller Text Bold"/>
          <a:ea typeface="Geller Text Bold"/>
          <a:cs typeface="Geller Text Bold"/>
        </a:font>
        <a:srgbClr val="FFFFFF"/>
      </a:tcTxStyle>
      <a:tcStyle>
        <a:tcBdr>
          <a:left>
            <a:ln w="12700" cap="flat">
              <a:noFill/>
              <a:miter lim="400000"/>
            </a:ln>
          </a:left>
          <a:right>
            <a:ln w="12700" cap="flat">
              <a:noFill/>
              <a:miter lim="400000"/>
            </a:ln>
          </a:right>
          <a:top>
            <a:ln w="25400" cap="flat">
              <a:solidFill>
                <a:srgbClr val="3C3C3C"/>
              </a:solidFill>
              <a:prstDash val="solid"/>
              <a:round/>
            </a:ln>
          </a:top>
          <a:bottom>
            <a:ln w="25400" cap="flat">
              <a:solidFill>
                <a:srgbClr val="3C3C3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C3C3C"/>
        </a:fontRef>
        <a:srgbClr val="3C3C3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7E7E7"/>
          </a:solidFill>
        </a:fill>
      </a:tcStyle>
    </a:band2H>
    <a:firstCol>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Col>
    <a:la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lastRow>
    <a:firstRow>
      <a:tcTxStyle b="on" i="off">
        <a:font>
          <a:latin typeface="Geller Text Bold"/>
          <a:ea typeface="Geller Text Bold"/>
          <a:cs typeface="Geller Text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C3C3C"/>
          </a:solidFill>
        </a:fill>
      </a:tcStyle>
    </a:firstRow>
  </a:tblStyle>
  <a:tblStyle styleId="{2708684C-4D16-4618-839F-0558EEFCDFE6}" styleName="">
    <a:tblBg/>
    <a:wholeTbl>
      <a:tcTxStyle b="off" i="off">
        <a:fontRef idx="minor">
          <a:srgbClr val="3C3C3C"/>
        </a:fontRef>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wholeTbl>
    <a:band2H>
      <a:tcTxStyle/>
      <a:tcStyle>
        <a:tcBdr/>
        <a:fill>
          <a:solidFill>
            <a:srgbClr val="FFFFFF"/>
          </a:solidFill>
        </a:fill>
      </a:tcStyle>
    </a:band2H>
    <a:firstCol>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solidFill>
            <a:srgbClr val="3C3C3C">
              <a:alpha val="20000"/>
            </a:srgbClr>
          </a:solidFill>
        </a:fill>
      </a:tcStyle>
    </a:firstCol>
    <a:lastRow>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50800" cap="flat">
              <a:solidFill>
                <a:srgbClr val="3C3C3C"/>
              </a:solidFill>
              <a:prstDash val="solid"/>
              <a:round/>
            </a:ln>
          </a:top>
          <a:bottom>
            <a:ln w="127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lastRow>
    <a:firstRow>
      <a:tcTxStyle b="on" i="off">
        <a:font>
          <a:latin typeface="Geller Text Bold"/>
          <a:ea typeface="Geller Text Bold"/>
          <a:cs typeface="Geller Text Bold"/>
        </a:font>
        <a:srgbClr val="3C3C3C"/>
      </a:tcTxStyle>
      <a:tcStyle>
        <a:tcBdr>
          <a:left>
            <a:ln w="12700" cap="flat">
              <a:solidFill>
                <a:srgbClr val="3C3C3C"/>
              </a:solidFill>
              <a:prstDash val="solid"/>
              <a:round/>
            </a:ln>
          </a:left>
          <a:right>
            <a:ln w="12700" cap="flat">
              <a:solidFill>
                <a:srgbClr val="3C3C3C"/>
              </a:solidFill>
              <a:prstDash val="solid"/>
              <a:round/>
            </a:ln>
          </a:right>
          <a:top>
            <a:ln w="12700" cap="flat">
              <a:solidFill>
                <a:srgbClr val="3C3C3C"/>
              </a:solidFill>
              <a:prstDash val="solid"/>
              <a:round/>
            </a:ln>
          </a:top>
          <a:bottom>
            <a:ln w="25400" cap="flat">
              <a:solidFill>
                <a:srgbClr val="3C3C3C"/>
              </a:solidFill>
              <a:prstDash val="solid"/>
              <a:round/>
            </a:ln>
          </a:bottom>
          <a:insideH>
            <a:ln w="12700" cap="flat">
              <a:solidFill>
                <a:srgbClr val="3C3C3C"/>
              </a:solidFill>
              <a:prstDash val="solid"/>
              <a:round/>
            </a:ln>
          </a:insideH>
          <a:insideV>
            <a:ln w="12700" cap="flat">
              <a:solidFill>
                <a:srgbClr val="3C3C3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902" autoAdjust="0"/>
    <p:restoredTop sz="64909" autoAdjust="0"/>
  </p:normalViewPr>
  <p:slideViewPr>
    <p:cSldViewPr snapToGrid="0">
      <p:cViewPr varScale="1">
        <p:scale>
          <a:sx n="60" d="100"/>
          <a:sy n="60" d="100"/>
        </p:scale>
        <p:origin x="7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34" name="Shape 3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54560604"/>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eller Text Regular"/>
      </a:defRPr>
    </a:lvl1pPr>
    <a:lvl2pPr indent="228600" latinLnBrk="0">
      <a:defRPr sz="1200">
        <a:latin typeface="+mn-lt"/>
        <a:ea typeface="+mn-ea"/>
        <a:cs typeface="+mn-cs"/>
        <a:sym typeface="Geller Text Regular"/>
      </a:defRPr>
    </a:lvl2pPr>
    <a:lvl3pPr indent="457200" latinLnBrk="0">
      <a:defRPr sz="1200">
        <a:latin typeface="+mn-lt"/>
        <a:ea typeface="+mn-ea"/>
        <a:cs typeface="+mn-cs"/>
        <a:sym typeface="Geller Text Regular"/>
      </a:defRPr>
    </a:lvl3pPr>
    <a:lvl4pPr indent="685800" latinLnBrk="0">
      <a:defRPr sz="1200">
        <a:latin typeface="+mn-lt"/>
        <a:ea typeface="+mn-ea"/>
        <a:cs typeface="+mn-cs"/>
        <a:sym typeface="Geller Text Regular"/>
      </a:defRPr>
    </a:lvl4pPr>
    <a:lvl5pPr indent="914400" latinLnBrk="0">
      <a:defRPr sz="1200">
        <a:latin typeface="+mn-lt"/>
        <a:ea typeface="+mn-ea"/>
        <a:cs typeface="+mn-cs"/>
        <a:sym typeface="Geller Text Regular"/>
      </a:defRPr>
    </a:lvl5pPr>
    <a:lvl6pPr indent="1143000" latinLnBrk="0">
      <a:defRPr sz="1200">
        <a:latin typeface="+mn-lt"/>
        <a:ea typeface="+mn-ea"/>
        <a:cs typeface="+mn-cs"/>
        <a:sym typeface="Geller Text Regular"/>
      </a:defRPr>
    </a:lvl6pPr>
    <a:lvl7pPr indent="1371600" latinLnBrk="0">
      <a:defRPr sz="1200">
        <a:latin typeface="+mn-lt"/>
        <a:ea typeface="+mn-ea"/>
        <a:cs typeface="+mn-cs"/>
        <a:sym typeface="Geller Text Regular"/>
      </a:defRPr>
    </a:lvl7pPr>
    <a:lvl8pPr indent="1600200" latinLnBrk="0">
      <a:defRPr sz="1200">
        <a:latin typeface="+mn-lt"/>
        <a:ea typeface="+mn-ea"/>
        <a:cs typeface="+mn-cs"/>
        <a:sym typeface="Geller Text Regular"/>
      </a:defRPr>
    </a:lvl8pPr>
    <a:lvl9pPr indent="1828800" latinLnBrk="0">
      <a:defRPr sz="1200">
        <a:latin typeface="+mn-lt"/>
        <a:ea typeface="+mn-ea"/>
        <a:cs typeface="+mn-cs"/>
        <a:sym typeface="Geller Text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xfrm>
            <a:off x="381000" y="685800"/>
            <a:ext cx="6096000" cy="3429000"/>
          </a:xfrm>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rPr dirty="0"/>
              <a:t>Introduce the challenge</a:t>
            </a:r>
            <a:r>
              <a:rPr dirty="0" smtClean="0"/>
              <a:t>.</a:t>
            </a:r>
            <a:endParaRPr lang="en-US" dirty="0" smtClean="0"/>
          </a:p>
          <a:p>
            <a:endParaRPr dirty="0"/>
          </a:p>
          <a:p>
            <a:r>
              <a:rPr dirty="0"/>
              <a:t>Explain that pupils will be using their STEM skills to try and solve a problem faced by</a:t>
            </a:r>
          </a:p>
          <a:p>
            <a:r>
              <a:rPr dirty="0"/>
              <a:t>communities in a country in a different part of the world.</a:t>
            </a:r>
          </a:p>
        </p:txBody>
      </p:sp>
    </p:spTree>
    <p:extLst>
      <p:ext uri="{BB962C8B-B14F-4D97-AF65-F5344CB8AC3E}">
        <p14:creationId xmlns:p14="http://schemas.microsoft.com/office/powerpoint/2010/main" val="870929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81000" y="685800"/>
            <a:ext cx="6096000" cy="342900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r>
              <a:rPr dirty="0"/>
              <a:t> </a:t>
            </a: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Have a discussion with your class about what</a:t>
            </a:r>
            <a:r>
              <a:rPr lang="en-GB" baseline="0" dirty="0" smtClean="0"/>
              <a:t> makes some areas and people at higher risk of floods that others. It may include proximity to a river bank, terrain, building such as  schools, health centres may also be more vulnerable when dealing with younger or elderly people. </a:t>
            </a:r>
          </a:p>
          <a:p>
            <a:pPr marL="0" marR="0" lvl="0" indent="0" defTabSz="91440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baseline="0" dirty="0" smtClean="0"/>
              <a:t>For more able or older pupils – you might want to encourage pupils to look at some of technologies used by communities in flood-prone areas, such as early warning systems and evacuation procedures.</a:t>
            </a:r>
            <a:endParaRPr dirty="0"/>
          </a:p>
        </p:txBody>
      </p:sp>
    </p:spTree>
    <p:extLst>
      <p:ext uri="{BB962C8B-B14F-4D97-AF65-F5344CB8AC3E}">
        <p14:creationId xmlns:p14="http://schemas.microsoft.com/office/powerpoint/2010/main" val="408781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Shape 1120"/>
          <p:cNvSpPr>
            <a:spLocks noGrp="1" noRot="1" noChangeAspect="1"/>
          </p:cNvSpPr>
          <p:nvPr>
            <p:ph type="sldImg"/>
          </p:nvPr>
        </p:nvSpPr>
        <p:spPr>
          <a:xfrm>
            <a:off x="90488" y="744538"/>
            <a:ext cx="6616700" cy="3722687"/>
          </a:xfrm>
          <a:prstGeom prst="rect">
            <a:avLst/>
          </a:prstGeom>
        </p:spPr>
        <p:txBody>
          <a:bodyPr/>
          <a:lstStyle/>
          <a:p>
            <a:endParaRPr/>
          </a:p>
        </p:txBody>
      </p:sp>
      <p:sp>
        <p:nvSpPr>
          <p:cNvPr id="1121" name="Shape 1121"/>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Hand out all the relevant pupil activity sheets and encourage pupils to work though their ideas and the specifications before building their model. Show them the video from Practical Action and </a:t>
            </a:r>
            <a:r>
              <a:rPr lang="en-US" sz="1200" b="0" i="0" u="none" strike="noStrike" baseline="0" dirty="0" err="1" smtClean="0">
                <a:latin typeface="+mn-lt"/>
                <a:ea typeface="+mn-ea"/>
                <a:cs typeface="+mn-cs"/>
                <a:sym typeface="Geller Text Regular"/>
              </a:rPr>
              <a:t>Ortis</a:t>
            </a:r>
            <a:r>
              <a:rPr lang="en-US" sz="1200" b="0" i="0" u="none" strike="noStrike" baseline="0" dirty="0" smtClean="0">
                <a:latin typeface="+mn-lt"/>
                <a:ea typeface="+mn-ea"/>
                <a:cs typeface="+mn-cs"/>
                <a:sym typeface="Geller Text Regular"/>
              </a:rPr>
              <a:t> </a:t>
            </a:r>
            <a:r>
              <a:rPr lang="en-US" sz="1200" b="0" i="0" u="none" strike="noStrike" baseline="0" dirty="0" err="1" smtClean="0">
                <a:latin typeface="+mn-lt"/>
                <a:ea typeface="+mn-ea"/>
                <a:cs typeface="+mn-cs"/>
                <a:sym typeface="Geller Text Regular"/>
              </a:rPr>
              <a:t>Deley</a:t>
            </a:r>
            <a:r>
              <a:rPr lang="en-US" sz="1200" b="0" i="0" u="none" strike="noStrike" baseline="0" dirty="0" smtClean="0">
                <a:latin typeface="+mn-lt"/>
                <a:ea typeface="+mn-ea"/>
                <a:cs typeface="+mn-cs"/>
                <a:sym typeface="Geller Text Regular"/>
              </a:rPr>
              <a:t> filmed </a:t>
            </a:r>
            <a:r>
              <a:rPr lang="en-GB" sz="1200" b="0" i="0" u="none" strike="noStrike" baseline="0" dirty="0" smtClean="0">
                <a:latin typeface="+mn-lt"/>
                <a:ea typeface="+mn-ea"/>
                <a:cs typeface="+mn-cs"/>
                <a:sym typeface="Geller Text Regular"/>
              </a:rPr>
              <a:t>in Bangladesh.</a:t>
            </a:r>
          </a:p>
          <a:p>
            <a:endParaRPr lang="en-GB"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When pupils start to develop their ideas encourage them to look at the materials information cards, to see how modelling materials represent ‘real-life’ materials. For example, </a:t>
            </a:r>
            <a:r>
              <a:rPr lang="en-US" sz="1200" b="0" i="0" u="none" strike="noStrike" baseline="0" dirty="0" err="1" smtClean="0">
                <a:latin typeface="+mn-lt"/>
                <a:ea typeface="+mn-ea"/>
                <a:cs typeface="+mn-cs"/>
                <a:sym typeface="Geller Text Regular"/>
              </a:rPr>
              <a:t>lolly</a:t>
            </a:r>
            <a:r>
              <a:rPr lang="en-US" sz="1200" b="0" i="0" u="none" strike="noStrike" baseline="0" dirty="0" smtClean="0">
                <a:latin typeface="+mn-lt"/>
                <a:ea typeface="+mn-ea"/>
                <a:cs typeface="+mn-cs"/>
                <a:sym typeface="Geller Text Regular"/>
              </a:rPr>
              <a:t> sticks represent planks of wood. </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We suggest you give a maximum budget of £500 and encourage them to reducing cost where possible by using locally available materials. You could also introduce a </a:t>
            </a:r>
            <a:r>
              <a:rPr lang="en-GB" sz="1200" b="0" i="0" u="none" strike="noStrike" baseline="0" dirty="0" smtClean="0">
                <a:latin typeface="+mn-lt"/>
                <a:ea typeface="+mn-ea"/>
                <a:cs typeface="+mn-cs"/>
                <a:sym typeface="Geller Text Regular"/>
              </a:rPr>
              <a:t>sustainability element.</a:t>
            </a:r>
            <a:endParaRPr lang="en-GB" baseline="0" dirty="0" smtClean="0"/>
          </a:p>
          <a:p>
            <a:endParaRPr lang="en-GB" sz="1200" dirty="0" smtClean="0">
              <a:effectLst/>
              <a:latin typeface="Georgia" panose="02040502050405020303" pitchFamily="18" charset="0"/>
              <a:ea typeface="+mj-ea"/>
              <a:cs typeface="+mj-cs"/>
              <a:sym typeface="Geller Text Regular"/>
            </a:endParaRPr>
          </a:p>
        </p:txBody>
      </p:sp>
    </p:spTree>
    <p:extLst>
      <p:ext uri="{BB962C8B-B14F-4D97-AF65-F5344CB8AC3E}">
        <p14:creationId xmlns:p14="http://schemas.microsoft.com/office/powerpoint/2010/main" val="155474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381000" y="685800"/>
            <a:ext cx="6096000" cy="3429000"/>
          </a:xfrm>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We suggest that pupils present their model to the rest of the class reflecting on how well they worked together, problems they solved, etc. (this will be necessary if you are planning for your pupils to gain </a:t>
            </a:r>
            <a:r>
              <a:rPr lang="en-GB" sz="1200" b="0" i="0" u="none" strike="noStrike" baseline="0" dirty="0" smtClean="0">
                <a:latin typeface="+mn-lt"/>
                <a:ea typeface="+mn-ea"/>
                <a:cs typeface="+mn-cs"/>
                <a:sym typeface="Geller Text Regular"/>
              </a:rPr>
              <a:t>a CREST Discovery award).</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Hand out the </a:t>
            </a:r>
            <a:r>
              <a:rPr lang="en-US" sz="1200" b="0" i="1" u="none" strike="noStrike" baseline="0" dirty="0" smtClean="0">
                <a:latin typeface="+mn-lt"/>
                <a:ea typeface="+mn-ea"/>
                <a:cs typeface="+mn-cs"/>
                <a:sym typeface="Geller Text Regular"/>
              </a:rPr>
              <a:t>Team feedback </a:t>
            </a:r>
            <a:r>
              <a:rPr lang="en-US" sz="1200" b="0" i="0" u="none" strike="noStrike" baseline="0" dirty="0" smtClean="0">
                <a:latin typeface="+mn-lt"/>
                <a:ea typeface="+mn-ea"/>
                <a:cs typeface="+mn-cs"/>
                <a:sym typeface="Geller Text Regular"/>
              </a:rPr>
              <a:t>sheets, one per pupil so they know what criteria they will be working to.</a:t>
            </a:r>
            <a:endParaRPr dirty="0"/>
          </a:p>
        </p:txBody>
      </p:sp>
    </p:spTree>
    <p:extLst>
      <p:ext uri="{BB962C8B-B14F-4D97-AF65-F5344CB8AC3E}">
        <p14:creationId xmlns:p14="http://schemas.microsoft.com/office/powerpoint/2010/main" val="155095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81000" y="685800"/>
            <a:ext cx="6096000" cy="342900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r>
              <a:rPr dirty="0"/>
              <a:t> </a:t>
            </a:r>
          </a:p>
          <a:p>
            <a:r>
              <a:rPr lang="en-US" dirty="0" smtClean="0"/>
              <a:t>This is a brief case study</a:t>
            </a:r>
            <a:r>
              <a:rPr lang="en-US" baseline="0" dirty="0" smtClean="0"/>
              <a:t> of </a:t>
            </a:r>
            <a:r>
              <a:rPr lang="en-US" baseline="0" dirty="0" err="1" smtClean="0"/>
              <a:t>Shilna</a:t>
            </a:r>
            <a:r>
              <a:rPr lang="en-US" baseline="0" dirty="0" smtClean="0"/>
              <a:t>, who appears on the ‘Beat the Flood’ video on YouTube</a:t>
            </a:r>
            <a:endParaRPr dirty="0"/>
          </a:p>
        </p:txBody>
      </p:sp>
    </p:spTree>
    <p:extLst>
      <p:ext uri="{BB962C8B-B14F-4D97-AF65-F5344CB8AC3E}">
        <p14:creationId xmlns:p14="http://schemas.microsoft.com/office/powerpoint/2010/main" val="3560395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912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381000" y="685800"/>
            <a:ext cx="6096000" cy="3429000"/>
          </a:xfrm>
          <a:prstGeom prst="rect">
            <a:avLst/>
          </a:prstGeom>
        </p:spPr>
        <p:txBody>
          <a:bodyPr/>
          <a:lstStyle/>
          <a:p>
            <a:endParaRPr/>
          </a:p>
        </p:txBody>
      </p:sp>
      <p:sp>
        <p:nvSpPr>
          <p:cNvPr id="462" name="Shape 462"/>
          <p:cNvSpPr>
            <a:spLocks noGrp="1"/>
          </p:cNvSpPr>
          <p:nvPr>
            <p:ph type="body" sz="quarter" idx="1"/>
          </p:nvPr>
        </p:nvSpPr>
        <p:spPr>
          <a:prstGeom prst="rect">
            <a:avLst/>
          </a:prstGeom>
        </p:spPr>
        <p:txBody>
          <a:bodyPr/>
          <a:lstStyle/>
          <a:p>
            <a:pPr>
              <a:defRPr>
                <a:latin typeface="Geller Text Bold"/>
                <a:ea typeface="Geller Text Bold"/>
                <a:cs typeface="Geller Text Bold"/>
                <a:sym typeface="Geller Text Bold"/>
              </a:defRPr>
            </a:pPr>
            <a:r>
              <a:rPr dirty="0"/>
              <a:t>CREST</a:t>
            </a:r>
          </a:p>
          <a:p>
            <a:r>
              <a:rPr dirty="0"/>
              <a:t>Taking part in </a:t>
            </a:r>
            <a:r>
              <a:rPr lang="en-US" dirty="0" smtClean="0"/>
              <a:t>Beat the Flood </a:t>
            </a:r>
            <a:r>
              <a:rPr dirty="0" smtClean="0"/>
              <a:t>is </a:t>
            </a:r>
            <a:r>
              <a:rPr dirty="0"/>
              <a:t>a great way for pupils to gain a CREST Award. The challenge is aligned to the Discovery Award, but can be used to gain a Superstar Award or as the starting point for a Bronze, Silver or Gold Award.  More details in the Teacher’s Guide.</a:t>
            </a:r>
          </a:p>
          <a:p>
            <a:pPr>
              <a:defRPr u="sng"/>
            </a:pPr>
            <a:endParaRPr dirty="0"/>
          </a:p>
          <a:p>
            <a:pPr>
              <a:defRPr u="sng">
                <a:latin typeface="Geller Text Bold"/>
                <a:ea typeface="Geller Text Bold"/>
                <a:cs typeface="Geller Text Bold"/>
                <a:sym typeface="Geller Text Bold"/>
              </a:defRPr>
            </a:pPr>
            <a:r>
              <a:rPr dirty="0"/>
              <a:t>Big Bang Fair and competition</a:t>
            </a:r>
          </a:p>
          <a:p>
            <a:r>
              <a:rPr dirty="0"/>
              <a:t>Pupils who have taken part in a STEM challenge can enter their work into the Big Bang competition. This is a great way for pupils to showcase their work to other pupils and adults at a regional Big Bang event.</a:t>
            </a:r>
          </a:p>
          <a:p>
            <a:r>
              <a:rPr dirty="0"/>
              <a:t>If they become finalists they will be invited to attend the National Big Bang Fair which takes place in March each year. Both of these are amazing, inspiring experiences for young people. </a:t>
            </a:r>
          </a:p>
          <a:p>
            <a:pPr>
              <a:defRPr u="sng"/>
            </a:pPr>
            <a:r>
              <a:rPr dirty="0"/>
              <a:t>competition.thebigbangfair.co.uk</a:t>
            </a: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latin typeface="Geller Text Bold"/>
                <a:ea typeface="Geller Text Bold"/>
                <a:cs typeface="Geller Text Bold"/>
                <a:sym typeface="Geller Text Bold"/>
              </a:defRPr>
            </a:pPr>
            <a:endParaRPr dirty="0">
              <a:latin typeface="Geller Text Bold"/>
              <a:ea typeface="Geller Text Bold"/>
              <a:cs typeface="Geller Text Bold"/>
              <a:sym typeface="Geller Text Bold"/>
            </a:endParaRPr>
          </a:p>
          <a:p>
            <a:pPr>
              <a:defRPr u="sng"/>
            </a:pPr>
            <a:endParaRPr dirty="0">
              <a:latin typeface="Geller Text Bold"/>
              <a:ea typeface="Geller Text Bold"/>
              <a:cs typeface="Geller Text Bold"/>
              <a:sym typeface="Geller Text Bold"/>
            </a:endParaRPr>
          </a:p>
        </p:txBody>
      </p:sp>
    </p:spTree>
    <p:extLst>
      <p:ext uri="{BB962C8B-B14F-4D97-AF65-F5344CB8AC3E}">
        <p14:creationId xmlns:p14="http://schemas.microsoft.com/office/powerpoint/2010/main" val="97769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3904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381000" y="685800"/>
            <a:ext cx="6096000" cy="342900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Divide the class into small groups and hand out the </a:t>
            </a:r>
            <a:r>
              <a:rPr lang="en-US" sz="1200" b="0" i="1" u="none" strike="noStrike" baseline="0" dirty="0" smtClean="0">
                <a:latin typeface="+mn-lt"/>
                <a:ea typeface="+mn-ea"/>
                <a:cs typeface="+mn-cs"/>
                <a:sym typeface="Geller Text Regular"/>
              </a:rPr>
              <a:t>Where in the world pictures </a:t>
            </a:r>
            <a:r>
              <a:rPr lang="en-US" sz="1200" b="0" i="0" u="none" strike="noStrike" baseline="0" dirty="0" smtClean="0">
                <a:latin typeface="+mn-lt"/>
                <a:ea typeface="+mn-ea"/>
                <a:cs typeface="+mn-cs"/>
                <a:sym typeface="Geller Text Regular"/>
              </a:rPr>
              <a:t>and </a:t>
            </a:r>
            <a:r>
              <a:rPr lang="en-US" sz="1200" b="0" i="1" u="none" strike="noStrike" baseline="0" dirty="0" smtClean="0">
                <a:latin typeface="+mn-lt"/>
                <a:ea typeface="+mn-ea"/>
                <a:cs typeface="+mn-cs"/>
                <a:sym typeface="Geller Text Regular"/>
              </a:rPr>
              <a:t>World map </a:t>
            </a:r>
            <a:r>
              <a:rPr lang="en-US" sz="1200" b="0" i="0" u="none" strike="noStrike" baseline="0" dirty="0" smtClean="0">
                <a:latin typeface="+mn-lt"/>
                <a:ea typeface="+mn-ea"/>
                <a:cs typeface="+mn-cs"/>
                <a:sym typeface="Geller Text Regular"/>
              </a:rPr>
              <a:t>(N.B. this needs to be printed on A3).</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Ask pupils to match the photos </a:t>
            </a:r>
            <a:r>
              <a:rPr lang="en-GB" sz="1200" b="0" i="0" u="none" strike="noStrike" baseline="0" dirty="0" smtClean="0">
                <a:latin typeface="+mn-lt"/>
                <a:ea typeface="+mn-ea"/>
                <a:cs typeface="+mn-cs"/>
                <a:sym typeface="Geller Text Regular"/>
              </a:rPr>
              <a:t>to countries.</a:t>
            </a:r>
            <a:endParaRPr lang="en-US" sz="1200" b="0" i="0" u="none" strike="noStrike" baseline="0" dirty="0" smtClean="0">
              <a:latin typeface="+mn-lt"/>
              <a:ea typeface="+mn-ea"/>
              <a:cs typeface="+mn-cs"/>
              <a:sym typeface="Geller Text Regular"/>
            </a:endParaRPr>
          </a:p>
          <a:p>
            <a:endParaRPr dirty="0"/>
          </a:p>
        </p:txBody>
      </p:sp>
    </p:spTree>
    <p:extLst>
      <p:ext uri="{BB962C8B-B14F-4D97-AF65-F5344CB8AC3E}">
        <p14:creationId xmlns:p14="http://schemas.microsoft.com/office/powerpoint/2010/main" val="194576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xfrm>
            <a:off x="381000" y="685800"/>
            <a:ext cx="6096000" cy="3429000"/>
          </a:xfrm>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r>
              <a:rPr lang="en-US" sz="1200" b="0" i="0" u="none" strike="noStrike" baseline="0" dirty="0" smtClean="0">
                <a:latin typeface="+mn-lt"/>
                <a:ea typeface="+mn-ea"/>
                <a:cs typeface="+mn-cs"/>
                <a:sym typeface="Geller Text Regular"/>
              </a:rPr>
              <a:t>Discuss that flooding is a problem faced across the world, including the UK.</a:t>
            </a:r>
          </a:p>
          <a:p>
            <a:r>
              <a:rPr lang="en-US" sz="1200" b="0" i="0" u="none" strike="noStrike" baseline="0" dirty="0" smtClean="0">
                <a:latin typeface="+mn-lt"/>
                <a:ea typeface="+mn-ea"/>
                <a:cs typeface="+mn-cs"/>
                <a:sym typeface="Geller Text Regular"/>
              </a:rPr>
              <a:t>Prompt questions could include:</a:t>
            </a:r>
          </a:p>
          <a:p>
            <a:r>
              <a:rPr lang="en-US" sz="1200" b="0" i="0" u="none" strike="noStrike" baseline="0" dirty="0" smtClean="0">
                <a:latin typeface="+mn-lt"/>
                <a:ea typeface="+mn-ea"/>
                <a:cs typeface="+mn-cs"/>
                <a:sym typeface="Geller Text Regular"/>
              </a:rPr>
              <a:t>- Have you ever had any experience of dealing with </a:t>
            </a:r>
            <a:r>
              <a:rPr lang="en-GB" sz="1200" b="0" i="0" u="none" strike="noStrike" baseline="0" dirty="0" smtClean="0">
                <a:latin typeface="+mn-lt"/>
                <a:ea typeface="+mn-ea"/>
                <a:cs typeface="+mn-cs"/>
                <a:sym typeface="Geller Text Regular"/>
              </a:rPr>
              <a:t>flooding?</a:t>
            </a:r>
          </a:p>
          <a:p>
            <a:r>
              <a:rPr lang="en-US" sz="1200" b="0" i="0" u="none" strike="noStrike" baseline="0" dirty="0" smtClean="0">
                <a:latin typeface="+mn-lt"/>
                <a:ea typeface="+mn-ea"/>
                <a:cs typeface="+mn-cs"/>
                <a:sym typeface="Geller Text Regular"/>
              </a:rPr>
              <a:t>- Do you think some countries experience more </a:t>
            </a:r>
            <a:r>
              <a:rPr lang="en-GB" sz="1200" b="0" i="0" u="none" strike="noStrike" baseline="0" dirty="0" smtClean="0">
                <a:latin typeface="+mn-lt"/>
                <a:ea typeface="+mn-ea"/>
                <a:cs typeface="+mn-cs"/>
                <a:sym typeface="Geller Text Regular"/>
              </a:rPr>
              <a:t>flooding than others?</a:t>
            </a:r>
          </a:p>
          <a:p>
            <a:r>
              <a:rPr lang="en-US" sz="1200" b="0" i="0" u="none" strike="noStrike" baseline="0" dirty="0" smtClean="0">
                <a:latin typeface="+mn-lt"/>
                <a:ea typeface="+mn-ea"/>
                <a:cs typeface="+mn-cs"/>
                <a:sym typeface="Geller Text Regular"/>
              </a:rPr>
              <a:t>- Do you know what might cause flooding, or make </a:t>
            </a:r>
            <a:r>
              <a:rPr lang="en-GB" sz="1200" b="0" i="0" u="none" strike="noStrike" baseline="0" dirty="0" smtClean="0">
                <a:latin typeface="+mn-lt"/>
                <a:ea typeface="+mn-ea"/>
                <a:cs typeface="+mn-cs"/>
                <a:sym typeface="Geller Text Regular"/>
              </a:rPr>
              <a:t>it worse?</a:t>
            </a:r>
          </a:p>
        </p:txBody>
      </p:sp>
    </p:spTree>
    <p:extLst>
      <p:ext uri="{BB962C8B-B14F-4D97-AF65-F5344CB8AC3E}">
        <p14:creationId xmlns:p14="http://schemas.microsoft.com/office/powerpoint/2010/main" val="159866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xfrm>
            <a:off x="381000" y="685800"/>
            <a:ext cx="6096000" cy="3429000"/>
          </a:xfrm>
          <a:prstGeom prst="rect">
            <a:avLst/>
          </a:prstGeom>
        </p:spPr>
        <p:txBody>
          <a:bodyPr/>
          <a:lstStyle/>
          <a:p>
            <a:endParaRPr/>
          </a:p>
        </p:txBody>
      </p:sp>
      <p:sp>
        <p:nvSpPr>
          <p:cNvPr id="385" name="Shape 385"/>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1200" b="0" i="0" u="none" strike="noStrike" baseline="0" dirty="0" smtClean="0">
                <a:latin typeface="+mn-lt"/>
                <a:ea typeface="+mn-ea"/>
                <a:cs typeface="+mn-cs"/>
                <a:sym typeface="Geller Text Regular"/>
              </a:rPr>
              <a:t>Ask pupils if they think the impact of flooding would be different for people in different parts of the world?</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You may wish to develop word clouds to summarise the feelings of</a:t>
            </a:r>
            <a:r>
              <a:rPr lang="en-GB" baseline="0" dirty="0" smtClean="0"/>
              <a:t> the </a:t>
            </a:r>
            <a:r>
              <a:rPr lang="en-GB" dirty="0" smtClean="0"/>
              <a:t>people whose</a:t>
            </a:r>
            <a:r>
              <a:rPr lang="en-GB" baseline="0" dirty="0" smtClean="0"/>
              <a:t> homes have flooded in Europe and in a developing country.</a:t>
            </a:r>
          </a:p>
          <a:p>
            <a:endParaRPr dirty="0"/>
          </a:p>
        </p:txBody>
      </p:sp>
    </p:spTree>
    <p:extLst>
      <p:ext uri="{BB962C8B-B14F-4D97-AF65-F5344CB8AC3E}">
        <p14:creationId xmlns:p14="http://schemas.microsoft.com/office/powerpoint/2010/main" val="380044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dirty="0" smtClean="0">
                <a:effectLst/>
                <a:latin typeface="+mn-lt"/>
                <a:ea typeface="+mn-ea"/>
                <a:cs typeface="+mn-cs"/>
                <a:sym typeface="Geller Text Regular"/>
              </a:rPr>
              <a:t>You may wish to stress that flooding is devastating for anyone...but some in countries such as Bangladesh people are feeling the severe impact of climate change to a much greater degree. There has always been a rainy season in Bangladesh, but now the rain lasts for longer and is heavier than in the past…with devastating effects. Recovery is also harder because the people </a:t>
            </a:r>
            <a:r>
              <a:rPr lang="en-GB" sz="1200" smtClean="0">
                <a:effectLst/>
                <a:latin typeface="+mn-lt"/>
                <a:ea typeface="+mn-ea"/>
                <a:cs typeface="+mn-cs"/>
                <a:sym typeface="Geller Text Regular"/>
              </a:rPr>
              <a:t>there live </a:t>
            </a:r>
            <a:r>
              <a:rPr lang="en-GB" sz="1200" dirty="0" smtClean="0">
                <a:effectLst/>
                <a:latin typeface="+mn-lt"/>
                <a:ea typeface="+mn-ea"/>
                <a:cs typeface="+mn-cs"/>
                <a:sym typeface="Geller Text Regular"/>
              </a:rPr>
              <a:t>in poverty. </a:t>
            </a:r>
          </a:p>
          <a:p>
            <a:endParaRPr dirty="0"/>
          </a:p>
        </p:txBody>
      </p:sp>
    </p:spTree>
    <p:extLst>
      <p:ext uri="{BB962C8B-B14F-4D97-AF65-F5344CB8AC3E}">
        <p14:creationId xmlns:p14="http://schemas.microsoft.com/office/powerpoint/2010/main" val="145724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Shape 1042"/>
          <p:cNvSpPr>
            <a:spLocks noGrp="1" noRot="1" noChangeAspect="1"/>
          </p:cNvSpPr>
          <p:nvPr>
            <p:ph type="sldImg"/>
          </p:nvPr>
        </p:nvSpPr>
        <p:spPr>
          <a:xfrm>
            <a:off x="381000" y="685800"/>
            <a:ext cx="6096000" cy="3429000"/>
          </a:xfrm>
          <a:prstGeom prst="rect">
            <a:avLst/>
          </a:prstGeom>
        </p:spPr>
        <p:txBody>
          <a:bodyPr/>
          <a:lstStyle/>
          <a:p>
            <a:endParaRPr/>
          </a:p>
        </p:txBody>
      </p:sp>
      <p:sp>
        <p:nvSpPr>
          <p:cNvPr id="1043" name="Shape 1043"/>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r>
              <a:rPr lang="en-US" dirty="0"/>
              <a:t>Pupil should now be aware that </a:t>
            </a:r>
            <a:r>
              <a:rPr lang="en-US" dirty="0" smtClean="0"/>
              <a:t>flooding is </a:t>
            </a:r>
            <a:r>
              <a:rPr lang="en-US" dirty="0"/>
              <a:t>a global </a:t>
            </a:r>
            <a:r>
              <a:rPr lang="en-US" dirty="0" smtClean="0"/>
              <a:t>problem.</a:t>
            </a:r>
          </a:p>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latin typeface="Georgia"/>
                <a:ea typeface="Georgia"/>
                <a:cs typeface="Georgia"/>
                <a:sym typeface="Georgia"/>
              </a:defRPr>
            </a:pPr>
            <a:r>
              <a:rPr lang="en-US" dirty="0"/>
              <a:t>Introduce the Sustainable Development Goals (SDGs) also known</a:t>
            </a:r>
            <a:r>
              <a:rPr lang="en-US" baseline="0" dirty="0"/>
              <a:t> as the Global Goals.</a:t>
            </a:r>
            <a:endParaRPr dirty="0"/>
          </a:p>
        </p:txBody>
      </p:sp>
    </p:spTree>
    <p:extLst>
      <p:ext uri="{BB962C8B-B14F-4D97-AF65-F5344CB8AC3E}">
        <p14:creationId xmlns:p14="http://schemas.microsoft.com/office/powerpoint/2010/main" val="369466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381000" y="685800"/>
            <a:ext cx="6096000" cy="3429000"/>
          </a:xfrm>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rPr dirty="0"/>
              <a:t>This is the full set of </a:t>
            </a:r>
            <a:r>
              <a:rPr lang="en-US" dirty="0" smtClean="0"/>
              <a:t>SDGs</a:t>
            </a:r>
            <a:r>
              <a:rPr dirty="0" smtClean="0"/>
              <a:t>. </a:t>
            </a:r>
            <a:r>
              <a:rPr dirty="0"/>
              <a:t>You may want to print this out for display and/or to hand out</a:t>
            </a:r>
            <a:r>
              <a:rPr dirty="0" smtClean="0"/>
              <a:t>.</a:t>
            </a:r>
            <a:r>
              <a:rPr lang="en-US" dirty="0" smtClean="0"/>
              <a:t> An explanation of each Goal is provided as a pupil activity sheet.</a:t>
            </a:r>
          </a:p>
          <a:p>
            <a:endParaRPr lang="en-US" dirty="0" smtClean="0"/>
          </a:p>
          <a:p>
            <a:r>
              <a:rPr lang="en-US" sz="1200" b="0" i="0" u="none" strike="noStrike" baseline="0" dirty="0" smtClean="0">
                <a:latin typeface="+mn-lt"/>
                <a:ea typeface="+mn-ea"/>
                <a:cs typeface="+mn-cs"/>
                <a:sym typeface="Geller Text Regular"/>
              </a:rPr>
              <a:t>SDG 11 Sustainable cities and communities is the Goal mostly closely linked to this challenge.   </a:t>
            </a:r>
          </a:p>
          <a:p>
            <a:endParaRPr lang="en-US" sz="1200" b="0" i="0" u="none" strike="noStrike" baseline="0" dirty="0" smtClean="0">
              <a:latin typeface="+mn-lt"/>
              <a:ea typeface="+mn-ea"/>
              <a:cs typeface="+mn-cs"/>
              <a:sym typeface="Geller Text Regular"/>
            </a:endParaRPr>
          </a:p>
          <a:p>
            <a:r>
              <a:rPr lang="en-US" sz="1200" b="0" i="0" u="none" strike="noStrike" baseline="0" dirty="0" smtClean="0">
                <a:latin typeface="+mn-lt"/>
                <a:ea typeface="+mn-ea"/>
                <a:cs typeface="+mn-cs"/>
                <a:sym typeface="Geller Text Regular"/>
              </a:rPr>
              <a:t>There are two activities recommended in the Teacher’s notes that you can carry out to aid understanding and  </a:t>
            </a:r>
            <a:r>
              <a:rPr lang="en-GB" sz="1200" b="0" i="0" u="none" strike="noStrike" baseline="0" dirty="0" smtClean="0">
                <a:latin typeface="+mn-lt"/>
                <a:ea typeface="+mn-ea"/>
                <a:cs typeface="+mn-cs"/>
                <a:sym typeface="Geller Text Regular"/>
              </a:rPr>
              <a:t>engagement with the SDGs. Others can be found at practicalaction.org/schools/</a:t>
            </a:r>
            <a:r>
              <a:rPr lang="en-GB" sz="1200" b="0" i="0" u="none" strike="noStrike" baseline="0" dirty="0" err="1" smtClean="0">
                <a:latin typeface="+mn-lt"/>
                <a:ea typeface="+mn-ea"/>
                <a:cs typeface="+mn-cs"/>
                <a:sym typeface="Geller Text Regular"/>
              </a:rPr>
              <a:t>sdgs</a:t>
            </a:r>
            <a:endParaRPr lang="en-GB" sz="1200" b="0" i="0" u="none" strike="noStrike" baseline="0" dirty="0" smtClean="0">
              <a:latin typeface="+mn-lt"/>
              <a:ea typeface="+mn-ea"/>
              <a:cs typeface="+mn-cs"/>
              <a:sym typeface="Geller Text Regular"/>
            </a:endParaRPr>
          </a:p>
          <a:p>
            <a:endParaRPr dirty="0"/>
          </a:p>
        </p:txBody>
      </p:sp>
    </p:spTree>
    <p:extLst>
      <p:ext uri="{BB962C8B-B14F-4D97-AF65-F5344CB8AC3E}">
        <p14:creationId xmlns:p14="http://schemas.microsoft.com/office/powerpoint/2010/main" val="1707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xfrm>
            <a:off x="381000" y="685800"/>
            <a:ext cx="6096000" cy="3429000"/>
          </a:xfrm>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r>
              <a:rPr lang="en-US" dirty="0" smtClean="0"/>
              <a:t>If</a:t>
            </a:r>
            <a:r>
              <a:rPr lang="en-US" baseline="0" dirty="0" smtClean="0"/>
              <a:t> time permits please give pupils the opportunity to do the starter activities on structures and testing materials for properties before embarking on the main challenge.</a:t>
            </a:r>
          </a:p>
          <a:p>
            <a:endParaRPr lang="en-US" baseline="0" dirty="0" smtClean="0"/>
          </a:p>
          <a:p>
            <a:r>
              <a:rPr lang="en-US" baseline="0" dirty="0" smtClean="0"/>
              <a:t>Explain that the aim of the challenge is to design and build a model of a flood –proof house for a fictitious island called Watu island.</a:t>
            </a:r>
            <a:endParaRPr dirty="0"/>
          </a:p>
        </p:txBody>
      </p:sp>
    </p:spTree>
    <p:extLst>
      <p:ext uri="{BB962C8B-B14F-4D97-AF65-F5344CB8AC3E}">
        <p14:creationId xmlns:p14="http://schemas.microsoft.com/office/powerpoint/2010/main" val="72268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r>
              <a:rPr lang="en-US" dirty="0" smtClean="0"/>
              <a:t>Divide</a:t>
            </a:r>
            <a:r>
              <a:rPr lang="en-US" baseline="0" dirty="0" smtClean="0"/>
              <a:t> pupils into small groups</a:t>
            </a:r>
          </a:p>
          <a:p>
            <a:endParaRPr lang="en-US" baseline="0" dirty="0" smtClean="0"/>
          </a:p>
          <a:p>
            <a:r>
              <a:rPr lang="en-US" dirty="0" smtClean="0"/>
              <a:t>Hand out the Watu island map and a community card</a:t>
            </a:r>
            <a:r>
              <a:rPr lang="en-US" baseline="0" dirty="0" smtClean="0"/>
              <a:t> to each group.</a:t>
            </a:r>
          </a:p>
          <a:p>
            <a:endParaRPr lang="en-US" baseline="0" dirty="0" smtClean="0"/>
          </a:p>
          <a:p>
            <a:endParaRPr dirty="0"/>
          </a:p>
        </p:txBody>
      </p:sp>
    </p:spTree>
    <p:extLst>
      <p:ext uri="{BB962C8B-B14F-4D97-AF65-F5344CB8AC3E}">
        <p14:creationId xmlns:p14="http://schemas.microsoft.com/office/powerpoint/2010/main" val="1696551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Opt1">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12"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13"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14" name="Rectangle 6"/>
          <p:cNvSpPr/>
          <p:nvPr/>
        </p:nvSpPr>
        <p:spPr>
          <a:xfrm>
            <a:off x="4213185" y="0"/>
            <a:ext cx="493081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5"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1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ages x3">
    <p:spTree>
      <p:nvGrpSpPr>
        <p:cNvPr id="1" name=""/>
        <p:cNvGrpSpPr/>
        <p:nvPr/>
      </p:nvGrpSpPr>
      <p:grpSpPr>
        <a:xfrm>
          <a:off x="0" y="0"/>
          <a:ext cx="0" cy="0"/>
          <a:chOff x="0" y="0"/>
          <a:chExt cx="0" cy="0"/>
        </a:xfrm>
      </p:grpSpPr>
      <p:sp>
        <p:nvSpPr>
          <p:cNvPr id="100" name="Picture Placeholder 8"/>
          <p:cNvSpPr>
            <a:spLocks noGrp="1"/>
          </p:cNvSpPr>
          <p:nvPr>
            <p:ph type="pic" sz="half" idx="13"/>
          </p:nvPr>
        </p:nvSpPr>
        <p:spPr>
          <a:xfrm>
            <a:off x="323850" y="322263"/>
            <a:ext cx="3037189" cy="4502151"/>
          </a:xfrm>
          <a:prstGeom prst="rect">
            <a:avLst/>
          </a:prstGeom>
        </p:spPr>
        <p:txBody>
          <a:bodyPr lIns="91439" tIns="45719" rIns="91439" bIns="45719"/>
          <a:lstStyle/>
          <a:p>
            <a:endParaRPr/>
          </a:p>
        </p:txBody>
      </p:sp>
      <p:sp>
        <p:nvSpPr>
          <p:cNvPr id="101" name="Picture Placeholder 8"/>
          <p:cNvSpPr>
            <a:spLocks noGrp="1"/>
          </p:cNvSpPr>
          <p:nvPr>
            <p:ph type="pic" sz="half" idx="14"/>
          </p:nvPr>
        </p:nvSpPr>
        <p:spPr>
          <a:xfrm>
            <a:off x="3678709" y="322263"/>
            <a:ext cx="5139855" cy="2019343"/>
          </a:xfrm>
          <a:prstGeom prst="rect">
            <a:avLst/>
          </a:prstGeom>
        </p:spPr>
        <p:txBody>
          <a:bodyPr lIns="91439" tIns="45719" rIns="91439" bIns="45719"/>
          <a:lstStyle/>
          <a:p>
            <a:endParaRPr/>
          </a:p>
        </p:txBody>
      </p:sp>
      <p:sp>
        <p:nvSpPr>
          <p:cNvPr id="102" name="Picture Placeholder 8"/>
          <p:cNvSpPr>
            <a:spLocks noGrp="1"/>
          </p:cNvSpPr>
          <p:nvPr>
            <p:ph type="pic" sz="half" idx="15"/>
          </p:nvPr>
        </p:nvSpPr>
        <p:spPr>
          <a:xfrm>
            <a:off x="3678709" y="2651511"/>
            <a:ext cx="5139855" cy="2172902"/>
          </a:xfrm>
          <a:prstGeom prst="rect">
            <a:avLst/>
          </a:prstGeom>
        </p:spPr>
        <p:txBody>
          <a:bodyPr lIns="91439" tIns="45719" rIns="91439" bIns="45719"/>
          <a:lstStyle/>
          <a:p>
            <a:endParaRPr/>
          </a:p>
        </p:txBody>
      </p:sp>
      <p:sp>
        <p:nvSpPr>
          <p:cNvPr id="103" name="Body Level One…"/>
          <p:cNvSpPr txBox="1">
            <a:spLocks noGrp="1"/>
          </p:cNvSpPr>
          <p:nvPr>
            <p:ph type="body" sz="quarter" idx="1"/>
          </p:nvPr>
        </p:nvSpPr>
        <p:spPr>
          <a:xfrm>
            <a:off x="3740620" y="363804"/>
            <a:ext cx="1330538" cy="406107"/>
          </a:xfrm>
          <a:prstGeom prst="rect">
            <a:avLst/>
          </a:prstGeom>
        </p:spPr>
        <p:txBody>
          <a:bodyPr>
            <a:normAutofit/>
          </a:bodyPr>
          <a:lstStyle>
            <a:lvl1pPr>
              <a:lnSpc>
                <a:spcPts val="900"/>
              </a:lnSpc>
              <a:defRPr sz="800"/>
            </a:lvl1pPr>
            <a:lvl2pPr marL="57150" indent="-57150">
              <a:lnSpc>
                <a:spcPts val="900"/>
              </a:lnSpc>
              <a:defRPr sz="800"/>
            </a:lvl2pPr>
            <a:lvl3pPr>
              <a:lnSpc>
                <a:spcPts val="900"/>
              </a:lnSpc>
              <a:defRPr sz="800"/>
            </a:lvl3pPr>
            <a:lvl4pPr>
              <a:lnSpc>
                <a:spcPts val="900"/>
              </a:lnSpc>
              <a:defRPr sz="800"/>
            </a:lvl4pPr>
            <a:lvl5pPr>
              <a:lnSpc>
                <a:spcPts val="900"/>
              </a:lnSpc>
              <a:defRPr sz="800"/>
            </a:lvl5pPr>
          </a:lstStyle>
          <a:p>
            <a:r>
              <a:t>Body Level One</a:t>
            </a:r>
          </a:p>
          <a:p>
            <a:pPr lvl="1"/>
            <a:r>
              <a:t>Body Level Two</a:t>
            </a:r>
          </a:p>
          <a:p>
            <a:pPr lvl="2"/>
            <a:r>
              <a:t>Body Level Three</a:t>
            </a:r>
          </a:p>
          <a:p>
            <a:pPr lvl="3"/>
            <a:r>
              <a:t>Body Level Four</a:t>
            </a:r>
          </a:p>
          <a:p>
            <a:pPr lvl="4"/>
            <a:r>
              <a:t>Body Level Five</a:t>
            </a:r>
          </a:p>
        </p:txBody>
      </p:sp>
      <p:sp>
        <p:nvSpPr>
          <p:cNvPr id="104" name="Text Placeholder 8"/>
          <p:cNvSpPr>
            <a:spLocks noGrp="1"/>
          </p:cNvSpPr>
          <p:nvPr>
            <p:ph type="body" sz="quarter" idx="16"/>
          </p:nvPr>
        </p:nvSpPr>
        <p:spPr>
          <a:xfrm>
            <a:off x="3740620" y="2706953"/>
            <a:ext cx="1330538" cy="406108"/>
          </a:xfrm>
          <a:prstGeom prst="rect">
            <a:avLst/>
          </a:prstGeom>
        </p:spPr>
        <p:txBody>
          <a:bodyPr>
            <a:normAutofit/>
          </a:bodyPr>
          <a:lstStyle/>
          <a:p>
            <a:pPr>
              <a:lnSpc>
                <a:spcPts val="900"/>
              </a:lnSpc>
              <a:defRPr sz="800" spc="0">
                <a:solidFill>
                  <a:srgbClr val="FFFFFF"/>
                </a:solidFill>
              </a:defRPr>
            </a:pPr>
            <a:endParaRPr/>
          </a:p>
        </p:txBody>
      </p:sp>
      <p:sp>
        <p:nvSpPr>
          <p:cNvPr id="105" name="Text Placeholder 8"/>
          <p:cNvSpPr>
            <a:spLocks noGrp="1"/>
          </p:cNvSpPr>
          <p:nvPr>
            <p:ph type="body" sz="quarter" idx="17"/>
          </p:nvPr>
        </p:nvSpPr>
        <p:spPr>
          <a:xfrm>
            <a:off x="372580" y="367613"/>
            <a:ext cx="1330538" cy="406108"/>
          </a:xfrm>
          <a:prstGeom prst="rect">
            <a:avLst/>
          </a:prstGeom>
        </p:spPr>
        <p:txBody>
          <a:bodyPr>
            <a:normAutofit/>
          </a:bodyPr>
          <a:lstStyle/>
          <a:p>
            <a:pPr>
              <a:lnSpc>
                <a:spcPts val="900"/>
              </a:lnSpc>
              <a:defRPr sz="800" spc="0">
                <a:solidFill>
                  <a:srgbClr val="FFFFFF"/>
                </a:solidFill>
              </a:defRPr>
            </a:pPr>
            <a:endParaRPr/>
          </a:p>
        </p:txBody>
      </p:sp>
      <p:sp>
        <p:nvSpPr>
          <p:cNvPr id="10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mages x5">
    <p:spTree>
      <p:nvGrpSpPr>
        <p:cNvPr id="1" name=""/>
        <p:cNvGrpSpPr/>
        <p:nvPr/>
      </p:nvGrpSpPr>
      <p:grpSpPr>
        <a:xfrm>
          <a:off x="0" y="0"/>
          <a:ext cx="0" cy="0"/>
          <a:chOff x="0" y="0"/>
          <a:chExt cx="0" cy="0"/>
        </a:xfrm>
      </p:grpSpPr>
      <p:sp>
        <p:nvSpPr>
          <p:cNvPr id="113" name="Picture Placeholder 8"/>
          <p:cNvSpPr>
            <a:spLocks noGrp="1"/>
          </p:cNvSpPr>
          <p:nvPr>
            <p:ph type="pic" sz="quarter" idx="13"/>
          </p:nvPr>
        </p:nvSpPr>
        <p:spPr>
          <a:xfrm>
            <a:off x="323849" y="322263"/>
            <a:ext cx="2809876" cy="2201862"/>
          </a:xfrm>
          <a:prstGeom prst="rect">
            <a:avLst/>
          </a:prstGeom>
        </p:spPr>
        <p:txBody>
          <a:bodyPr lIns="91439" tIns="45719" rIns="91439" bIns="45719"/>
          <a:lstStyle/>
          <a:p>
            <a:endParaRPr/>
          </a:p>
        </p:txBody>
      </p:sp>
      <p:sp>
        <p:nvSpPr>
          <p:cNvPr id="114" name="Picture Placeholder 8"/>
          <p:cNvSpPr>
            <a:spLocks noGrp="1"/>
          </p:cNvSpPr>
          <p:nvPr>
            <p:ph type="pic" sz="quarter" idx="14"/>
          </p:nvPr>
        </p:nvSpPr>
        <p:spPr>
          <a:xfrm>
            <a:off x="323849" y="2838450"/>
            <a:ext cx="2809876" cy="1985964"/>
          </a:xfrm>
          <a:prstGeom prst="rect">
            <a:avLst/>
          </a:prstGeom>
        </p:spPr>
        <p:txBody>
          <a:bodyPr lIns="91439" tIns="45719" rIns="91439" bIns="45719"/>
          <a:lstStyle/>
          <a:p>
            <a:endParaRPr/>
          </a:p>
        </p:txBody>
      </p:sp>
      <p:sp>
        <p:nvSpPr>
          <p:cNvPr id="115" name="Picture Placeholder 8"/>
          <p:cNvSpPr>
            <a:spLocks noGrp="1"/>
          </p:cNvSpPr>
          <p:nvPr>
            <p:ph type="pic" sz="quarter" idx="15"/>
          </p:nvPr>
        </p:nvSpPr>
        <p:spPr>
          <a:xfrm>
            <a:off x="3438523" y="322263"/>
            <a:ext cx="2809876" cy="2201862"/>
          </a:xfrm>
          <a:prstGeom prst="rect">
            <a:avLst/>
          </a:prstGeom>
        </p:spPr>
        <p:txBody>
          <a:bodyPr lIns="91439" tIns="45719" rIns="91439" bIns="45719"/>
          <a:lstStyle/>
          <a:p>
            <a:endParaRPr/>
          </a:p>
        </p:txBody>
      </p:sp>
      <p:sp>
        <p:nvSpPr>
          <p:cNvPr id="116" name="Picture Placeholder 8"/>
          <p:cNvSpPr>
            <a:spLocks noGrp="1"/>
          </p:cNvSpPr>
          <p:nvPr>
            <p:ph type="pic" sz="quarter" idx="16"/>
          </p:nvPr>
        </p:nvSpPr>
        <p:spPr>
          <a:xfrm>
            <a:off x="3438523" y="2838450"/>
            <a:ext cx="2809876" cy="1985964"/>
          </a:xfrm>
          <a:prstGeom prst="rect">
            <a:avLst/>
          </a:prstGeom>
        </p:spPr>
        <p:txBody>
          <a:bodyPr lIns="91439" tIns="45719" rIns="91439" bIns="45719"/>
          <a:lstStyle/>
          <a:p>
            <a:endParaRPr/>
          </a:p>
        </p:txBody>
      </p:sp>
      <p:sp>
        <p:nvSpPr>
          <p:cNvPr id="117" name="Picture Placeholder 8"/>
          <p:cNvSpPr>
            <a:spLocks noGrp="1"/>
          </p:cNvSpPr>
          <p:nvPr>
            <p:ph type="pic" sz="half" idx="17"/>
          </p:nvPr>
        </p:nvSpPr>
        <p:spPr>
          <a:xfrm>
            <a:off x="6581775" y="322263"/>
            <a:ext cx="2236789" cy="4502151"/>
          </a:xfrm>
          <a:prstGeom prst="rect">
            <a:avLst/>
          </a:prstGeom>
        </p:spPr>
        <p:txBody>
          <a:bodyPr lIns="91439" tIns="45719" rIns="91439" bIns="45719"/>
          <a:lstStyle/>
          <a:p>
            <a:endParaRPr/>
          </a:p>
        </p:txBody>
      </p:sp>
      <p:sp>
        <p:nvSpPr>
          <p:cNvPr id="118" name="Body Level One…"/>
          <p:cNvSpPr txBox="1">
            <a:spLocks noGrp="1"/>
          </p:cNvSpPr>
          <p:nvPr>
            <p:ph type="body" sz="quarter" idx="1"/>
          </p:nvPr>
        </p:nvSpPr>
        <p:spPr>
          <a:xfrm>
            <a:off x="372580" y="2025059"/>
            <a:ext cx="1330538" cy="405906"/>
          </a:xfrm>
          <a:prstGeom prst="rect">
            <a:avLst/>
          </a:prstGeom>
        </p:spPr>
        <p:txBody>
          <a:bodyPr anchor="b">
            <a:normAutofit/>
          </a:bodyPr>
          <a:lstStyle>
            <a:lvl1pPr>
              <a:lnSpc>
                <a:spcPts val="900"/>
              </a:lnSpc>
              <a:defRPr sz="800">
                <a:solidFill>
                  <a:srgbClr val="FFFFFF"/>
                </a:solidFill>
              </a:defRPr>
            </a:lvl1pPr>
            <a:lvl2pPr marL="57150" indent="-57150">
              <a:lnSpc>
                <a:spcPts val="900"/>
              </a:lnSpc>
              <a:defRPr sz="800">
                <a:solidFill>
                  <a:srgbClr val="FFFFFF"/>
                </a:solidFill>
              </a:defRPr>
            </a:lvl2pPr>
            <a:lvl3pPr>
              <a:lnSpc>
                <a:spcPts val="900"/>
              </a:lnSpc>
              <a:defRPr sz="800">
                <a:solidFill>
                  <a:srgbClr val="FFFFFF"/>
                </a:solidFill>
              </a:defRPr>
            </a:lvl3pPr>
            <a:lvl4pPr>
              <a:lnSpc>
                <a:spcPts val="900"/>
              </a:lnSpc>
              <a:defRPr sz="800">
                <a:solidFill>
                  <a:srgbClr val="FFFFFF"/>
                </a:solidFill>
              </a:defRPr>
            </a:lvl4pPr>
            <a:lvl5pPr>
              <a:lnSpc>
                <a:spcPts val="900"/>
              </a:lnSpc>
              <a:defRPr sz="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9" name="Text Placeholder 8"/>
          <p:cNvSpPr>
            <a:spLocks noGrp="1"/>
          </p:cNvSpPr>
          <p:nvPr>
            <p:ph type="body" sz="quarter" idx="18"/>
          </p:nvPr>
        </p:nvSpPr>
        <p:spPr>
          <a:xfrm>
            <a:off x="3494921" y="2025059"/>
            <a:ext cx="1330538" cy="405906"/>
          </a:xfrm>
          <a:prstGeom prst="rect">
            <a:avLst/>
          </a:prstGeom>
        </p:spPr>
        <p:txBody>
          <a:bodyPr anchor="b">
            <a:normAutofit/>
          </a:bodyPr>
          <a:lstStyle/>
          <a:p>
            <a:pPr>
              <a:lnSpc>
                <a:spcPts val="900"/>
              </a:lnSpc>
              <a:defRPr sz="800" spc="0">
                <a:solidFill>
                  <a:srgbClr val="FFFFFF"/>
                </a:solidFill>
              </a:defRPr>
            </a:pPr>
            <a:endParaRPr/>
          </a:p>
        </p:txBody>
      </p:sp>
      <p:sp>
        <p:nvSpPr>
          <p:cNvPr id="120" name="Text Placeholder 8"/>
          <p:cNvSpPr>
            <a:spLocks noGrp="1"/>
          </p:cNvSpPr>
          <p:nvPr>
            <p:ph type="body" sz="quarter" idx="19"/>
          </p:nvPr>
        </p:nvSpPr>
        <p:spPr>
          <a:xfrm>
            <a:off x="372580" y="4340056"/>
            <a:ext cx="1330538" cy="405906"/>
          </a:xfrm>
          <a:prstGeom prst="rect">
            <a:avLst/>
          </a:prstGeom>
        </p:spPr>
        <p:txBody>
          <a:bodyPr anchor="b">
            <a:normAutofit/>
          </a:bodyPr>
          <a:lstStyle/>
          <a:p>
            <a:pPr>
              <a:lnSpc>
                <a:spcPts val="900"/>
              </a:lnSpc>
              <a:defRPr sz="800" spc="0">
                <a:solidFill>
                  <a:srgbClr val="FFFFFF"/>
                </a:solidFill>
              </a:defRPr>
            </a:pPr>
            <a:endParaRPr/>
          </a:p>
        </p:txBody>
      </p:sp>
      <p:sp>
        <p:nvSpPr>
          <p:cNvPr id="121" name="Text Placeholder 8"/>
          <p:cNvSpPr>
            <a:spLocks noGrp="1"/>
          </p:cNvSpPr>
          <p:nvPr>
            <p:ph type="body" sz="quarter" idx="20"/>
          </p:nvPr>
        </p:nvSpPr>
        <p:spPr>
          <a:xfrm>
            <a:off x="3494921" y="4322214"/>
            <a:ext cx="1330538" cy="405906"/>
          </a:xfrm>
          <a:prstGeom prst="rect">
            <a:avLst/>
          </a:prstGeom>
        </p:spPr>
        <p:txBody>
          <a:bodyPr anchor="b">
            <a:normAutofit/>
          </a:bodyPr>
          <a:lstStyle/>
          <a:p>
            <a:pPr>
              <a:lnSpc>
                <a:spcPts val="900"/>
              </a:lnSpc>
              <a:defRPr sz="800" spc="0"/>
            </a:pPr>
            <a:endParaRPr/>
          </a:p>
        </p:txBody>
      </p:sp>
      <p:sp>
        <p:nvSpPr>
          <p:cNvPr id="122" name="Text Placeholder 8"/>
          <p:cNvSpPr>
            <a:spLocks noGrp="1"/>
          </p:cNvSpPr>
          <p:nvPr>
            <p:ph type="body" sz="quarter" idx="21"/>
          </p:nvPr>
        </p:nvSpPr>
        <p:spPr>
          <a:xfrm>
            <a:off x="6644023" y="365761"/>
            <a:ext cx="1496367" cy="428206"/>
          </a:xfrm>
          <a:prstGeom prst="rect">
            <a:avLst/>
          </a:prstGeom>
        </p:spPr>
        <p:txBody>
          <a:bodyPr>
            <a:normAutofit/>
          </a:bodyPr>
          <a:lstStyle/>
          <a:p>
            <a:pPr>
              <a:lnSpc>
                <a:spcPts val="900"/>
              </a:lnSpc>
              <a:defRPr sz="800" spc="0">
                <a:solidFill>
                  <a:srgbClr val="FFFFFF"/>
                </a:solidFill>
              </a:defRPr>
            </a:pPr>
            <a:endParaRPr/>
          </a:p>
        </p:txBody>
      </p:sp>
      <p:sp>
        <p:nvSpPr>
          <p:cNvPr id="123"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1" name="Body Level One…"/>
          <p:cNvSpPr txBox="1">
            <a:spLocks noGrp="1"/>
          </p:cNvSpPr>
          <p:nvPr>
            <p:ph type="body" sz="quarter" idx="1"/>
          </p:nvPr>
        </p:nvSpPr>
        <p:spPr>
          <a:xfrm>
            <a:off x="268286" y="252107"/>
            <a:ext cx="6026496" cy="936626"/>
          </a:xfrm>
          <a:prstGeom prst="rect">
            <a:avLst/>
          </a:prstGeom>
        </p:spPr>
        <p:txBody>
          <a:bodyPr>
            <a:normAutofit/>
          </a:bodyPr>
          <a:lstStyle>
            <a:lvl1pPr>
              <a:lnSpc>
                <a:spcPts val="3300"/>
              </a:lnSpc>
              <a:defRPr sz="3000">
                <a:latin typeface="Geller Headline"/>
                <a:ea typeface="Geller Headline"/>
                <a:cs typeface="Geller Headline"/>
                <a:sym typeface="Geller Headline"/>
              </a:defRPr>
            </a:lvl1pPr>
            <a:lvl2pPr marL="214313" indent="-214313">
              <a:lnSpc>
                <a:spcPts val="3300"/>
              </a:lnSpc>
              <a:defRPr sz="3000">
                <a:latin typeface="Geller Headline"/>
                <a:ea typeface="Geller Headline"/>
                <a:cs typeface="Geller Headline"/>
                <a:sym typeface="Geller Headline"/>
              </a:defRPr>
            </a:lvl2pPr>
            <a:lvl3pPr>
              <a:lnSpc>
                <a:spcPts val="3300"/>
              </a:lnSpc>
              <a:defRPr sz="3000">
                <a:latin typeface="Geller Headline"/>
                <a:ea typeface="Geller Headline"/>
                <a:cs typeface="Geller Headline"/>
                <a:sym typeface="Geller Headline"/>
              </a:defRPr>
            </a:lvl3pPr>
            <a:lvl4pPr>
              <a:lnSpc>
                <a:spcPts val="3300"/>
              </a:lnSpc>
              <a:defRPr sz="3000">
                <a:latin typeface="Geller Headline"/>
                <a:ea typeface="Geller Headline"/>
                <a:cs typeface="Geller Headline"/>
                <a:sym typeface="Geller Headline"/>
              </a:defRPr>
            </a:lvl4pPr>
            <a:lvl5pPr>
              <a:lnSpc>
                <a:spcPts val="3300"/>
              </a:lnSpc>
              <a:defRPr sz="3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132" name="Text Placeholder 6"/>
          <p:cNvSpPr>
            <a:spLocks noGrp="1"/>
          </p:cNvSpPr>
          <p:nvPr>
            <p:ph type="body" sz="quarter" idx="13"/>
          </p:nvPr>
        </p:nvSpPr>
        <p:spPr>
          <a:xfrm>
            <a:off x="519112" y="1264055"/>
            <a:ext cx="5788924" cy="428626"/>
          </a:xfrm>
          <a:prstGeom prst="rect">
            <a:avLst/>
          </a:prstGeom>
        </p:spPr>
        <p:txBody>
          <a:bodyPr>
            <a:normAutofit/>
          </a:bodyPr>
          <a:lstStyle/>
          <a:p>
            <a:pPr>
              <a:lnSpc>
                <a:spcPts val="2200"/>
              </a:lnSpc>
              <a:defRPr sz="1900"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Number Content">
    <p:spTree>
      <p:nvGrpSpPr>
        <p:cNvPr id="1" name=""/>
        <p:cNvGrpSpPr/>
        <p:nvPr/>
      </p:nvGrpSpPr>
      <p:grpSpPr>
        <a:xfrm>
          <a:off x="0" y="0"/>
          <a:ext cx="0" cy="0"/>
          <a:chOff x="0" y="0"/>
          <a:chExt cx="0" cy="0"/>
        </a:xfrm>
      </p:grpSpPr>
      <p:sp>
        <p:nvSpPr>
          <p:cNvPr id="139" name="Title Text"/>
          <p:cNvSpPr txBox="1">
            <a:spLocks noGrp="1"/>
          </p:cNvSpPr>
          <p:nvPr>
            <p:ph type="title"/>
          </p:nvPr>
        </p:nvSpPr>
        <p:spPr>
          <a:xfrm>
            <a:off x="322263" y="275491"/>
            <a:ext cx="2773362" cy="248476"/>
          </a:xfrm>
          <a:prstGeom prst="rect">
            <a:avLst/>
          </a:prstGeom>
        </p:spPr>
        <p:txBody>
          <a:bodyPr>
            <a:normAutofit/>
          </a:bodyPr>
          <a:lstStyle/>
          <a:p>
            <a:r>
              <a:t>Title Text</a:t>
            </a:r>
          </a:p>
        </p:txBody>
      </p:sp>
      <p:sp>
        <p:nvSpPr>
          <p:cNvPr id="140"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2" name="Text Placeholder 6"/>
          <p:cNvSpPr>
            <a:spLocks noGrp="1"/>
          </p:cNvSpPr>
          <p:nvPr>
            <p:ph type="body" sz="half" idx="13"/>
          </p:nvPr>
        </p:nvSpPr>
        <p:spPr>
          <a:xfrm>
            <a:off x="3432507" y="266700"/>
            <a:ext cx="4333876" cy="3714750"/>
          </a:xfrm>
          <a:prstGeom prst="rect">
            <a:avLst/>
          </a:prstGeom>
        </p:spPr>
        <p:txBody>
          <a:bodyPr>
            <a:normAutofit/>
          </a:bodyPr>
          <a:lstStyle/>
          <a:p>
            <a:pPr>
              <a:lnSpc>
                <a:spcPts val="1800"/>
              </a:lnSpc>
              <a:spcBef>
                <a:spcPts val="2200"/>
              </a:spcBef>
              <a:defRPr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ext with image">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0" name="Rectangle 4"/>
          <p:cNvSpPr/>
          <p:nvPr/>
        </p:nvSpPr>
        <p:spPr>
          <a:xfrm>
            <a:off x="3438525"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51"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
        <p:nvSpPr>
          <p:cNvPr id="152" name="Body Level One…"/>
          <p:cNvSpPr txBox="1">
            <a:spLocks noGrp="1"/>
          </p:cNvSpPr>
          <p:nvPr>
            <p:ph type="body" sz="quarter" idx="1"/>
          </p:nvPr>
        </p:nvSpPr>
        <p:spPr>
          <a:xfrm>
            <a:off x="268289" y="287770"/>
            <a:ext cx="2722562" cy="34290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3" name="Text Placeholder 8"/>
          <p:cNvSpPr>
            <a:spLocks noGrp="1"/>
          </p:cNvSpPr>
          <p:nvPr>
            <p:ph type="body" sz="quarter" idx="14"/>
          </p:nvPr>
        </p:nvSpPr>
        <p:spPr>
          <a:xfrm>
            <a:off x="312744" y="4229100"/>
            <a:ext cx="1355932" cy="406107"/>
          </a:xfrm>
          <a:prstGeom prst="rect">
            <a:avLst/>
          </a:prstGeom>
        </p:spPr>
        <p:txBody>
          <a:bodyPr>
            <a:normAutofit/>
          </a:bodyPr>
          <a:lstStyle/>
          <a:p>
            <a:pPr>
              <a:lnSpc>
                <a:spcPts val="900"/>
              </a:lnSpc>
              <a:defRPr sz="800" spc="0"/>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with image">
    <p:spTree>
      <p:nvGrpSpPr>
        <p:cNvPr id="1" name=""/>
        <p:cNvGrpSpPr/>
        <p:nvPr/>
      </p:nvGrpSpPr>
      <p:grpSpPr>
        <a:xfrm>
          <a:off x="0" y="0"/>
          <a:ext cx="0" cy="0"/>
          <a:chOff x="0" y="0"/>
          <a:chExt cx="0" cy="0"/>
        </a:xfrm>
      </p:grpSpPr>
      <p:sp>
        <p:nvSpPr>
          <p:cNvPr id="160" name="Rectangle 4"/>
          <p:cNvSpPr/>
          <p:nvPr/>
        </p:nvSpPr>
        <p:spPr>
          <a:xfrm>
            <a:off x="0" y="0"/>
            <a:ext cx="5705475"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61" name="Picture Placeholder 8"/>
          <p:cNvSpPr>
            <a:spLocks noGrp="1"/>
          </p:cNvSpPr>
          <p:nvPr>
            <p:ph type="pic" idx="13"/>
          </p:nvPr>
        </p:nvSpPr>
        <p:spPr>
          <a:xfrm>
            <a:off x="304800" y="266700"/>
            <a:ext cx="5130800" cy="4613275"/>
          </a:xfrm>
          <a:prstGeom prst="rect">
            <a:avLst/>
          </a:prstGeom>
        </p:spPr>
        <p:txBody>
          <a:bodyPr lIns="91439" tIns="45719" rIns="91439" bIns="45719"/>
          <a:lstStyle/>
          <a:p>
            <a:endParaRPr/>
          </a:p>
        </p:txBody>
      </p:sp>
      <p:sp>
        <p:nvSpPr>
          <p:cNvPr id="162" name="Body Level One…"/>
          <p:cNvSpPr txBox="1">
            <a:spLocks noGrp="1"/>
          </p:cNvSpPr>
          <p:nvPr>
            <p:ph type="body" sz="quarter" idx="1"/>
          </p:nvPr>
        </p:nvSpPr>
        <p:spPr>
          <a:xfrm>
            <a:off x="5986257" y="266700"/>
            <a:ext cx="2887868" cy="2038016"/>
          </a:xfrm>
          <a:prstGeom prst="rect">
            <a:avLst/>
          </a:prstGeom>
        </p:spPr>
        <p:txBody>
          <a:bodyPr>
            <a:normAutofit/>
          </a:bodyPr>
          <a:lstStyle>
            <a:lvl1pPr>
              <a:lnSpc>
                <a:spcPts val="3400"/>
              </a:lnSpc>
              <a:defRPr sz="3000">
                <a:latin typeface="Geller Headline"/>
                <a:ea typeface="Geller Headline"/>
                <a:cs typeface="Geller Headline"/>
                <a:sym typeface="Geller Headline"/>
              </a:defRPr>
            </a:lvl1pPr>
            <a:lvl2pPr marL="214313" indent="-214313">
              <a:lnSpc>
                <a:spcPts val="3400"/>
              </a:lnSpc>
              <a:defRPr sz="3000">
                <a:latin typeface="Geller Headline"/>
                <a:ea typeface="Geller Headline"/>
                <a:cs typeface="Geller Headline"/>
                <a:sym typeface="Geller Headline"/>
              </a:defRPr>
            </a:lvl2pPr>
            <a:lvl3pPr>
              <a:lnSpc>
                <a:spcPts val="3400"/>
              </a:lnSpc>
              <a:defRPr sz="3000">
                <a:latin typeface="Geller Headline"/>
                <a:ea typeface="Geller Headline"/>
                <a:cs typeface="Geller Headline"/>
                <a:sym typeface="Geller Headline"/>
              </a:defRPr>
            </a:lvl3pPr>
            <a:lvl4pPr>
              <a:lnSpc>
                <a:spcPts val="3400"/>
              </a:lnSpc>
              <a:defRPr sz="3000">
                <a:latin typeface="Geller Headline"/>
                <a:ea typeface="Geller Headline"/>
                <a:cs typeface="Geller Headline"/>
                <a:sym typeface="Geller Headline"/>
              </a:defRPr>
            </a:lvl4pPr>
            <a:lvl5pPr>
              <a:lnSpc>
                <a:spcPts val="3400"/>
              </a:lnSpc>
              <a:defRPr sz="3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163" name="Text Placeholder 8"/>
          <p:cNvSpPr>
            <a:spLocks noGrp="1"/>
          </p:cNvSpPr>
          <p:nvPr>
            <p:ph type="body" sz="quarter" idx="14"/>
          </p:nvPr>
        </p:nvSpPr>
        <p:spPr>
          <a:xfrm>
            <a:off x="6096256" y="2512595"/>
            <a:ext cx="2777869" cy="792581"/>
          </a:xfrm>
          <a:prstGeom prst="rect">
            <a:avLst/>
          </a:prstGeom>
        </p:spPr>
        <p:txBody>
          <a:bodyPr>
            <a:normAutofit/>
          </a:bodyPr>
          <a:lstStyle/>
          <a:p>
            <a:pPr>
              <a:lnSpc>
                <a:spcPts val="2200"/>
              </a:lnSpc>
              <a:defRPr sz="1900" spc="0"/>
            </a:pPr>
            <a:endParaRPr/>
          </a:p>
        </p:txBody>
      </p:sp>
      <p:sp>
        <p:nvSpPr>
          <p:cNvPr id="164" name="Text Placeholder 8"/>
          <p:cNvSpPr>
            <a:spLocks noGrp="1"/>
          </p:cNvSpPr>
          <p:nvPr>
            <p:ph type="body" sz="quarter" idx="15"/>
          </p:nvPr>
        </p:nvSpPr>
        <p:spPr>
          <a:xfrm>
            <a:off x="6100762" y="4473868"/>
            <a:ext cx="1330538" cy="406107"/>
          </a:xfrm>
          <a:prstGeom prst="rect">
            <a:avLst/>
          </a:prstGeom>
        </p:spPr>
        <p:txBody>
          <a:bodyPr>
            <a:normAutofit/>
          </a:bodyPr>
          <a:lstStyle/>
          <a:p>
            <a:pPr>
              <a:lnSpc>
                <a:spcPts val="900"/>
              </a:lnSpc>
              <a:defRPr sz="800" spc="0"/>
            </a:pPr>
            <a:endParaRPr/>
          </a:p>
        </p:txBody>
      </p:sp>
      <p:sp>
        <p:nvSpPr>
          <p:cNvPr id="165"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Content and image">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173" name="Body Level One…"/>
          <p:cNvSpPr txBox="1">
            <a:spLocks noGrp="1"/>
          </p:cNvSpPr>
          <p:nvPr>
            <p:ph type="body" sz="half" idx="1"/>
          </p:nvPr>
        </p:nvSpPr>
        <p:spPr>
          <a:xfrm>
            <a:off x="322263" y="707617"/>
            <a:ext cx="2778492"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5" name="Rectangle 6"/>
          <p:cNvSpPr/>
          <p:nvPr/>
        </p:nvSpPr>
        <p:spPr>
          <a:xfrm>
            <a:off x="3438525" y="0"/>
            <a:ext cx="5705475" cy="51435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6" name="Picture Placeholder 8"/>
          <p:cNvSpPr>
            <a:spLocks noGrp="1"/>
          </p:cNvSpPr>
          <p:nvPr>
            <p:ph type="pic" idx="13"/>
          </p:nvPr>
        </p:nvSpPr>
        <p:spPr>
          <a:xfrm>
            <a:off x="3743325" y="266700"/>
            <a:ext cx="5130800" cy="4613275"/>
          </a:xfrm>
          <a:prstGeom prst="rect">
            <a:avLst/>
          </a:prstGeom>
        </p:spPr>
        <p:txBody>
          <a:bodyPr lIns="91439" tIns="45719" rIns="91439" bIns="45719"/>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hart">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184"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he Team with intro text">
    <p:spTree>
      <p:nvGrpSpPr>
        <p:cNvPr id="1" name=""/>
        <p:cNvGrpSpPr/>
        <p:nvPr/>
      </p:nvGrpSpPr>
      <p:grpSpPr>
        <a:xfrm>
          <a:off x="0" y="0"/>
          <a:ext cx="0" cy="0"/>
          <a:chOff x="0" y="0"/>
          <a:chExt cx="0" cy="0"/>
        </a:xfrm>
      </p:grpSpPr>
      <p:sp>
        <p:nvSpPr>
          <p:cNvPr id="192"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193" name="Body Level One…"/>
          <p:cNvSpPr txBox="1">
            <a:spLocks noGrp="1"/>
          </p:cNvSpPr>
          <p:nvPr>
            <p:ph type="body" sz="half" idx="1"/>
          </p:nvPr>
        </p:nvSpPr>
        <p:spPr>
          <a:xfrm>
            <a:off x="322263" y="889754"/>
            <a:ext cx="2811081"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5" name="Rectangle 6"/>
          <p:cNvSpPr/>
          <p:nvPr/>
        </p:nvSpPr>
        <p:spPr>
          <a:xfrm>
            <a:off x="4226423" y="318745"/>
            <a:ext cx="1168592" cy="1165609"/>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196" name="Picture Placeholder 8"/>
          <p:cNvSpPr>
            <a:spLocks noGrp="1"/>
          </p:cNvSpPr>
          <p:nvPr>
            <p:ph type="pic" sz="quarter" idx="13"/>
          </p:nvPr>
        </p:nvSpPr>
        <p:spPr>
          <a:xfrm>
            <a:off x="4333421" y="425518"/>
            <a:ext cx="954595" cy="952062"/>
          </a:xfrm>
          <a:prstGeom prst="rect">
            <a:avLst/>
          </a:prstGeom>
        </p:spPr>
        <p:txBody>
          <a:bodyPr lIns="91439" tIns="45719" rIns="91439" bIns="45719"/>
          <a:lstStyle/>
          <a:p>
            <a:endParaRPr/>
          </a:p>
        </p:txBody>
      </p:sp>
      <p:sp>
        <p:nvSpPr>
          <p:cNvPr id="197" name="Text Placeholder 7"/>
          <p:cNvSpPr>
            <a:spLocks noGrp="1"/>
          </p:cNvSpPr>
          <p:nvPr>
            <p:ph type="body" sz="quarter" idx="14"/>
          </p:nvPr>
        </p:nvSpPr>
        <p:spPr>
          <a:xfrm>
            <a:off x="4230932" y="1587965"/>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198" name="Rectangle 9"/>
          <p:cNvSpPr/>
          <p:nvPr/>
        </p:nvSpPr>
        <p:spPr>
          <a:xfrm>
            <a:off x="4226423" y="2321716"/>
            <a:ext cx="1168592"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99" name="Picture Placeholder 8"/>
          <p:cNvSpPr>
            <a:spLocks noGrp="1"/>
          </p:cNvSpPr>
          <p:nvPr>
            <p:ph type="pic" sz="quarter" idx="15"/>
          </p:nvPr>
        </p:nvSpPr>
        <p:spPr>
          <a:xfrm>
            <a:off x="4333421" y="2428489"/>
            <a:ext cx="954595" cy="952062"/>
          </a:xfrm>
          <a:prstGeom prst="rect">
            <a:avLst/>
          </a:prstGeom>
        </p:spPr>
        <p:txBody>
          <a:bodyPr lIns="91439" tIns="45719" rIns="91439" bIns="45719"/>
          <a:lstStyle/>
          <a:p>
            <a:endParaRPr/>
          </a:p>
        </p:txBody>
      </p:sp>
      <p:sp>
        <p:nvSpPr>
          <p:cNvPr id="200" name="Text Placeholder 7"/>
          <p:cNvSpPr>
            <a:spLocks noGrp="1"/>
          </p:cNvSpPr>
          <p:nvPr>
            <p:ph type="body" sz="quarter" idx="16"/>
          </p:nvPr>
        </p:nvSpPr>
        <p:spPr>
          <a:xfrm>
            <a:off x="4230932" y="3590937"/>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01" name="Rectangle 12"/>
          <p:cNvSpPr/>
          <p:nvPr/>
        </p:nvSpPr>
        <p:spPr>
          <a:xfrm>
            <a:off x="5910081" y="318745"/>
            <a:ext cx="1168592" cy="1165609"/>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02" name="Picture Placeholder 8"/>
          <p:cNvSpPr>
            <a:spLocks noGrp="1"/>
          </p:cNvSpPr>
          <p:nvPr>
            <p:ph type="pic" sz="quarter" idx="17"/>
          </p:nvPr>
        </p:nvSpPr>
        <p:spPr>
          <a:xfrm>
            <a:off x="6017078" y="425518"/>
            <a:ext cx="954595" cy="952062"/>
          </a:xfrm>
          <a:prstGeom prst="rect">
            <a:avLst/>
          </a:prstGeom>
        </p:spPr>
        <p:txBody>
          <a:bodyPr lIns="91439" tIns="45719" rIns="91439" bIns="45719"/>
          <a:lstStyle/>
          <a:p>
            <a:endParaRPr/>
          </a:p>
        </p:txBody>
      </p:sp>
      <p:sp>
        <p:nvSpPr>
          <p:cNvPr id="203" name="Text Placeholder 7"/>
          <p:cNvSpPr>
            <a:spLocks noGrp="1"/>
          </p:cNvSpPr>
          <p:nvPr>
            <p:ph type="body" sz="quarter" idx="18"/>
          </p:nvPr>
        </p:nvSpPr>
        <p:spPr>
          <a:xfrm>
            <a:off x="5914588" y="1587965"/>
            <a:ext cx="1364327"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04" name="Rectangle 15"/>
          <p:cNvSpPr/>
          <p:nvPr/>
        </p:nvSpPr>
        <p:spPr>
          <a:xfrm>
            <a:off x="5910081" y="2321716"/>
            <a:ext cx="1168592" cy="116561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205" name="Picture Placeholder 8"/>
          <p:cNvSpPr>
            <a:spLocks noGrp="1"/>
          </p:cNvSpPr>
          <p:nvPr>
            <p:ph type="pic" sz="quarter" idx="19"/>
          </p:nvPr>
        </p:nvSpPr>
        <p:spPr>
          <a:xfrm>
            <a:off x="6017078" y="2428489"/>
            <a:ext cx="954595" cy="952062"/>
          </a:xfrm>
          <a:prstGeom prst="rect">
            <a:avLst/>
          </a:prstGeom>
        </p:spPr>
        <p:txBody>
          <a:bodyPr lIns="91439" tIns="45719" rIns="91439" bIns="45719"/>
          <a:lstStyle/>
          <a:p>
            <a:endParaRPr/>
          </a:p>
        </p:txBody>
      </p:sp>
      <p:sp>
        <p:nvSpPr>
          <p:cNvPr id="206" name="Text Placeholder 7"/>
          <p:cNvSpPr>
            <a:spLocks noGrp="1"/>
          </p:cNvSpPr>
          <p:nvPr>
            <p:ph type="body" sz="quarter" idx="20"/>
          </p:nvPr>
        </p:nvSpPr>
        <p:spPr>
          <a:xfrm>
            <a:off x="5914588" y="3590937"/>
            <a:ext cx="1364327"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07" name="Rectangle 18"/>
          <p:cNvSpPr/>
          <p:nvPr/>
        </p:nvSpPr>
        <p:spPr>
          <a:xfrm>
            <a:off x="7648167" y="318745"/>
            <a:ext cx="1168592" cy="1165609"/>
          </a:xfrm>
          <a:prstGeom prst="rect">
            <a:avLst/>
          </a:prstGeom>
          <a:solidFill>
            <a:schemeClr val="accent5"/>
          </a:solidFill>
          <a:ln w="12700">
            <a:miter lim="400000"/>
          </a:ln>
        </p:spPr>
        <p:txBody>
          <a:bodyPr lIns="45719" rIns="45719" anchor="ctr"/>
          <a:lstStyle/>
          <a:p>
            <a:pPr algn="ctr">
              <a:defRPr>
                <a:solidFill>
                  <a:srgbClr val="FFFFFF"/>
                </a:solidFill>
              </a:defRPr>
            </a:pPr>
            <a:endParaRPr/>
          </a:p>
        </p:txBody>
      </p:sp>
      <p:sp>
        <p:nvSpPr>
          <p:cNvPr id="208" name="Picture Placeholder 8"/>
          <p:cNvSpPr>
            <a:spLocks noGrp="1"/>
          </p:cNvSpPr>
          <p:nvPr>
            <p:ph type="pic" sz="quarter" idx="21"/>
          </p:nvPr>
        </p:nvSpPr>
        <p:spPr>
          <a:xfrm>
            <a:off x="7755164" y="425518"/>
            <a:ext cx="954595" cy="952062"/>
          </a:xfrm>
          <a:prstGeom prst="rect">
            <a:avLst/>
          </a:prstGeom>
        </p:spPr>
        <p:txBody>
          <a:bodyPr lIns="91439" tIns="45719" rIns="91439" bIns="45719"/>
          <a:lstStyle/>
          <a:p>
            <a:endParaRPr/>
          </a:p>
        </p:txBody>
      </p:sp>
      <p:sp>
        <p:nvSpPr>
          <p:cNvPr id="209" name="Text Placeholder 7"/>
          <p:cNvSpPr>
            <a:spLocks noGrp="1"/>
          </p:cNvSpPr>
          <p:nvPr>
            <p:ph type="body" sz="quarter" idx="22"/>
          </p:nvPr>
        </p:nvSpPr>
        <p:spPr>
          <a:xfrm>
            <a:off x="7652674" y="1587965"/>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10" name="Rectangle 21"/>
          <p:cNvSpPr/>
          <p:nvPr/>
        </p:nvSpPr>
        <p:spPr>
          <a:xfrm>
            <a:off x="7648167" y="2321716"/>
            <a:ext cx="1168592" cy="116561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11" name="Picture Placeholder 8"/>
          <p:cNvSpPr>
            <a:spLocks noGrp="1"/>
          </p:cNvSpPr>
          <p:nvPr>
            <p:ph type="pic" sz="quarter" idx="23"/>
          </p:nvPr>
        </p:nvSpPr>
        <p:spPr>
          <a:xfrm>
            <a:off x="7755164" y="2428489"/>
            <a:ext cx="954595" cy="952062"/>
          </a:xfrm>
          <a:prstGeom prst="rect">
            <a:avLst/>
          </a:prstGeom>
        </p:spPr>
        <p:txBody>
          <a:bodyPr lIns="91439" tIns="45719" rIns="91439" bIns="45719"/>
          <a:lstStyle/>
          <a:p>
            <a:endParaRPr/>
          </a:p>
        </p:txBody>
      </p:sp>
      <p:sp>
        <p:nvSpPr>
          <p:cNvPr id="212" name="Text Placeholder 7"/>
          <p:cNvSpPr>
            <a:spLocks noGrp="1"/>
          </p:cNvSpPr>
          <p:nvPr>
            <p:ph type="body" sz="quarter" idx="24"/>
          </p:nvPr>
        </p:nvSpPr>
        <p:spPr>
          <a:xfrm>
            <a:off x="7652674" y="3590937"/>
            <a:ext cx="1364326" cy="516606"/>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he Team">
    <p:spTree>
      <p:nvGrpSpPr>
        <p:cNvPr id="1" name=""/>
        <p:cNvGrpSpPr/>
        <p:nvPr/>
      </p:nvGrpSpPr>
      <p:grpSpPr>
        <a:xfrm>
          <a:off x="0" y="0"/>
          <a:ext cx="0" cy="0"/>
          <a:chOff x="0" y="0"/>
          <a:chExt cx="0" cy="0"/>
        </a:xfrm>
      </p:grpSpPr>
      <p:sp>
        <p:nvSpPr>
          <p:cNvPr id="219" name="Title Text"/>
          <p:cNvSpPr txBox="1">
            <a:spLocks noGrp="1"/>
          </p:cNvSpPr>
          <p:nvPr>
            <p:ph type="title"/>
          </p:nvPr>
        </p:nvSpPr>
        <p:spPr>
          <a:xfrm>
            <a:off x="328613" y="275491"/>
            <a:ext cx="2662237" cy="248476"/>
          </a:xfrm>
          <a:prstGeom prst="rect">
            <a:avLst/>
          </a:prstGeom>
        </p:spPr>
        <p:txBody>
          <a:bodyPr>
            <a:normAutofit/>
          </a:bodyPr>
          <a:lstStyle/>
          <a:p>
            <a:r>
              <a:t>Title Text</a:t>
            </a:r>
          </a:p>
        </p:txBody>
      </p:sp>
      <p:sp>
        <p:nvSpPr>
          <p:cNvPr id="2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1" name="Rectangle 3"/>
          <p:cNvSpPr/>
          <p:nvPr/>
        </p:nvSpPr>
        <p:spPr>
          <a:xfrm>
            <a:off x="328613" y="939521"/>
            <a:ext cx="1168591" cy="116561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222" name="Picture Placeholder 8"/>
          <p:cNvSpPr>
            <a:spLocks noGrp="1"/>
          </p:cNvSpPr>
          <p:nvPr>
            <p:ph type="pic" sz="quarter" idx="13"/>
          </p:nvPr>
        </p:nvSpPr>
        <p:spPr>
          <a:xfrm>
            <a:off x="435611" y="1046294"/>
            <a:ext cx="954594" cy="952062"/>
          </a:xfrm>
          <a:prstGeom prst="rect">
            <a:avLst/>
          </a:prstGeom>
        </p:spPr>
        <p:txBody>
          <a:bodyPr lIns="91439" tIns="45719" rIns="91439" bIns="45719"/>
          <a:lstStyle/>
          <a:p>
            <a:endParaRPr/>
          </a:p>
        </p:txBody>
      </p:sp>
      <p:sp>
        <p:nvSpPr>
          <p:cNvPr id="223" name="Body Level One…"/>
          <p:cNvSpPr txBox="1">
            <a:spLocks noGrp="1"/>
          </p:cNvSpPr>
          <p:nvPr>
            <p:ph type="body" sz="quarter" idx="1"/>
          </p:nvPr>
        </p:nvSpPr>
        <p:spPr>
          <a:xfrm>
            <a:off x="1632149" y="1040342"/>
            <a:ext cx="1431228" cy="1181101"/>
          </a:xfrm>
          <a:prstGeom prst="rect">
            <a:avLst/>
          </a:prstGeom>
        </p:spPr>
        <p:txBody>
          <a:bodyPr>
            <a:normAutofit/>
          </a:bodyPr>
          <a:lstStyle>
            <a:lvl1pPr>
              <a:lnSpc>
                <a:spcPts val="1300"/>
              </a:lnSpc>
              <a:spcBef>
                <a:spcPts val="800"/>
              </a:spcBef>
              <a:defRPr sz="1200" spc="20">
                <a:latin typeface="Geller Headline"/>
                <a:ea typeface="Geller Headline"/>
                <a:cs typeface="Geller Headline"/>
                <a:sym typeface="Geller Headline"/>
              </a:defRPr>
            </a:lvl1pPr>
            <a:lvl2pPr marL="0" indent="0">
              <a:lnSpc>
                <a:spcPts val="1300"/>
              </a:lnSpc>
              <a:spcBef>
                <a:spcPts val="800"/>
              </a:spcBef>
              <a:buSzTx/>
              <a:buNone/>
              <a:defRPr sz="1200" spc="20">
                <a:latin typeface="Geller Headline"/>
                <a:ea typeface="Geller Headline"/>
                <a:cs typeface="Geller Headline"/>
                <a:sym typeface="Geller Headline"/>
              </a:defRPr>
            </a:lvl2pPr>
            <a:lvl3pPr>
              <a:lnSpc>
                <a:spcPts val="1300"/>
              </a:lnSpc>
              <a:spcBef>
                <a:spcPts val="800"/>
              </a:spcBef>
              <a:defRPr sz="1200" spc="20">
                <a:latin typeface="Geller Headline"/>
                <a:ea typeface="Geller Headline"/>
                <a:cs typeface="Geller Headline"/>
                <a:sym typeface="Geller Headline"/>
              </a:defRPr>
            </a:lvl3pPr>
            <a:lvl4pPr>
              <a:lnSpc>
                <a:spcPts val="1300"/>
              </a:lnSpc>
              <a:spcBef>
                <a:spcPts val="800"/>
              </a:spcBef>
              <a:defRPr sz="1200" spc="20">
                <a:latin typeface="Geller Headline"/>
                <a:ea typeface="Geller Headline"/>
                <a:cs typeface="Geller Headline"/>
                <a:sym typeface="Geller Headline"/>
              </a:defRPr>
            </a:lvl4pPr>
            <a:lvl5pPr>
              <a:lnSpc>
                <a:spcPts val="1300"/>
              </a:lnSpc>
              <a:spcBef>
                <a:spcPts val="8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24" name="Rectangle 8"/>
          <p:cNvSpPr/>
          <p:nvPr/>
        </p:nvSpPr>
        <p:spPr>
          <a:xfrm>
            <a:off x="328613" y="2723245"/>
            <a:ext cx="1168591" cy="116561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25" name="Picture Placeholder 8"/>
          <p:cNvSpPr>
            <a:spLocks noGrp="1"/>
          </p:cNvSpPr>
          <p:nvPr>
            <p:ph type="pic" sz="quarter" idx="14"/>
          </p:nvPr>
        </p:nvSpPr>
        <p:spPr>
          <a:xfrm>
            <a:off x="435611" y="2830018"/>
            <a:ext cx="954594" cy="952062"/>
          </a:xfrm>
          <a:prstGeom prst="rect">
            <a:avLst/>
          </a:prstGeom>
        </p:spPr>
        <p:txBody>
          <a:bodyPr lIns="91439" tIns="45719" rIns="91439" bIns="45719"/>
          <a:lstStyle/>
          <a:p>
            <a:endParaRPr/>
          </a:p>
        </p:txBody>
      </p:sp>
      <p:sp>
        <p:nvSpPr>
          <p:cNvPr id="226" name="Text Placeholder 7"/>
          <p:cNvSpPr>
            <a:spLocks noGrp="1"/>
          </p:cNvSpPr>
          <p:nvPr>
            <p:ph type="body" sz="quarter" idx="15"/>
          </p:nvPr>
        </p:nvSpPr>
        <p:spPr>
          <a:xfrm>
            <a:off x="1632149"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27" name="Rectangle 11"/>
          <p:cNvSpPr/>
          <p:nvPr/>
        </p:nvSpPr>
        <p:spPr>
          <a:xfrm>
            <a:off x="3257550" y="939521"/>
            <a:ext cx="1168591"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28" name="Picture Placeholder 8"/>
          <p:cNvSpPr>
            <a:spLocks noGrp="1"/>
          </p:cNvSpPr>
          <p:nvPr>
            <p:ph type="pic" sz="quarter" idx="16"/>
          </p:nvPr>
        </p:nvSpPr>
        <p:spPr>
          <a:xfrm>
            <a:off x="3364548" y="1046294"/>
            <a:ext cx="954595" cy="952062"/>
          </a:xfrm>
          <a:prstGeom prst="rect">
            <a:avLst/>
          </a:prstGeom>
        </p:spPr>
        <p:txBody>
          <a:bodyPr lIns="91439" tIns="45719" rIns="91439" bIns="45719"/>
          <a:lstStyle/>
          <a:p>
            <a:endParaRPr/>
          </a:p>
        </p:txBody>
      </p:sp>
      <p:sp>
        <p:nvSpPr>
          <p:cNvPr id="229" name="Text Placeholder 7"/>
          <p:cNvSpPr>
            <a:spLocks noGrp="1"/>
          </p:cNvSpPr>
          <p:nvPr>
            <p:ph type="body" sz="quarter" idx="17"/>
          </p:nvPr>
        </p:nvSpPr>
        <p:spPr>
          <a:xfrm>
            <a:off x="4561087" y="1040342"/>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30" name="Rectangle 14"/>
          <p:cNvSpPr/>
          <p:nvPr/>
        </p:nvSpPr>
        <p:spPr>
          <a:xfrm>
            <a:off x="3257550" y="2723245"/>
            <a:ext cx="1168591" cy="1165610"/>
          </a:xfrm>
          <a:prstGeom prst="rect">
            <a:avLst/>
          </a:prstGeom>
          <a:solidFill>
            <a:srgbClr val="FFA600"/>
          </a:solidFill>
          <a:ln w="12700">
            <a:miter lim="400000"/>
          </a:ln>
        </p:spPr>
        <p:txBody>
          <a:bodyPr lIns="45719" rIns="45719" anchor="ctr"/>
          <a:lstStyle/>
          <a:p>
            <a:pPr algn="ctr">
              <a:defRPr>
                <a:solidFill>
                  <a:srgbClr val="FFFFFF"/>
                </a:solidFill>
              </a:defRPr>
            </a:pPr>
            <a:endParaRPr/>
          </a:p>
        </p:txBody>
      </p:sp>
      <p:sp>
        <p:nvSpPr>
          <p:cNvPr id="231" name="Picture Placeholder 8"/>
          <p:cNvSpPr>
            <a:spLocks noGrp="1"/>
          </p:cNvSpPr>
          <p:nvPr>
            <p:ph type="pic" sz="quarter" idx="18"/>
          </p:nvPr>
        </p:nvSpPr>
        <p:spPr>
          <a:xfrm>
            <a:off x="3364548" y="2830018"/>
            <a:ext cx="954595" cy="952062"/>
          </a:xfrm>
          <a:prstGeom prst="rect">
            <a:avLst/>
          </a:prstGeom>
        </p:spPr>
        <p:txBody>
          <a:bodyPr lIns="91439" tIns="45719" rIns="91439" bIns="45719"/>
          <a:lstStyle/>
          <a:p>
            <a:endParaRPr/>
          </a:p>
        </p:txBody>
      </p:sp>
      <p:sp>
        <p:nvSpPr>
          <p:cNvPr id="232" name="Text Placeholder 7"/>
          <p:cNvSpPr>
            <a:spLocks noGrp="1"/>
          </p:cNvSpPr>
          <p:nvPr>
            <p:ph type="body" sz="quarter" idx="19"/>
          </p:nvPr>
        </p:nvSpPr>
        <p:spPr>
          <a:xfrm>
            <a:off x="4561087"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33" name="Rectangle 17"/>
          <p:cNvSpPr/>
          <p:nvPr/>
        </p:nvSpPr>
        <p:spPr>
          <a:xfrm>
            <a:off x="6181725" y="939521"/>
            <a:ext cx="1168591" cy="116561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34" name="Picture Placeholder 8"/>
          <p:cNvSpPr>
            <a:spLocks noGrp="1"/>
          </p:cNvSpPr>
          <p:nvPr>
            <p:ph type="pic" sz="quarter" idx="20"/>
          </p:nvPr>
        </p:nvSpPr>
        <p:spPr>
          <a:xfrm>
            <a:off x="6288723" y="1046294"/>
            <a:ext cx="954595" cy="952062"/>
          </a:xfrm>
          <a:prstGeom prst="rect">
            <a:avLst/>
          </a:prstGeom>
        </p:spPr>
        <p:txBody>
          <a:bodyPr lIns="91439" tIns="45719" rIns="91439" bIns="45719"/>
          <a:lstStyle/>
          <a:p>
            <a:endParaRPr/>
          </a:p>
        </p:txBody>
      </p:sp>
      <p:sp>
        <p:nvSpPr>
          <p:cNvPr id="235" name="Text Placeholder 7"/>
          <p:cNvSpPr>
            <a:spLocks noGrp="1"/>
          </p:cNvSpPr>
          <p:nvPr>
            <p:ph type="body" sz="quarter" idx="21"/>
          </p:nvPr>
        </p:nvSpPr>
        <p:spPr>
          <a:xfrm>
            <a:off x="7485261" y="1040342"/>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
        <p:nvSpPr>
          <p:cNvPr id="236" name="Rectangle 20"/>
          <p:cNvSpPr/>
          <p:nvPr/>
        </p:nvSpPr>
        <p:spPr>
          <a:xfrm>
            <a:off x="6181725" y="2723245"/>
            <a:ext cx="1168591" cy="116561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37" name="Picture Placeholder 8"/>
          <p:cNvSpPr>
            <a:spLocks noGrp="1"/>
          </p:cNvSpPr>
          <p:nvPr>
            <p:ph type="pic" sz="quarter" idx="22"/>
          </p:nvPr>
        </p:nvSpPr>
        <p:spPr>
          <a:xfrm>
            <a:off x="6288723" y="2830018"/>
            <a:ext cx="954595" cy="952062"/>
          </a:xfrm>
          <a:prstGeom prst="rect">
            <a:avLst/>
          </a:prstGeom>
        </p:spPr>
        <p:txBody>
          <a:bodyPr lIns="91439" tIns="45719" rIns="91439" bIns="45719"/>
          <a:lstStyle/>
          <a:p>
            <a:endParaRPr/>
          </a:p>
        </p:txBody>
      </p:sp>
      <p:sp>
        <p:nvSpPr>
          <p:cNvPr id="238" name="Text Placeholder 7"/>
          <p:cNvSpPr>
            <a:spLocks noGrp="1"/>
          </p:cNvSpPr>
          <p:nvPr>
            <p:ph type="body" sz="quarter" idx="23"/>
          </p:nvPr>
        </p:nvSpPr>
        <p:spPr>
          <a:xfrm>
            <a:off x="7485261" y="2824065"/>
            <a:ext cx="1431228" cy="1181101"/>
          </a:xfrm>
          <a:prstGeom prst="rect">
            <a:avLst/>
          </a:prstGeom>
        </p:spPr>
        <p:txBody>
          <a:bodyPr>
            <a:normAutofit/>
          </a:bodyPr>
          <a:lstStyle/>
          <a:p>
            <a:pPr>
              <a:lnSpc>
                <a:spcPts val="1300"/>
              </a:lnSpc>
              <a:spcBef>
                <a:spcPts val="800"/>
              </a:spcBef>
              <a:defRPr sz="1200" spc="0">
                <a:latin typeface="Geller Headline"/>
                <a:ea typeface="Geller Headline"/>
                <a:cs typeface="Geller Headline"/>
                <a:sym typeface="Geller Headline"/>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Opt2">
    <p:spTree>
      <p:nvGrpSpPr>
        <p:cNvPr id="1" name=""/>
        <p:cNvGrpSpPr/>
        <p:nvPr/>
      </p:nvGrpSpPr>
      <p:grpSpPr>
        <a:xfrm>
          <a:off x="0" y="0"/>
          <a:ext cx="0" cy="0"/>
          <a:chOff x="0" y="0"/>
          <a:chExt cx="0" cy="0"/>
        </a:xfrm>
      </p:grpSpPr>
      <p:sp>
        <p:nvSpPr>
          <p:cNvPr id="23" name="Title Text"/>
          <p:cNvSpPr txBox="1">
            <a:spLocks noGrp="1"/>
          </p:cNvSpPr>
          <p:nvPr>
            <p:ph type="title"/>
          </p:nvPr>
        </p:nvSpPr>
        <p:spPr>
          <a:xfrm>
            <a:off x="322263" y="327273"/>
            <a:ext cx="3460028" cy="1234721"/>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24" name="Body Level One…"/>
          <p:cNvSpPr txBox="1">
            <a:spLocks noGrp="1"/>
          </p:cNvSpPr>
          <p:nvPr>
            <p:ph type="body" sz="quarter" idx="1"/>
          </p:nvPr>
        </p:nvSpPr>
        <p:spPr>
          <a:xfrm>
            <a:off x="322263" y="1474734"/>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25" name="Picture 4" descr="Picture 4"/>
          <p:cNvPicPr>
            <a:picLocks noChangeAspect="1"/>
          </p:cNvPicPr>
          <p:nvPr/>
        </p:nvPicPr>
        <p:blipFill>
          <a:blip r:embed="rId2">
            <a:extLst/>
          </a:blip>
          <a:stretch>
            <a:fillRect/>
          </a:stretch>
        </p:blipFill>
        <p:spPr>
          <a:xfrm>
            <a:off x="319032" y="4261834"/>
            <a:ext cx="990001" cy="573358"/>
          </a:xfrm>
          <a:prstGeom prst="rect">
            <a:avLst/>
          </a:prstGeom>
          <a:ln w="12700">
            <a:miter lim="400000"/>
          </a:ln>
        </p:spPr>
      </p:pic>
      <p:sp>
        <p:nvSpPr>
          <p:cNvPr id="26" name="Picture Placeholder 8"/>
          <p:cNvSpPr>
            <a:spLocks noGrp="1"/>
          </p:cNvSpPr>
          <p:nvPr>
            <p:ph type="pic" idx="13"/>
          </p:nvPr>
        </p:nvSpPr>
        <p:spPr>
          <a:xfrm>
            <a:off x="4486275" y="266700"/>
            <a:ext cx="4387850" cy="4613275"/>
          </a:xfrm>
          <a:prstGeom prst="rect">
            <a:avLst/>
          </a:prstGeom>
        </p:spPr>
        <p:txBody>
          <a:bodyPr lIns="91439" tIns="45719" rIns="91439" bIns="45719"/>
          <a:lstStyle/>
          <a:p>
            <a:endParaRPr/>
          </a:p>
        </p:txBody>
      </p:sp>
      <p:sp>
        <p:nvSpPr>
          <p:cNvPr id="2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5"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246" name="Body Level One…"/>
          <p:cNvSpPr txBox="1">
            <a:spLocks noGrp="1"/>
          </p:cNvSpPr>
          <p:nvPr>
            <p:ph type="body" sz="half" idx="1"/>
          </p:nvPr>
        </p:nvSpPr>
        <p:spPr>
          <a:xfrm>
            <a:off x="322263" y="889754"/>
            <a:ext cx="2778492" cy="33944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Where to find us">
    <p:spTree>
      <p:nvGrpSpPr>
        <p:cNvPr id="1" name=""/>
        <p:cNvGrpSpPr/>
        <p:nvPr/>
      </p:nvGrpSpPr>
      <p:grpSpPr>
        <a:xfrm>
          <a:off x="0" y="0"/>
          <a:ext cx="0" cy="0"/>
          <a:chOff x="0" y="0"/>
          <a:chExt cx="0" cy="0"/>
        </a:xfrm>
      </p:grpSpPr>
      <p:sp>
        <p:nvSpPr>
          <p:cNvPr id="254" name="Title Text"/>
          <p:cNvSpPr txBox="1">
            <a:spLocks noGrp="1"/>
          </p:cNvSpPr>
          <p:nvPr>
            <p:ph type="title"/>
          </p:nvPr>
        </p:nvSpPr>
        <p:spPr>
          <a:xfrm>
            <a:off x="322263" y="275491"/>
            <a:ext cx="2668587" cy="248476"/>
          </a:xfrm>
          <a:prstGeom prst="rect">
            <a:avLst/>
          </a:prstGeom>
        </p:spPr>
        <p:txBody>
          <a:bodyPr>
            <a:normAutofit/>
          </a:bodyPr>
          <a:lstStyle/>
          <a:p>
            <a:r>
              <a:t>Title Text</a:t>
            </a:r>
          </a:p>
        </p:txBody>
      </p:sp>
      <p:sp>
        <p:nvSpPr>
          <p:cNvPr id="255" name="Body Level One…"/>
          <p:cNvSpPr txBox="1">
            <a:spLocks noGrp="1"/>
          </p:cNvSpPr>
          <p:nvPr>
            <p:ph type="body" sz="quarter" idx="1"/>
          </p:nvPr>
        </p:nvSpPr>
        <p:spPr>
          <a:xfrm>
            <a:off x="322263" y="707617"/>
            <a:ext cx="2668587" cy="339447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7" name="Picture Placeholder 8"/>
          <p:cNvSpPr>
            <a:spLocks noGrp="1"/>
          </p:cNvSpPr>
          <p:nvPr>
            <p:ph type="pic" idx="13"/>
          </p:nvPr>
        </p:nvSpPr>
        <p:spPr>
          <a:xfrm>
            <a:off x="3442446" y="0"/>
            <a:ext cx="5701554" cy="5143500"/>
          </a:xfrm>
          <a:prstGeom prst="rect">
            <a:avLst/>
          </a:prstGeom>
        </p:spPr>
        <p:txBody>
          <a:bodyPr lIns="91439" tIns="45719" rIns="91439" bIns="45719"/>
          <a:lstStyle/>
          <a:p>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hank YOU Opt1">
    <p:spTree>
      <p:nvGrpSpPr>
        <p:cNvPr id="1" name=""/>
        <p:cNvGrpSpPr/>
        <p:nvPr/>
      </p:nvGrpSpPr>
      <p:grpSpPr>
        <a:xfrm>
          <a:off x="0" y="0"/>
          <a:ext cx="0" cy="0"/>
          <a:chOff x="0" y="0"/>
          <a:chExt cx="0" cy="0"/>
        </a:xfrm>
      </p:grpSpPr>
      <p:sp>
        <p:nvSpPr>
          <p:cNvPr id="2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65" name="Body Level One…"/>
          <p:cNvSpPr txBox="1">
            <a:spLocks noGrp="1"/>
          </p:cNvSpPr>
          <p:nvPr>
            <p:ph type="body" sz="quarter" idx="1"/>
          </p:nvPr>
        </p:nvSpPr>
        <p:spPr>
          <a:xfrm>
            <a:off x="2647882" y="288620"/>
            <a:ext cx="2271900" cy="642939"/>
          </a:xfrm>
          <a:prstGeom prst="rect">
            <a:avLst/>
          </a:prstGeom>
        </p:spPr>
        <p:txBody>
          <a:bodyPr>
            <a:normAutofit/>
          </a:bodyPr>
          <a:lstStyle>
            <a:lvl1pPr>
              <a:lnSpc>
                <a:spcPts val="1300"/>
              </a:lnSpc>
              <a:spcBef>
                <a:spcPts val="300"/>
              </a:spcBef>
              <a:defRPr sz="1200" spc="20">
                <a:latin typeface="Geller Headline"/>
                <a:ea typeface="Geller Headline"/>
                <a:cs typeface="Geller Headline"/>
                <a:sym typeface="Geller Headline"/>
              </a:defRPr>
            </a:lvl1pPr>
            <a:lvl2pPr marL="0" indent="0">
              <a:lnSpc>
                <a:spcPts val="1300"/>
              </a:lnSpc>
              <a:spcBef>
                <a:spcPts val="300"/>
              </a:spcBef>
              <a:buSzTx/>
              <a:buNone/>
              <a:defRPr sz="1200" spc="20">
                <a:latin typeface="Geller Headline"/>
                <a:ea typeface="Geller Headline"/>
                <a:cs typeface="Geller Headline"/>
                <a:sym typeface="Geller Headline"/>
              </a:defRPr>
            </a:lvl2pPr>
            <a:lvl3pPr>
              <a:lnSpc>
                <a:spcPts val="1300"/>
              </a:lnSpc>
              <a:spcBef>
                <a:spcPts val="300"/>
              </a:spcBef>
              <a:defRPr sz="1200" spc="20">
                <a:latin typeface="Geller Headline"/>
                <a:ea typeface="Geller Headline"/>
                <a:cs typeface="Geller Headline"/>
                <a:sym typeface="Geller Headline"/>
              </a:defRPr>
            </a:lvl3pPr>
            <a:lvl4pPr>
              <a:lnSpc>
                <a:spcPts val="1300"/>
              </a:lnSpc>
              <a:spcBef>
                <a:spcPts val="300"/>
              </a:spcBef>
              <a:defRPr sz="1200" spc="20">
                <a:latin typeface="Geller Headline"/>
                <a:ea typeface="Geller Headline"/>
                <a:cs typeface="Geller Headline"/>
                <a:sym typeface="Geller Headline"/>
              </a:defRPr>
            </a:lvl4pPr>
            <a:lvl5pPr>
              <a:lnSpc>
                <a:spcPts val="1300"/>
              </a:lnSpc>
              <a:spcBef>
                <a:spcPts val="3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66" name="Text Placeholder 4"/>
          <p:cNvSpPr>
            <a:spLocks noGrp="1"/>
          </p:cNvSpPr>
          <p:nvPr>
            <p:ph type="body" sz="quarter" idx="13"/>
          </p:nvPr>
        </p:nvSpPr>
        <p:spPr>
          <a:xfrm>
            <a:off x="2647883" y="1094005"/>
            <a:ext cx="2271899"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67" name="Text Placeholder 4"/>
          <p:cNvSpPr>
            <a:spLocks noGrp="1"/>
          </p:cNvSpPr>
          <p:nvPr>
            <p:ph type="body" sz="quarter" idx="14"/>
          </p:nvPr>
        </p:nvSpPr>
        <p:spPr>
          <a:xfrm>
            <a:off x="5785651" y="288620"/>
            <a:ext cx="2271900"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68" name="Text Placeholder 4"/>
          <p:cNvSpPr>
            <a:spLocks noGrp="1"/>
          </p:cNvSpPr>
          <p:nvPr>
            <p:ph type="body" sz="quarter" idx="15"/>
          </p:nvPr>
        </p:nvSpPr>
        <p:spPr>
          <a:xfrm>
            <a:off x="5785651" y="1094005"/>
            <a:ext cx="2271900" cy="642940"/>
          </a:xfrm>
          <a:prstGeom prst="rect">
            <a:avLst/>
          </a:prstGeom>
        </p:spPr>
        <p:txBody>
          <a:bodyPr>
            <a:normAutofit/>
          </a:bodyPr>
          <a:lstStyle/>
          <a:p>
            <a:pPr>
              <a:lnSpc>
                <a:spcPts val="1300"/>
              </a:lnSpc>
              <a:spcBef>
                <a:spcPts val="300"/>
              </a:spcBef>
              <a:defRPr sz="1200" spc="0">
                <a:latin typeface="Geller Headline"/>
                <a:ea typeface="Geller Headline"/>
                <a:cs typeface="Geller Headline"/>
                <a:sym typeface="Geller Headline"/>
              </a:defRPr>
            </a:pPr>
            <a:endParaRPr/>
          </a:p>
        </p:txBody>
      </p:sp>
      <p:sp>
        <p:nvSpPr>
          <p:cNvPr id="269" name="TextBox 8"/>
          <p:cNvSpPr txBox="1"/>
          <p:nvPr/>
        </p:nvSpPr>
        <p:spPr>
          <a:xfrm>
            <a:off x="322348"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270" name="TextBox 9"/>
          <p:cNvSpPr txBox="1"/>
          <p:nvPr/>
        </p:nvSpPr>
        <p:spPr>
          <a:xfrm>
            <a:off x="319220" y="423252"/>
            <a:ext cx="906196" cy="74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271" name="Picture 10" descr="Picture 10"/>
          <p:cNvPicPr>
            <a:picLocks noChangeAspect="1"/>
          </p:cNvPicPr>
          <p:nvPr/>
        </p:nvPicPr>
        <p:blipFill>
          <a:blip r:embed="rId2">
            <a:extLst/>
          </a:blip>
          <a:stretch>
            <a:fillRect/>
          </a:stretch>
        </p:blipFill>
        <p:spPr>
          <a:xfrm>
            <a:off x="6995831" y="4593044"/>
            <a:ext cx="231649" cy="234697"/>
          </a:xfrm>
          <a:prstGeom prst="rect">
            <a:avLst/>
          </a:prstGeom>
          <a:ln w="12700">
            <a:miter lim="400000"/>
          </a:ln>
        </p:spPr>
      </p:pic>
      <p:pic>
        <p:nvPicPr>
          <p:cNvPr id="272" name="Picture 11" descr="Picture 11"/>
          <p:cNvPicPr>
            <a:picLocks noChangeAspect="1"/>
          </p:cNvPicPr>
          <p:nvPr/>
        </p:nvPicPr>
        <p:blipFill>
          <a:blip r:embed="rId3">
            <a:extLst/>
          </a:blip>
          <a:stretch>
            <a:fillRect/>
          </a:stretch>
        </p:blipFill>
        <p:spPr>
          <a:xfrm>
            <a:off x="7313324" y="4593044"/>
            <a:ext cx="231649" cy="234697"/>
          </a:xfrm>
          <a:prstGeom prst="rect">
            <a:avLst/>
          </a:prstGeom>
          <a:ln w="12700">
            <a:miter lim="400000"/>
          </a:ln>
        </p:spPr>
      </p:pic>
      <p:pic>
        <p:nvPicPr>
          <p:cNvPr id="273" name="Picture 13" descr="Picture 13"/>
          <p:cNvPicPr>
            <a:picLocks noChangeAspect="1"/>
          </p:cNvPicPr>
          <p:nvPr/>
        </p:nvPicPr>
        <p:blipFill>
          <a:blip r:embed="rId4">
            <a:extLst/>
          </a:blip>
          <a:stretch>
            <a:fillRect/>
          </a:stretch>
        </p:blipFill>
        <p:spPr>
          <a:xfrm>
            <a:off x="7953885" y="4593044"/>
            <a:ext cx="231649" cy="234697"/>
          </a:xfrm>
          <a:prstGeom prst="rect">
            <a:avLst/>
          </a:prstGeom>
          <a:ln w="12700">
            <a:miter lim="400000"/>
          </a:ln>
        </p:spPr>
      </p:pic>
      <p:pic>
        <p:nvPicPr>
          <p:cNvPr id="274" name="Picture 15" descr="Picture 15"/>
          <p:cNvPicPr>
            <a:picLocks noChangeAspect="1"/>
          </p:cNvPicPr>
          <p:nvPr/>
        </p:nvPicPr>
        <p:blipFill>
          <a:blip r:embed="rId5">
            <a:extLst/>
          </a:blip>
          <a:stretch>
            <a:fillRect/>
          </a:stretch>
        </p:blipFill>
        <p:spPr>
          <a:xfrm>
            <a:off x="8583293" y="4593044"/>
            <a:ext cx="231649" cy="234697"/>
          </a:xfrm>
          <a:prstGeom prst="rect">
            <a:avLst/>
          </a:prstGeom>
          <a:ln w="12700">
            <a:miter lim="400000"/>
          </a:ln>
        </p:spPr>
      </p:pic>
      <p:pic>
        <p:nvPicPr>
          <p:cNvPr id="275" name="Picture 16" descr="Picture 16"/>
          <p:cNvPicPr>
            <a:picLocks noChangeAspect="1"/>
          </p:cNvPicPr>
          <p:nvPr/>
        </p:nvPicPr>
        <p:blipFill>
          <a:blip r:embed="rId6">
            <a:extLst/>
          </a:blip>
          <a:stretch>
            <a:fillRect/>
          </a:stretch>
        </p:blipFill>
        <p:spPr>
          <a:xfrm>
            <a:off x="7630815" y="4593044"/>
            <a:ext cx="231649" cy="234697"/>
          </a:xfrm>
          <a:prstGeom prst="rect">
            <a:avLst/>
          </a:prstGeom>
          <a:ln w="12700">
            <a:miter lim="400000"/>
          </a:ln>
        </p:spPr>
      </p:pic>
      <p:pic>
        <p:nvPicPr>
          <p:cNvPr id="276" name="Picture 17" descr="Picture 17"/>
          <p:cNvPicPr>
            <a:picLocks noChangeAspect="1"/>
          </p:cNvPicPr>
          <p:nvPr/>
        </p:nvPicPr>
        <p:blipFill>
          <a:blip r:embed="rId4">
            <a:extLst/>
          </a:blip>
          <a:stretch>
            <a:fillRect/>
          </a:stretch>
        </p:blipFill>
        <p:spPr>
          <a:xfrm>
            <a:off x="7948307" y="4593044"/>
            <a:ext cx="231649" cy="234697"/>
          </a:xfrm>
          <a:prstGeom prst="rect">
            <a:avLst/>
          </a:prstGeom>
          <a:ln w="12700">
            <a:miter lim="400000"/>
          </a:ln>
        </p:spPr>
      </p:pic>
      <p:pic>
        <p:nvPicPr>
          <p:cNvPr id="277" name="Picture 18" descr="Picture 18"/>
          <p:cNvPicPr>
            <a:picLocks noChangeAspect="1"/>
          </p:cNvPicPr>
          <p:nvPr/>
        </p:nvPicPr>
        <p:blipFill>
          <a:blip r:embed="rId7">
            <a:extLst/>
          </a:blip>
          <a:stretch>
            <a:fillRect/>
          </a:stretch>
        </p:blipFill>
        <p:spPr>
          <a:xfrm>
            <a:off x="8265800" y="4593044"/>
            <a:ext cx="231649" cy="234697"/>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hank YOU Opt2">
    <p:spTree>
      <p:nvGrpSpPr>
        <p:cNvPr id="1" name=""/>
        <p:cNvGrpSpPr/>
        <p:nvPr/>
      </p:nvGrpSpPr>
      <p:grpSpPr>
        <a:xfrm>
          <a:off x="0" y="0"/>
          <a:ext cx="0" cy="0"/>
          <a:chOff x="0" y="0"/>
          <a:chExt cx="0" cy="0"/>
        </a:xfrm>
      </p:grpSpPr>
      <p:sp>
        <p:nvSpPr>
          <p:cNvPr id="284" name="Rectangle 12"/>
          <p:cNvSpPr/>
          <p:nvPr/>
        </p:nvSpPr>
        <p:spPr>
          <a:xfrm>
            <a:off x="3800819" y="319489"/>
            <a:ext cx="5023692" cy="4494882"/>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285" name="Body Level One…"/>
          <p:cNvSpPr txBox="1">
            <a:spLocks noGrp="1"/>
          </p:cNvSpPr>
          <p:nvPr>
            <p:ph type="body" sz="quarter" idx="1"/>
          </p:nvPr>
        </p:nvSpPr>
        <p:spPr>
          <a:xfrm>
            <a:off x="328613" y="1185612"/>
            <a:ext cx="2271899" cy="3191003"/>
          </a:xfrm>
          <a:prstGeom prst="rect">
            <a:avLst/>
          </a:prstGeom>
        </p:spPr>
        <p:txBody>
          <a:bodyPr>
            <a:normAutofit/>
          </a:bodyPr>
          <a:lstStyle>
            <a:lvl1pPr>
              <a:lnSpc>
                <a:spcPts val="1300"/>
              </a:lnSpc>
              <a:spcBef>
                <a:spcPts val="1100"/>
              </a:spcBef>
              <a:defRPr sz="1200" spc="20">
                <a:latin typeface="Geller Headline"/>
                <a:ea typeface="Geller Headline"/>
                <a:cs typeface="Geller Headline"/>
                <a:sym typeface="Geller Headline"/>
              </a:defRPr>
            </a:lvl1pPr>
            <a:lvl2pPr marL="0" indent="0">
              <a:lnSpc>
                <a:spcPts val="1300"/>
              </a:lnSpc>
              <a:spcBef>
                <a:spcPts val="1100"/>
              </a:spcBef>
              <a:buSzTx/>
              <a:buNone/>
              <a:defRPr sz="1200" spc="20">
                <a:latin typeface="Geller Headline"/>
                <a:ea typeface="Geller Headline"/>
                <a:cs typeface="Geller Headline"/>
                <a:sym typeface="Geller Headline"/>
              </a:defRPr>
            </a:lvl2pPr>
            <a:lvl3pPr>
              <a:lnSpc>
                <a:spcPts val="1300"/>
              </a:lnSpc>
              <a:spcBef>
                <a:spcPts val="1100"/>
              </a:spcBef>
              <a:defRPr sz="1200" spc="20">
                <a:latin typeface="Geller Headline"/>
                <a:ea typeface="Geller Headline"/>
                <a:cs typeface="Geller Headline"/>
                <a:sym typeface="Geller Headline"/>
              </a:defRPr>
            </a:lvl3pPr>
            <a:lvl4pPr>
              <a:lnSpc>
                <a:spcPts val="1300"/>
              </a:lnSpc>
              <a:spcBef>
                <a:spcPts val="1100"/>
              </a:spcBef>
              <a:defRPr sz="1200" spc="20">
                <a:latin typeface="Geller Headline"/>
                <a:ea typeface="Geller Headline"/>
                <a:cs typeface="Geller Headline"/>
                <a:sym typeface="Geller Headline"/>
              </a:defRPr>
            </a:lvl4pPr>
            <a:lvl5pPr>
              <a:lnSpc>
                <a:spcPts val="1300"/>
              </a:lnSpc>
              <a:spcBef>
                <a:spcPts val="11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286" name="TextBox 8"/>
          <p:cNvSpPr txBox="1"/>
          <p:nvPr/>
        </p:nvSpPr>
        <p:spPr>
          <a:xfrm>
            <a:off x="5414310" y="1485578"/>
            <a:ext cx="1733551" cy="76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000" spc="-170">
                <a:solidFill>
                  <a:srgbClr val="FFFFFF"/>
                </a:solidFill>
                <a:latin typeface="Geller Headline"/>
                <a:ea typeface="Geller Headline"/>
                <a:cs typeface="Geller Headline"/>
                <a:sym typeface="Geller Headline"/>
              </a:defRPr>
            </a:lvl1pPr>
          </a:lstStyle>
          <a:p>
            <a:r>
              <a:t>Thank</a:t>
            </a:r>
          </a:p>
        </p:txBody>
      </p:sp>
      <p:sp>
        <p:nvSpPr>
          <p:cNvPr id="287" name="TextBox 9"/>
          <p:cNvSpPr txBox="1"/>
          <p:nvPr/>
        </p:nvSpPr>
        <p:spPr>
          <a:xfrm>
            <a:off x="5543384" y="2068438"/>
            <a:ext cx="1460781" cy="1196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9400">
                <a:solidFill>
                  <a:srgbClr val="FFFFFF"/>
                </a:solidFill>
                <a:latin typeface="Druk"/>
                <a:ea typeface="Druk"/>
                <a:cs typeface="Druk"/>
                <a:sym typeface="Druk"/>
              </a:defRPr>
            </a:lvl1pPr>
          </a:lstStyle>
          <a:p>
            <a:r>
              <a:t>YOU</a:t>
            </a:r>
          </a:p>
        </p:txBody>
      </p:sp>
      <p:pic>
        <p:nvPicPr>
          <p:cNvPr id="288" name="Picture 10" descr="Picture 10"/>
          <p:cNvPicPr>
            <a:picLocks noChangeAspect="1"/>
          </p:cNvPicPr>
          <p:nvPr/>
        </p:nvPicPr>
        <p:blipFill>
          <a:blip r:embed="rId2">
            <a:extLst/>
          </a:blip>
          <a:stretch>
            <a:fillRect/>
          </a:stretch>
        </p:blipFill>
        <p:spPr>
          <a:xfrm>
            <a:off x="328613" y="4593044"/>
            <a:ext cx="231649" cy="234697"/>
          </a:xfrm>
          <a:prstGeom prst="rect">
            <a:avLst/>
          </a:prstGeom>
          <a:ln w="12700">
            <a:miter lim="400000"/>
          </a:ln>
        </p:spPr>
      </p:pic>
      <p:pic>
        <p:nvPicPr>
          <p:cNvPr id="289" name="Picture 11" descr="Picture 11"/>
          <p:cNvPicPr>
            <a:picLocks noChangeAspect="1"/>
          </p:cNvPicPr>
          <p:nvPr/>
        </p:nvPicPr>
        <p:blipFill>
          <a:blip r:embed="rId3">
            <a:extLst/>
          </a:blip>
          <a:stretch>
            <a:fillRect/>
          </a:stretch>
        </p:blipFill>
        <p:spPr>
          <a:xfrm>
            <a:off x="646104" y="4593044"/>
            <a:ext cx="231649" cy="234697"/>
          </a:xfrm>
          <a:prstGeom prst="rect">
            <a:avLst/>
          </a:prstGeom>
          <a:ln w="12700">
            <a:miter lim="400000"/>
          </a:ln>
        </p:spPr>
      </p:pic>
      <p:pic>
        <p:nvPicPr>
          <p:cNvPr id="290" name="Picture 13" descr="Picture 13"/>
          <p:cNvPicPr>
            <a:picLocks noChangeAspect="1"/>
          </p:cNvPicPr>
          <p:nvPr/>
        </p:nvPicPr>
        <p:blipFill>
          <a:blip r:embed="rId4">
            <a:extLst/>
          </a:blip>
          <a:stretch>
            <a:fillRect/>
          </a:stretch>
        </p:blipFill>
        <p:spPr>
          <a:xfrm>
            <a:off x="1286667" y="4593044"/>
            <a:ext cx="231649" cy="234697"/>
          </a:xfrm>
          <a:prstGeom prst="rect">
            <a:avLst/>
          </a:prstGeom>
          <a:ln w="12700">
            <a:miter lim="400000"/>
          </a:ln>
        </p:spPr>
      </p:pic>
      <p:pic>
        <p:nvPicPr>
          <p:cNvPr id="291" name="Picture 15" descr="Picture 15"/>
          <p:cNvPicPr>
            <a:picLocks noChangeAspect="1"/>
          </p:cNvPicPr>
          <p:nvPr/>
        </p:nvPicPr>
        <p:blipFill>
          <a:blip r:embed="rId5">
            <a:extLst/>
          </a:blip>
          <a:stretch>
            <a:fillRect/>
          </a:stretch>
        </p:blipFill>
        <p:spPr>
          <a:xfrm>
            <a:off x="1916073" y="4593044"/>
            <a:ext cx="231649" cy="234697"/>
          </a:xfrm>
          <a:prstGeom prst="rect">
            <a:avLst/>
          </a:prstGeom>
          <a:ln w="12700">
            <a:miter lim="400000"/>
          </a:ln>
        </p:spPr>
      </p:pic>
      <p:pic>
        <p:nvPicPr>
          <p:cNvPr id="292" name="Picture 16" descr="Picture 16"/>
          <p:cNvPicPr>
            <a:picLocks noChangeAspect="1"/>
          </p:cNvPicPr>
          <p:nvPr/>
        </p:nvPicPr>
        <p:blipFill>
          <a:blip r:embed="rId6">
            <a:extLst/>
          </a:blip>
          <a:stretch>
            <a:fillRect/>
          </a:stretch>
        </p:blipFill>
        <p:spPr>
          <a:xfrm>
            <a:off x="963596" y="4593044"/>
            <a:ext cx="231649" cy="234697"/>
          </a:xfrm>
          <a:prstGeom prst="rect">
            <a:avLst/>
          </a:prstGeom>
          <a:ln w="12700">
            <a:miter lim="400000"/>
          </a:ln>
        </p:spPr>
      </p:pic>
      <p:pic>
        <p:nvPicPr>
          <p:cNvPr id="293" name="Picture 17" descr="Picture 17"/>
          <p:cNvPicPr>
            <a:picLocks noChangeAspect="1"/>
          </p:cNvPicPr>
          <p:nvPr/>
        </p:nvPicPr>
        <p:blipFill>
          <a:blip r:embed="rId4">
            <a:extLst/>
          </a:blip>
          <a:stretch>
            <a:fillRect/>
          </a:stretch>
        </p:blipFill>
        <p:spPr>
          <a:xfrm>
            <a:off x="1281088" y="4593044"/>
            <a:ext cx="231649" cy="234697"/>
          </a:xfrm>
          <a:prstGeom prst="rect">
            <a:avLst/>
          </a:prstGeom>
          <a:ln w="12700">
            <a:miter lim="400000"/>
          </a:ln>
        </p:spPr>
      </p:pic>
      <p:pic>
        <p:nvPicPr>
          <p:cNvPr id="294" name="Picture 18" descr="Picture 18"/>
          <p:cNvPicPr>
            <a:picLocks noChangeAspect="1"/>
          </p:cNvPicPr>
          <p:nvPr/>
        </p:nvPicPr>
        <p:blipFill>
          <a:blip r:embed="rId7">
            <a:extLst/>
          </a:blip>
          <a:stretch>
            <a:fillRect/>
          </a:stretch>
        </p:blipFill>
        <p:spPr>
          <a:xfrm>
            <a:off x="1598581" y="4593044"/>
            <a:ext cx="231649" cy="234697"/>
          </a:xfrm>
          <a:prstGeom prst="rect">
            <a:avLst/>
          </a:prstGeom>
          <a:ln w="12700">
            <a:miter lim="400000"/>
          </a:ln>
        </p:spPr>
      </p:pic>
      <p:pic>
        <p:nvPicPr>
          <p:cNvPr id="295" name="Picture 1" descr="Picture 1"/>
          <p:cNvPicPr>
            <a:picLocks noChangeAspect="1"/>
          </p:cNvPicPr>
          <p:nvPr/>
        </p:nvPicPr>
        <p:blipFill>
          <a:blip r:embed="rId8">
            <a:extLst/>
          </a:blip>
          <a:stretch>
            <a:fillRect/>
          </a:stretch>
        </p:blipFill>
        <p:spPr>
          <a:xfrm>
            <a:off x="328613" y="316278"/>
            <a:ext cx="972000" cy="562933"/>
          </a:xfrm>
          <a:prstGeom prst="rect">
            <a:avLst/>
          </a:prstGeom>
          <a:ln w="12700">
            <a:miter lim="400000"/>
          </a:ln>
        </p:spPr>
      </p:pic>
      <p:sp>
        <p:nvSpPr>
          <p:cNvPr id="296"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hank YOU Opt3">
    <p:spTree>
      <p:nvGrpSpPr>
        <p:cNvPr id="1" name=""/>
        <p:cNvGrpSpPr/>
        <p:nvPr/>
      </p:nvGrpSpPr>
      <p:grpSpPr>
        <a:xfrm>
          <a:off x="0" y="0"/>
          <a:ext cx="0" cy="0"/>
          <a:chOff x="0" y="0"/>
          <a:chExt cx="0" cy="0"/>
        </a:xfrm>
      </p:grpSpPr>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4" name="Body Level One…"/>
          <p:cNvSpPr txBox="1">
            <a:spLocks noGrp="1"/>
          </p:cNvSpPr>
          <p:nvPr>
            <p:ph type="body" sz="quarter" idx="1"/>
          </p:nvPr>
        </p:nvSpPr>
        <p:spPr>
          <a:xfrm>
            <a:off x="2647882" y="288620"/>
            <a:ext cx="2271900" cy="3457116"/>
          </a:xfrm>
          <a:prstGeom prst="rect">
            <a:avLst/>
          </a:prstGeom>
        </p:spPr>
        <p:txBody>
          <a:bodyPr>
            <a:normAutofit/>
          </a:bodyPr>
          <a:lstStyle>
            <a:lvl1pPr>
              <a:lnSpc>
                <a:spcPts val="1300"/>
              </a:lnSpc>
              <a:spcBef>
                <a:spcPts val="1100"/>
              </a:spcBef>
              <a:defRPr sz="1200" spc="20">
                <a:latin typeface="Geller Headline"/>
                <a:ea typeface="Geller Headline"/>
                <a:cs typeface="Geller Headline"/>
                <a:sym typeface="Geller Headline"/>
              </a:defRPr>
            </a:lvl1pPr>
            <a:lvl2pPr marL="0" indent="0">
              <a:lnSpc>
                <a:spcPts val="1300"/>
              </a:lnSpc>
              <a:spcBef>
                <a:spcPts val="1100"/>
              </a:spcBef>
              <a:buSzTx/>
              <a:buNone/>
              <a:defRPr sz="1200" spc="20">
                <a:latin typeface="Geller Headline"/>
                <a:ea typeface="Geller Headline"/>
                <a:cs typeface="Geller Headline"/>
                <a:sym typeface="Geller Headline"/>
              </a:defRPr>
            </a:lvl2pPr>
            <a:lvl3pPr>
              <a:lnSpc>
                <a:spcPts val="1300"/>
              </a:lnSpc>
              <a:spcBef>
                <a:spcPts val="1100"/>
              </a:spcBef>
              <a:defRPr sz="1200" spc="20">
                <a:latin typeface="Geller Headline"/>
                <a:ea typeface="Geller Headline"/>
                <a:cs typeface="Geller Headline"/>
                <a:sym typeface="Geller Headline"/>
              </a:defRPr>
            </a:lvl3pPr>
            <a:lvl4pPr>
              <a:lnSpc>
                <a:spcPts val="1300"/>
              </a:lnSpc>
              <a:spcBef>
                <a:spcPts val="1100"/>
              </a:spcBef>
              <a:defRPr sz="1200" spc="20">
                <a:latin typeface="Geller Headline"/>
                <a:ea typeface="Geller Headline"/>
                <a:cs typeface="Geller Headline"/>
                <a:sym typeface="Geller Headline"/>
              </a:defRPr>
            </a:lvl4pPr>
            <a:lvl5pPr>
              <a:lnSpc>
                <a:spcPts val="1300"/>
              </a:lnSpc>
              <a:spcBef>
                <a:spcPts val="1100"/>
              </a:spcBef>
              <a:defRPr sz="1200" spc="2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305" name="TextBox 8"/>
          <p:cNvSpPr txBox="1"/>
          <p:nvPr/>
        </p:nvSpPr>
        <p:spPr>
          <a:xfrm>
            <a:off x="322348" y="225984"/>
            <a:ext cx="900177" cy="393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600" spc="-100">
                <a:latin typeface="Geller Headline"/>
                <a:ea typeface="Geller Headline"/>
                <a:cs typeface="Geller Headline"/>
                <a:sym typeface="Geller Headline"/>
              </a:defRPr>
            </a:lvl1pPr>
          </a:lstStyle>
          <a:p>
            <a:r>
              <a:t>Thank</a:t>
            </a:r>
          </a:p>
        </p:txBody>
      </p:sp>
      <p:sp>
        <p:nvSpPr>
          <p:cNvPr id="306" name="TextBox 9"/>
          <p:cNvSpPr txBox="1"/>
          <p:nvPr/>
        </p:nvSpPr>
        <p:spPr>
          <a:xfrm>
            <a:off x="319220" y="423252"/>
            <a:ext cx="906196" cy="74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5800">
                <a:latin typeface="Druk"/>
                <a:ea typeface="Druk"/>
                <a:cs typeface="Druk"/>
                <a:sym typeface="Druk"/>
              </a:defRPr>
            </a:lvl1pPr>
          </a:lstStyle>
          <a:p>
            <a:r>
              <a:t>YOU</a:t>
            </a:r>
          </a:p>
        </p:txBody>
      </p:sp>
      <p:pic>
        <p:nvPicPr>
          <p:cNvPr id="307" name="Picture 10" descr="Picture 10"/>
          <p:cNvPicPr>
            <a:picLocks noChangeAspect="1"/>
          </p:cNvPicPr>
          <p:nvPr/>
        </p:nvPicPr>
        <p:blipFill>
          <a:blip r:embed="rId2">
            <a:extLst/>
          </a:blip>
          <a:stretch>
            <a:fillRect/>
          </a:stretch>
        </p:blipFill>
        <p:spPr>
          <a:xfrm>
            <a:off x="2644169" y="4594568"/>
            <a:ext cx="231649" cy="231648"/>
          </a:xfrm>
          <a:prstGeom prst="rect">
            <a:avLst/>
          </a:prstGeom>
          <a:ln w="12700">
            <a:miter lim="400000"/>
          </a:ln>
        </p:spPr>
      </p:pic>
      <p:pic>
        <p:nvPicPr>
          <p:cNvPr id="308" name="Picture 11" descr="Picture 11"/>
          <p:cNvPicPr>
            <a:picLocks noChangeAspect="1"/>
          </p:cNvPicPr>
          <p:nvPr/>
        </p:nvPicPr>
        <p:blipFill>
          <a:blip r:embed="rId3">
            <a:extLst/>
          </a:blip>
          <a:stretch>
            <a:fillRect/>
          </a:stretch>
        </p:blipFill>
        <p:spPr>
          <a:xfrm>
            <a:off x="2961661" y="4594568"/>
            <a:ext cx="231649" cy="231648"/>
          </a:xfrm>
          <a:prstGeom prst="rect">
            <a:avLst/>
          </a:prstGeom>
          <a:ln w="12700">
            <a:miter lim="400000"/>
          </a:ln>
        </p:spPr>
      </p:pic>
      <p:pic>
        <p:nvPicPr>
          <p:cNvPr id="309" name="Picture 13" descr="Picture 13"/>
          <p:cNvPicPr>
            <a:picLocks noChangeAspect="1"/>
          </p:cNvPicPr>
          <p:nvPr/>
        </p:nvPicPr>
        <p:blipFill>
          <a:blip r:embed="rId4">
            <a:extLst/>
          </a:blip>
          <a:stretch>
            <a:fillRect/>
          </a:stretch>
        </p:blipFill>
        <p:spPr>
          <a:xfrm>
            <a:off x="3602223" y="4594568"/>
            <a:ext cx="231649" cy="231648"/>
          </a:xfrm>
          <a:prstGeom prst="rect">
            <a:avLst/>
          </a:prstGeom>
          <a:ln w="12700">
            <a:miter lim="400000"/>
          </a:ln>
        </p:spPr>
      </p:pic>
      <p:pic>
        <p:nvPicPr>
          <p:cNvPr id="310" name="Picture 15" descr="Picture 15"/>
          <p:cNvPicPr>
            <a:picLocks noChangeAspect="1"/>
          </p:cNvPicPr>
          <p:nvPr/>
        </p:nvPicPr>
        <p:blipFill>
          <a:blip r:embed="rId5">
            <a:extLst/>
          </a:blip>
          <a:stretch>
            <a:fillRect/>
          </a:stretch>
        </p:blipFill>
        <p:spPr>
          <a:xfrm>
            <a:off x="4231630" y="4594568"/>
            <a:ext cx="231649" cy="231648"/>
          </a:xfrm>
          <a:prstGeom prst="rect">
            <a:avLst/>
          </a:prstGeom>
          <a:ln w="12700">
            <a:miter lim="400000"/>
          </a:ln>
        </p:spPr>
      </p:pic>
      <p:pic>
        <p:nvPicPr>
          <p:cNvPr id="311" name="Picture 16" descr="Picture 16"/>
          <p:cNvPicPr>
            <a:picLocks noChangeAspect="1"/>
          </p:cNvPicPr>
          <p:nvPr/>
        </p:nvPicPr>
        <p:blipFill>
          <a:blip r:embed="rId6">
            <a:extLst/>
          </a:blip>
          <a:stretch>
            <a:fillRect/>
          </a:stretch>
        </p:blipFill>
        <p:spPr>
          <a:xfrm>
            <a:off x="3279152" y="4594568"/>
            <a:ext cx="231649" cy="231648"/>
          </a:xfrm>
          <a:prstGeom prst="rect">
            <a:avLst/>
          </a:prstGeom>
          <a:ln w="12700">
            <a:miter lim="400000"/>
          </a:ln>
        </p:spPr>
      </p:pic>
      <p:pic>
        <p:nvPicPr>
          <p:cNvPr id="312" name="Picture 18" descr="Picture 18"/>
          <p:cNvPicPr>
            <a:picLocks noChangeAspect="1"/>
          </p:cNvPicPr>
          <p:nvPr/>
        </p:nvPicPr>
        <p:blipFill>
          <a:blip r:embed="rId7">
            <a:extLst/>
          </a:blip>
          <a:stretch>
            <a:fillRect/>
          </a:stretch>
        </p:blipFill>
        <p:spPr>
          <a:xfrm>
            <a:off x="3914137" y="4594568"/>
            <a:ext cx="231649" cy="231648"/>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19" name="Title Text"/>
          <p:cNvSpPr txBox="1">
            <a:spLocks noGrp="1"/>
          </p:cNvSpPr>
          <p:nvPr>
            <p:ph type="title"/>
          </p:nvPr>
        </p:nvSpPr>
        <p:spPr>
          <a:xfrm>
            <a:off x="268288" y="275491"/>
            <a:ext cx="8229601" cy="248476"/>
          </a:xfrm>
          <a:prstGeom prst="rect">
            <a:avLst/>
          </a:prstGeom>
        </p:spPr>
        <p:txBody>
          <a:bodyPr>
            <a:normAutofit/>
          </a:bodyPr>
          <a:lstStyle/>
          <a:p>
            <a:r>
              <a:t>Title Text</a:t>
            </a:r>
          </a:p>
        </p:txBody>
      </p:sp>
      <p:sp>
        <p:nvSpPr>
          <p:cNvPr id="3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Opt3">
    <p:spTree>
      <p:nvGrpSpPr>
        <p:cNvPr id="1" name=""/>
        <p:cNvGrpSpPr/>
        <p:nvPr/>
      </p:nvGrpSpPr>
      <p:grpSpPr>
        <a:xfrm>
          <a:off x="0" y="0"/>
          <a:ext cx="0" cy="0"/>
          <a:chOff x="0" y="0"/>
          <a:chExt cx="0" cy="0"/>
        </a:xfrm>
      </p:grpSpPr>
      <p:sp>
        <p:nvSpPr>
          <p:cNvPr id="34" name="Rectangle 6"/>
          <p:cNvSpPr/>
          <p:nvPr/>
        </p:nvSpPr>
        <p:spPr>
          <a:xfrm>
            <a:off x="1" y="0"/>
            <a:ext cx="9144001" cy="51435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35" name="Rectangle 5"/>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 name="Title Text"/>
          <p:cNvSpPr txBox="1">
            <a:spLocks noGrp="1"/>
          </p:cNvSpPr>
          <p:nvPr>
            <p:ph type="title"/>
          </p:nvPr>
        </p:nvSpPr>
        <p:spPr>
          <a:xfrm>
            <a:off x="536019" y="541033"/>
            <a:ext cx="3460029" cy="1234720"/>
          </a:xfrm>
          <a:prstGeom prst="rect">
            <a:avLst/>
          </a:prstGeom>
        </p:spPr>
        <p:txBody>
          <a:bodyPr>
            <a:normAutofit/>
          </a:bodyPr>
          <a:lstStyle>
            <a:lvl1pPr>
              <a:lnSpc>
                <a:spcPts val="5000"/>
              </a:lnSpc>
              <a:defRPr sz="5400" cap="all">
                <a:latin typeface="Druk"/>
                <a:ea typeface="Druk"/>
                <a:cs typeface="Druk"/>
                <a:sym typeface="Druk"/>
              </a:defRPr>
            </a:lvl1pPr>
          </a:lstStyle>
          <a:p>
            <a:r>
              <a:t>Title Text</a:t>
            </a:r>
          </a:p>
        </p:txBody>
      </p:sp>
      <p:sp>
        <p:nvSpPr>
          <p:cNvPr id="37" name="Body Level One…"/>
          <p:cNvSpPr txBox="1">
            <a:spLocks noGrp="1"/>
          </p:cNvSpPr>
          <p:nvPr>
            <p:ph type="body" sz="quarter" idx="1"/>
          </p:nvPr>
        </p:nvSpPr>
        <p:spPr>
          <a:xfrm>
            <a:off x="536018" y="1688499"/>
            <a:ext cx="3470276" cy="1314451"/>
          </a:xfrm>
          <a:prstGeom prst="rect">
            <a:avLst/>
          </a:prstGeom>
        </p:spPr>
        <p:txBody>
          <a:bodyPr>
            <a:normAutofit/>
          </a:bodyPr>
          <a:lstStyle>
            <a:lvl1pPr>
              <a:lnSpc>
                <a:spcPts val="3000"/>
              </a:lnSpc>
              <a:defRPr sz="2600">
                <a:latin typeface="Geller Headline"/>
                <a:ea typeface="Geller Headline"/>
                <a:cs typeface="Geller Headline"/>
                <a:sym typeface="Geller Headline"/>
              </a:defRPr>
            </a:lvl1pPr>
            <a:lvl2pPr marL="0" indent="457200">
              <a:lnSpc>
                <a:spcPts val="3000"/>
              </a:lnSpc>
              <a:buSzTx/>
              <a:buNone/>
              <a:defRPr sz="2600">
                <a:latin typeface="Geller Headline"/>
                <a:ea typeface="Geller Headline"/>
                <a:cs typeface="Geller Headline"/>
                <a:sym typeface="Geller Headline"/>
              </a:defRPr>
            </a:lvl2pPr>
            <a:lvl3pPr indent="914400">
              <a:lnSpc>
                <a:spcPts val="3000"/>
              </a:lnSpc>
              <a:defRPr sz="2600">
                <a:latin typeface="Geller Headline"/>
                <a:ea typeface="Geller Headline"/>
                <a:cs typeface="Geller Headline"/>
                <a:sym typeface="Geller Headline"/>
              </a:defRPr>
            </a:lvl3pPr>
            <a:lvl4pPr indent="1371600">
              <a:lnSpc>
                <a:spcPts val="3000"/>
              </a:lnSpc>
              <a:defRPr sz="2600">
                <a:latin typeface="Geller Headline"/>
                <a:ea typeface="Geller Headline"/>
                <a:cs typeface="Geller Headline"/>
                <a:sym typeface="Geller Headline"/>
              </a:defRPr>
            </a:lvl4pPr>
            <a:lvl5pPr indent="1828800">
              <a:lnSpc>
                <a:spcPts val="3000"/>
              </a:lnSpc>
              <a:defRPr sz="26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pic>
        <p:nvPicPr>
          <p:cNvPr id="38" name="Picture 4" descr="Picture 4"/>
          <p:cNvPicPr>
            <a:picLocks noChangeAspect="1"/>
          </p:cNvPicPr>
          <p:nvPr/>
        </p:nvPicPr>
        <p:blipFill>
          <a:blip r:embed="rId2">
            <a:extLst/>
          </a:blip>
          <a:stretch>
            <a:fillRect/>
          </a:stretch>
        </p:blipFill>
        <p:spPr>
          <a:xfrm>
            <a:off x="526850" y="4036204"/>
            <a:ext cx="990001" cy="573358"/>
          </a:xfrm>
          <a:prstGeom prst="rect">
            <a:avLst/>
          </a:prstGeom>
          <a:ln w="12700">
            <a:miter lim="400000"/>
          </a:ln>
        </p:spPr>
      </p:pic>
      <p:sp>
        <p:nvSpPr>
          <p:cNvPr id="39"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age Divider Yellow">
    <p:bg>
      <p:bgPr>
        <a:solidFill>
          <a:srgbClr val="FFA600"/>
        </a:solidFill>
        <a:effectLst/>
      </p:bgPr>
    </p:bg>
    <p:spTree>
      <p:nvGrpSpPr>
        <p:cNvPr id="1" name=""/>
        <p:cNvGrpSpPr/>
        <p:nvPr/>
      </p:nvGrpSpPr>
      <p:grpSpPr>
        <a:xfrm>
          <a:off x="0" y="0"/>
          <a:ext cx="0" cy="0"/>
          <a:chOff x="0" y="0"/>
          <a:chExt cx="0" cy="0"/>
        </a:xfrm>
      </p:grpSpPr>
      <p:sp>
        <p:nvSpPr>
          <p:cNvPr id="46"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solidFill>
                  <a:srgbClr val="FFFFFF"/>
                </a:solidFill>
                <a:latin typeface="Geller Headline"/>
                <a:ea typeface="Geller Headline"/>
                <a:cs typeface="Geller Headline"/>
                <a:sym typeface="Geller Headline"/>
              </a:defRPr>
            </a:lvl1pPr>
            <a:lvl2pPr marL="0" indent="0" algn="ctr">
              <a:lnSpc>
                <a:spcPct val="100000"/>
              </a:lnSpc>
              <a:buSzTx/>
              <a:buNone/>
              <a:defRPr sz="5000">
                <a:solidFill>
                  <a:srgbClr val="FFFFFF"/>
                </a:solidFill>
                <a:latin typeface="Geller Headline"/>
                <a:ea typeface="Geller Headline"/>
                <a:cs typeface="Geller Headline"/>
                <a:sym typeface="Geller Headline"/>
              </a:defRPr>
            </a:lvl2pPr>
            <a:lvl3pPr algn="ctr">
              <a:lnSpc>
                <a:spcPct val="100000"/>
              </a:lnSpc>
              <a:defRPr sz="5000">
                <a:solidFill>
                  <a:srgbClr val="FFFFFF"/>
                </a:solidFill>
                <a:latin typeface="Geller Headline"/>
                <a:ea typeface="Geller Headline"/>
                <a:cs typeface="Geller Headline"/>
                <a:sym typeface="Geller Headline"/>
              </a:defRPr>
            </a:lvl3pPr>
            <a:lvl4pPr algn="ctr">
              <a:lnSpc>
                <a:spcPct val="100000"/>
              </a:lnSpc>
              <a:defRPr sz="5000">
                <a:solidFill>
                  <a:srgbClr val="FFFFFF"/>
                </a:solidFill>
                <a:latin typeface="Geller Headline"/>
                <a:ea typeface="Geller Headline"/>
                <a:cs typeface="Geller Headline"/>
                <a:sym typeface="Geller Headline"/>
              </a:defRPr>
            </a:lvl4pPr>
            <a:lvl5pPr algn="ctr">
              <a:lnSpc>
                <a:spcPct val="100000"/>
              </a:lnSpc>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47"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48"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age Divider Green">
    <p:bg>
      <p:bgPr>
        <a:solidFill>
          <a:schemeClr val="accent4"/>
        </a:solidFill>
        <a:effectLst/>
      </p:bgPr>
    </p:bg>
    <p:spTree>
      <p:nvGrpSpPr>
        <p:cNvPr id="1" name=""/>
        <p:cNvGrpSpPr/>
        <p:nvPr/>
      </p:nvGrpSpPr>
      <p:grpSpPr>
        <a:xfrm>
          <a:off x="0" y="0"/>
          <a:ext cx="0" cy="0"/>
          <a:chOff x="0" y="0"/>
          <a:chExt cx="0" cy="0"/>
        </a:xfrm>
      </p:grpSpPr>
      <p:sp>
        <p:nvSpPr>
          <p:cNvPr id="55"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6"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latin typeface="Geller Headline"/>
                <a:ea typeface="Geller Headline"/>
                <a:cs typeface="Geller Headline"/>
                <a:sym typeface="Geller Headline"/>
              </a:defRPr>
            </a:lvl1pPr>
            <a:lvl2pPr marL="0" indent="0" algn="ctr">
              <a:lnSpc>
                <a:spcPct val="100000"/>
              </a:lnSpc>
              <a:buSzTx/>
              <a:buNone/>
              <a:defRPr sz="5000">
                <a:latin typeface="Geller Headline"/>
                <a:ea typeface="Geller Headline"/>
                <a:cs typeface="Geller Headline"/>
                <a:sym typeface="Geller Headline"/>
              </a:defRPr>
            </a:lvl2pPr>
            <a:lvl3pPr algn="ctr">
              <a:lnSpc>
                <a:spcPct val="100000"/>
              </a:lnSpc>
              <a:defRPr sz="5000">
                <a:latin typeface="Geller Headline"/>
                <a:ea typeface="Geller Headline"/>
                <a:cs typeface="Geller Headline"/>
                <a:sym typeface="Geller Headline"/>
              </a:defRPr>
            </a:lvl3pPr>
            <a:lvl4pPr algn="ctr">
              <a:lnSpc>
                <a:spcPct val="100000"/>
              </a:lnSpc>
              <a:defRPr sz="5000">
                <a:latin typeface="Geller Headline"/>
                <a:ea typeface="Geller Headline"/>
                <a:cs typeface="Geller Headline"/>
                <a:sym typeface="Geller Headline"/>
              </a:defRPr>
            </a:lvl4pPr>
            <a:lvl5pPr algn="ctr">
              <a:lnSpc>
                <a:spcPct val="100000"/>
              </a:lnSpc>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57"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age Divider Blue">
    <p:bg>
      <p:bgPr>
        <a:solidFill>
          <a:schemeClr val="accent5"/>
        </a:solidFill>
        <a:effectLst/>
      </p:bgPr>
    </p:bg>
    <p:spTree>
      <p:nvGrpSpPr>
        <p:cNvPr id="1" name=""/>
        <p:cNvGrpSpPr/>
        <p:nvPr/>
      </p:nvGrpSpPr>
      <p:grpSpPr>
        <a:xfrm>
          <a:off x="0" y="0"/>
          <a:ext cx="0" cy="0"/>
          <a:chOff x="0" y="0"/>
          <a:chExt cx="0" cy="0"/>
        </a:xfrm>
      </p:grpSpPr>
      <p:sp>
        <p:nvSpPr>
          <p:cNvPr id="65"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solidFill>
                  <a:srgbClr val="FFFFFF"/>
                </a:solidFill>
                <a:latin typeface="Geller Headline"/>
                <a:ea typeface="Geller Headline"/>
                <a:cs typeface="Geller Headline"/>
                <a:sym typeface="Geller Headline"/>
              </a:defRPr>
            </a:lvl1pPr>
            <a:lvl2pPr marL="0" indent="0" algn="ctr">
              <a:lnSpc>
                <a:spcPct val="100000"/>
              </a:lnSpc>
              <a:buSzTx/>
              <a:buNone/>
              <a:defRPr sz="5000">
                <a:solidFill>
                  <a:srgbClr val="FFFFFF"/>
                </a:solidFill>
                <a:latin typeface="Geller Headline"/>
                <a:ea typeface="Geller Headline"/>
                <a:cs typeface="Geller Headline"/>
                <a:sym typeface="Geller Headline"/>
              </a:defRPr>
            </a:lvl2pPr>
            <a:lvl3pPr algn="ctr">
              <a:lnSpc>
                <a:spcPct val="100000"/>
              </a:lnSpc>
              <a:defRPr sz="5000">
                <a:solidFill>
                  <a:srgbClr val="FFFFFF"/>
                </a:solidFill>
                <a:latin typeface="Geller Headline"/>
                <a:ea typeface="Geller Headline"/>
                <a:cs typeface="Geller Headline"/>
                <a:sym typeface="Geller Headline"/>
              </a:defRPr>
            </a:lvl3pPr>
            <a:lvl4pPr algn="ctr">
              <a:lnSpc>
                <a:spcPct val="100000"/>
              </a:lnSpc>
              <a:defRPr sz="5000">
                <a:solidFill>
                  <a:srgbClr val="FFFFFF"/>
                </a:solidFill>
                <a:latin typeface="Geller Headline"/>
                <a:ea typeface="Geller Headline"/>
                <a:cs typeface="Geller Headline"/>
                <a:sym typeface="Geller Headline"/>
              </a:defRPr>
            </a:lvl4pPr>
            <a:lvl5pPr algn="ctr">
              <a:lnSpc>
                <a:spcPct val="100000"/>
              </a:lnSpc>
              <a:defRPr sz="5000">
                <a:solidFill>
                  <a:srgbClr val="FFFFFF"/>
                </a:solidFill>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66"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solidFill>
                  <a:srgbClr val="FFFFFF"/>
                </a:solidFill>
                <a:latin typeface="Druk"/>
                <a:ea typeface="Druk"/>
                <a:cs typeface="Druk"/>
                <a:sym typeface="Druk"/>
              </a:defRPr>
            </a:pPr>
            <a:endParaRPr/>
          </a:p>
        </p:txBody>
      </p:sp>
      <p:sp>
        <p:nvSpPr>
          <p:cNvPr id="67" name="Slide Number"/>
          <p:cNvSpPr txBox="1">
            <a:spLocks noGrp="1"/>
          </p:cNvSpPr>
          <p:nvPr>
            <p:ph type="sldNum" sz="quarter" idx="2"/>
          </p:nvPr>
        </p:nvSpPr>
        <p:spPr>
          <a:xfrm>
            <a:off x="65532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age Divider Pink">
    <p:bg>
      <p:bgPr>
        <a:solidFill>
          <a:schemeClr val="accent3"/>
        </a:solidFill>
        <a:effectLst/>
      </p:bgPr>
    </p:bg>
    <p:spTree>
      <p:nvGrpSpPr>
        <p:cNvPr id="1" name=""/>
        <p:cNvGrpSpPr/>
        <p:nvPr/>
      </p:nvGrpSpPr>
      <p:grpSpPr>
        <a:xfrm>
          <a:off x="0" y="0"/>
          <a:ext cx="0" cy="0"/>
          <a:chOff x="0" y="0"/>
          <a:chExt cx="0" cy="0"/>
        </a:xfrm>
      </p:grpSpPr>
      <p:sp>
        <p:nvSpPr>
          <p:cNvPr id="74" name="Rectangle 1"/>
          <p:cNvSpPr/>
          <p:nvPr/>
        </p:nvSpPr>
        <p:spPr>
          <a:xfrm>
            <a:off x="268288" y="266700"/>
            <a:ext cx="8605837" cy="46132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5" name="Body Level One…"/>
          <p:cNvSpPr txBox="1">
            <a:spLocks noGrp="1"/>
          </p:cNvSpPr>
          <p:nvPr>
            <p:ph type="body" sz="quarter" idx="1"/>
          </p:nvPr>
        </p:nvSpPr>
        <p:spPr>
          <a:xfrm>
            <a:off x="1542255" y="1538562"/>
            <a:ext cx="6056314" cy="824629"/>
          </a:xfrm>
          <a:prstGeom prst="rect">
            <a:avLst/>
          </a:prstGeom>
        </p:spPr>
        <p:txBody>
          <a:bodyPr>
            <a:normAutofit/>
          </a:bodyPr>
          <a:lstStyle>
            <a:lvl1pPr algn="ctr">
              <a:lnSpc>
                <a:spcPct val="100000"/>
              </a:lnSpc>
              <a:defRPr sz="5000">
                <a:latin typeface="Geller Headline"/>
                <a:ea typeface="Geller Headline"/>
                <a:cs typeface="Geller Headline"/>
                <a:sym typeface="Geller Headline"/>
              </a:defRPr>
            </a:lvl1pPr>
            <a:lvl2pPr marL="0" indent="0" algn="ctr">
              <a:lnSpc>
                <a:spcPct val="100000"/>
              </a:lnSpc>
              <a:buSzTx/>
              <a:buNone/>
              <a:defRPr sz="5000">
                <a:latin typeface="Geller Headline"/>
                <a:ea typeface="Geller Headline"/>
                <a:cs typeface="Geller Headline"/>
                <a:sym typeface="Geller Headline"/>
              </a:defRPr>
            </a:lvl2pPr>
            <a:lvl3pPr algn="ctr">
              <a:lnSpc>
                <a:spcPct val="100000"/>
              </a:lnSpc>
              <a:defRPr sz="5000">
                <a:latin typeface="Geller Headline"/>
                <a:ea typeface="Geller Headline"/>
                <a:cs typeface="Geller Headline"/>
                <a:sym typeface="Geller Headline"/>
              </a:defRPr>
            </a:lvl3pPr>
            <a:lvl4pPr algn="ctr">
              <a:lnSpc>
                <a:spcPct val="100000"/>
              </a:lnSpc>
              <a:defRPr sz="5000">
                <a:latin typeface="Geller Headline"/>
                <a:ea typeface="Geller Headline"/>
                <a:cs typeface="Geller Headline"/>
                <a:sym typeface="Geller Headline"/>
              </a:defRPr>
            </a:lvl4pPr>
            <a:lvl5pPr algn="ctr">
              <a:lnSpc>
                <a:spcPct val="100000"/>
              </a:lnSpc>
              <a:defRPr sz="5000">
                <a:latin typeface="Geller Headline"/>
                <a:ea typeface="Geller Headline"/>
                <a:cs typeface="Geller Headline"/>
                <a:sym typeface="Geller Headline"/>
              </a:defRPr>
            </a:lvl5pPr>
          </a:lstStyle>
          <a:p>
            <a:r>
              <a:t>Body Level One</a:t>
            </a:r>
          </a:p>
          <a:p>
            <a:pPr lvl="1"/>
            <a:r>
              <a:t>Body Level Two</a:t>
            </a:r>
          </a:p>
          <a:p>
            <a:pPr lvl="2"/>
            <a:r>
              <a:t>Body Level Three</a:t>
            </a:r>
          </a:p>
          <a:p>
            <a:pPr lvl="3"/>
            <a:r>
              <a:t>Body Level Four</a:t>
            </a:r>
          </a:p>
          <a:p>
            <a:pPr lvl="4"/>
            <a:r>
              <a:t>Body Level Five</a:t>
            </a:r>
          </a:p>
        </p:txBody>
      </p:sp>
      <p:sp>
        <p:nvSpPr>
          <p:cNvPr id="76" name="Text Placeholder 5"/>
          <p:cNvSpPr>
            <a:spLocks noGrp="1"/>
          </p:cNvSpPr>
          <p:nvPr>
            <p:ph type="body" sz="quarter" idx="13"/>
          </p:nvPr>
        </p:nvSpPr>
        <p:spPr>
          <a:xfrm>
            <a:off x="2053795" y="2357438"/>
            <a:ext cx="5029841" cy="1235076"/>
          </a:xfrm>
          <a:prstGeom prst="rect">
            <a:avLst/>
          </a:prstGeom>
        </p:spPr>
        <p:txBody>
          <a:bodyPr>
            <a:normAutofit/>
          </a:bodyPr>
          <a:lstStyle/>
          <a:p>
            <a:pPr algn="ctr">
              <a:lnSpc>
                <a:spcPts val="9600"/>
              </a:lnSpc>
              <a:defRPr sz="9400" cap="all" spc="0">
                <a:latin typeface="Druk"/>
                <a:ea typeface="Druk"/>
                <a:cs typeface="Druk"/>
                <a:sym typeface="Druk"/>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deo">
    <p:spTree>
      <p:nvGrpSpPr>
        <p:cNvPr id="1" name=""/>
        <p:cNvGrpSpPr/>
        <p:nvPr/>
      </p:nvGrpSpPr>
      <p:grpSpPr>
        <a:xfrm>
          <a:off x="0" y="0"/>
          <a:ext cx="0" cy="0"/>
          <a:chOff x="0" y="0"/>
          <a:chExt cx="0" cy="0"/>
        </a:xfrm>
      </p:grpSpPr>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5" name="Picture Placeholder 2"/>
          <p:cNvSpPr>
            <a:spLocks noGrp="1"/>
          </p:cNvSpPr>
          <p:nvPr>
            <p:ph type="pic" idx="13"/>
          </p:nvPr>
        </p:nvSpPr>
        <p:spPr>
          <a:xfrm>
            <a:off x="268288" y="266700"/>
            <a:ext cx="8605837" cy="4613275"/>
          </a:xfrm>
          <a:prstGeom prst="rect">
            <a:avLst/>
          </a:prstGeom>
        </p:spPr>
        <p:txBody>
          <a:bodyPr lIns="91439" tIns="45719" rIns="91439" bIns="45719"/>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ramed video">
    <p:bg>
      <p:bgPr>
        <a:solidFill>
          <a:schemeClr val="accent4"/>
        </a:solidFill>
        <a:effectLst/>
      </p:bgPr>
    </p:bg>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3" name="Picture Placeholder 2"/>
          <p:cNvSpPr>
            <a:spLocks noGrp="1"/>
          </p:cNvSpPr>
          <p:nvPr>
            <p:ph type="pic" idx="13"/>
          </p:nvPr>
        </p:nvSpPr>
        <p:spPr>
          <a:xfrm>
            <a:off x="268288" y="266700"/>
            <a:ext cx="8605837" cy="4613275"/>
          </a:xfrm>
          <a:prstGeom prst="rect">
            <a:avLst/>
          </a:prstGeom>
        </p:spPr>
        <p:txBody>
          <a:bodyPr lIns="91439" tIns="45719" rIns="91439" bIns="45719"/>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322263" y="4657043"/>
            <a:ext cx="175565" cy="215901"/>
          </a:xfrm>
          <a:prstGeom prst="rect">
            <a:avLst/>
          </a:prstGeom>
          <a:ln w="12700">
            <a:miter lim="400000"/>
          </a:ln>
        </p:spPr>
        <p:txBody>
          <a:bodyPr wrap="none" lIns="0" tIns="0" rIns="0" bIns="0" anchor="b">
            <a:spAutoFit/>
          </a:bodyPr>
          <a:lstStyle>
            <a:lvl1pPr>
              <a:defRPr sz="1400"/>
            </a:lvl1pPr>
          </a:lstStyle>
          <a:p>
            <a:fld id="{86CB4B4D-7CA3-9044-876B-883B54F8677D}" type="slidenum">
              <a:t>‹#›</a:t>
            </a:fld>
            <a:endParaRPr/>
          </a:p>
        </p:txBody>
      </p:sp>
      <p:sp>
        <p:nvSpPr>
          <p:cNvPr id="3"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Title Text</a:t>
            </a:r>
          </a:p>
        </p:txBody>
      </p:sp>
      <p:sp>
        <p:nvSpPr>
          <p:cNvPr id="4"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9pPr>
    </p:titleStyle>
    <p:bodyStyle>
      <a:lvl1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1pPr>
      <a:lvl2pPr marL="100012" marR="0" indent="-100012"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2pPr>
      <a:lvl3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3pPr>
      <a:lvl4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4pPr>
      <a:lvl5pPr marL="0" marR="0" indent="0" algn="l" defTabSz="914400" rtl="0" latinLnBrk="0">
        <a:lnSpc>
          <a:spcPts val="1600"/>
        </a:lnSpc>
        <a:spcBef>
          <a:spcPts val="0"/>
        </a:spcBef>
        <a:spcAft>
          <a:spcPts val="0"/>
        </a:spcAft>
        <a:buClrTx/>
        <a:buSzTx/>
        <a:buFontTx/>
        <a:buNone/>
        <a:tabLst/>
        <a:defRPr sz="1400" b="0" i="0" u="none" strike="noStrike" cap="none" spc="20" baseline="0">
          <a:solidFill>
            <a:srgbClr val="3C3C3C"/>
          </a:solidFill>
          <a:uFillTx/>
          <a:latin typeface="+mn-lt"/>
          <a:ea typeface="+mn-ea"/>
          <a:cs typeface="+mn-cs"/>
          <a:sym typeface="Geller Text Regular"/>
        </a:defRPr>
      </a:lvl5pPr>
      <a:lvl6pPr marL="24460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6pPr>
      <a:lvl7pPr marL="29032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7pPr>
      <a:lvl8pPr marL="33604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8pPr>
      <a:lvl9pPr marL="3817620" marR="0" indent="-160020" algn="l" defTabSz="914400" rtl="0" latinLnBrk="0">
        <a:lnSpc>
          <a:spcPts val="1600"/>
        </a:lnSpc>
        <a:spcBef>
          <a:spcPts val="0"/>
        </a:spcBef>
        <a:spcAft>
          <a:spcPts val="0"/>
        </a:spcAft>
        <a:buClrTx/>
        <a:buSzPct val="100000"/>
        <a:buFontTx/>
        <a:buChar char="•"/>
        <a:tabLst/>
        <a:defRPr sz="1400" b="0" i="0" u="none" strike="noStrike" cap="none" spc="20" baseline="0">
          <a:solidFill>
            <a:srgbClr val="3C3C3C"/>
          </a:solidFill>
          <a:uFillTx/>
          <a:latin typeface="+mn-lt"/>
          <a:ea typeface="+mn-ea"/>
          <a:cs typeface="+mn-cs"/>
          <a:sym typeface="Geller Text Regular"/>
        </a:defRPr>
      </a:lvl9pPr>
    </p:bodyStyle>
    <p:other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Geller Text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hyperlink" Target="http://bit.ly/pasbtf"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bit.ly/pasbtf" TargetMode="Externa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12.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Rectangle 5"/>
          <p:cNvSpPr/>
          <p:nvPr/>
        </p:nvSpPr>
        <p:spPr>
          <a:xfrm>
            <a:off x="4212235" y="0"/>
            <a:ext cx="4931765" cy="5143500"/>
          </a:xfrm>
          <a:prstGeom prst="rect">
            <a:avLst/>
          </a:prstGeom>
          <a:solidFill>
            <a:srgbClr val="1A9DFB"/>
          </a:solidFill>
          <a:ln w="12700">
            <a:miter lim="400000"/>
          </a:ln>
        </p:spPr>
        <p:txBody>
          <a:bodyPr lIns="45719" rIns="45719" anchor="ctr"/>
          <a:lstStyle/>
          <a:p>
            <a:pPr algn="ctr">
              <a:defRPr>
                <a:solidFill>
                  <a:srgbClr val="FFFFFF"/>
                </a:solidFill>
              </a:defRPr>
            </a:pPr>
            <a:endParaRPr/>
          </a:p>
        </p:txBody>
      </p:sp>
      <p:sp>
        <p:nvSpPr>
          <p:cNvPr id="337" name="Title 3"/>
          <p:cNvSpPr txBox="1">
            <a:spLocks noGrp="1"/>
          </p:cNvSpPr>
          <p:nvPr>
            <p:ph type="title"/>
          </p:nvPr>
        </p:nvSpPr>
        <p:spPr>
          <a:xfrm>
            <a:off x="322263" y="342263"/>
            <a:ext cx="3460028" cy="1234721"/>
          </a:xfrm>
          <a:prstGeom prst="rect">
            <a:avLst/>
          </a:prstGeom>
        </p:spPr>
        <p:txBody>
          <a:bodyPr>
            <a:normAutofit/>
          </a:bodyPr>
          <a:lstStyle>
            <a:lvl1pPr defTabSz="877823">
              <a:lnSpc>
                <a:spcPts val="4700"/>
              </a:lnSpc>
              <a:defRPr sz="4800">
                <a:latin typeface="Impact"/>
                <a:ea typeface="Impact"/>
                <a:cs typeface="Impact"/>
                <a:sym typeface="Impact"/>
              </a:defRPr>
            </a:lvl1pPr>
          </a:lstStyle>
          <a:p>
            <a:r>
              <a:rPr b="1" dirty="0">
                <a:latin typeface="Druk"/>
              </a:rPr>
              <a:t>BEAT THE FLOOD</a:t>
            </a:r>
          </a:p>
        </p:txBody>
      </p:sp>
      <p:pic>
        <p:nvPicPr>
          <p:cNvPr id="339" name="Picture 9" descr="Picture 9"/>
          <p:cNvPicPr>
            <a:picLocks noChangeAspect="1"/>
          </p:cNvPicPr>
          <p:nvPr/>
        </p:nvPicPr>
        <p:blipFill>
          <a:blip r:embed="rId3">
            <a:extLst/>
          </a:blip>
          <a:stretch>
            <a:fillRect/>
          </a:stretch>
        </p:blipFill>
        <p:spPr>
          <a:xfrm>
            <a:off x="3109920" y="4457970"/>
            <a:ext cx="672372" cy="515816"/>
          </a:xfrm>
          <a:prstGeom prst="rect">
            <a:avLst/>
          </a:prstGeom>
          <a:ln w="12700">
            <a:miter lim="400000"/>
          </a:ln>
        </p:spPr>
      </p:pic>
      <p:pic>
        <p:nvPicPr>
          <p:cNvPr id="340" name="Graphic.png" descr="Graphic.png"/>
          <p:cNvPicPr>
            <a:picLocks noChangeAspect="1"/>
          </p:cNvPicPr>
          <p:nvPr/>
        </p:nvPicPr>
        <p:blipFill>
          <a:blip r:embed="rId4">
            <a:extLst/>
          </a:blip>
          <a:stretch>
            <a:fillRect/>
          </a:stretch>
        </p:blipFill>
        <p:spPr>
          <a:xfrm>
            <a:off x="4916946" y="211118"/>
            <a:ext cx="3547744" cy="4982786"/>
          </a:xfrm>
          <a:prstGeom prst="rect">
            <a:avLst/>
          </a:prstGeom>
          <a:ln w="12700">
            <a:miter lim="400000"/>
          </a:ln>
        </p:spPr>
      </p:pic>
      <p:pic>
        <p:nvPicPr>
          <p:cNvPr id="341" name="wave.png" descr="wave.png"/>
          <p:cNvPicPr>
            <a:picLocks noChangeAspect="1"/>
          </p:cNvPicPr>
          <p:nvPr/>
        </p:nvPicPr>
        <p:blipFill>
          <a:blip r:embed="rId5">
            <a:extLst/>
          </a:blip>
          <a:stretch>
            <a:fillRect/>
          </a:stretch>
        </p:blipFill>
        <p:spPr>
          <a:xfrm>
            <a:off x="8445103" y="4343884"/>
            <a:ext cx="1053278" cy="845589"/>
          </a:xfrm>
          <a:prstGeom prst="rect">
            <a:avLst/>
          </a:prstGeom>
          <a:ln w="12700">
            <a:miter lim="400000"/>
          </a:ln>
        </p:spPr>
      </p:pic>
      <p:pic>
        <p:nvPicPr>
          <p:cNvPr id="342" name="wave.png" descr="wave.png"/>
          <p:cNvPicPr>
            <a:picLocks noChangeAspect="1"/>
          </p:cNvPicPr>
          <p:nvPr/>
        </p:nvPicPr>
        <p:blipFill>
          <a:blip r:embed="rId5">
            <a:extLst/>
          </a:blip>
          <a:stretch>
            <a:fillRect/>
          </a:stretch>
        </p:blipFill>
        <p:spPr>
          <a:xfrm>
            <a:off x="4045361" y="4343884"/>
            <a:ext cx="1053278" cy="845589"/>
          </a:xfrm>
          <a:prstGeom prst="rect">
            <a:avLst/>
          </a:prstGeom>
          <a:ln w="12700">
            <a:miter lim="400000"/>
          </a:ln>
        </p:spPr>
      </p:pic>
      <p:pic>
        <p:nvPicPr>
          <p:cNvPr id="343" name="whitedrop.png" descr="whitedrop.png"/>
          <p:cNvPicPr>
            <a:picLocks noChangeAspect="1"/>
          </p:cNvPicPr>
          <p:nvPr/>
        </p:nvPicPr>
        <p:blipFill>
          <a:blip r:embed="rId6">
            <a:extLst/>
          </a:blip>
          <a:stretch>
            <a:fillRect/>
          </a:stretch>
        </p:blipFill>
        <p:spPr>
          <a:xfrm>
            <a:off x="3561502" y="556031"/>
            <a:ext cx="1475269" cy="2419044"/>
          </a:xfrm>
          <a:prstGeom prst="rect">
            <a:avLst/>
          </a:prstGeom>
          <a:ln w="12700">
            <a:miter lim="400000"/>
          </a:ln>
        </p:spPr>
      </p:pic>
      <p:pic>
        <p:nvPicPr>
          <p:cNvPr id="344" name="whitedrop.png" descr="whitedrop.png"/>
          <p:cNvPicPr>
            <a:picLocks noChangeAspect="1"/>
          </p:cNvPicPr>
          <p:nvPr/>
        </p:nvPicPr>
        <p:blipFill>
          <a:blip r:embed="rId6">
            <a:extLst/>
          </a:blip>
          <a:stretch>
            <a:fillRect/>
          </a:stretch>
        </p:blipFill>
        <p:spPr>
          <a:xfrm>
            <a:off x="8406365" y="556031"/>
            <a:ext cx="1475269" cy="2419044"/>
          </a:xfrm>
          <a:prstGeom prst="rect">
            <a:avLst/>
          </a:prstGeom>
          <a:ln w="12700">
            <a:miter lim="400000"/>
          </a:ln>
        </p:spPr>
      </p:pic>
      <p:sp>
        <p:nvSpPr>
          <p:cNvPr id="338" name="Subtitle 4"/>
          <p:cNvSpPr txBox="1">
            <a:spLocks noGrp="1"/>
          </p:cNvSpPr>
          <p:nvPr>
            <p:ph type="body" sz="quarter" idx="1"/>
          </p:nvPr>
        </p:nvSpPr>
        <p:spPr>
          <a:xfrm>
            <a:off x="259235" y="1872896"/>
            <a:ext cx="3738028" cy="1658210"/>
          </a:xfrm>
          <a:prstGeom prst="rect">
            <a:avLst/>
          </a:prstGeom>
        </p:spPr>
        <p:txBody>
          <a:bodyPr>
            <a:noAutofit/>
          </a:bodyPr>
          <a:lstStyle>
            <a:lvl1pPr>
              <a:lnSpc>
                <a:spcPct val="100000"/>
              </a:lnSpc>
              <a:defRPr sz="2200" b="1" spc="0">
                <a:latin typeface="Georgia"/>
                <a:ea typeface="Georgia"/>
                <a:cs typeface="Georgia"/>
                <a:sym typeface="Georgia"/>
              </a:defRPr>
            </a:lvl1pPr>
          </a:lstStyle>
          <a:p>
            <a:r>
              <a:rPr sz="2400" dirty="0"/>
              <a:t>A challenge to design and build a home before the floods arrive on Watu island</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drop.png" descr="drop.png"/>
          <p:cNvPicPr>
            <a:picLocks noChangeAspect="1"/>
          </p:cNvPicPr>
          <p:nvPr/>
        </p:nvPicPr>
        <p:blipFill>
          <a:blip r:embed="rId3">
            <a:extLst/>
          </a:blip>
          <a:stretch>
            <a:fillRect/>
          </a:stretch>
        </p:blipFill>
        <p:spPr>
          <a:xfrm>
            <a:off x="-159197" y="4252556"/>
            <a:ext cx="632772" cy="1037574"/>
          </a:xfrm>
          <a:prstGeom prst="rect">
            <a:avLst/>
          </a:prstGeom>
          <a:ln w="12700">
            <a:miter lim="400000"/>
          </a:ln>
        </p:spPr>
      </p:pic>
      <p:sp>
        <p:nvSpPr>
          <p:cNvPr id="426" name="Slide Number Placeholder 3"/>
          <p:cNvSpPr txBox="1">
            <a:spLocks noGrp="1"/>
          </p:cNvSpPr>
          <p:nvPr>
            <p:ph type="sldNum" sz="quarter" idx="2"/>
          </p:nvPr>
        </p:nvSpPr>
        <p:spPr>
          <a:xfrm>
            <a:off x="157189" y="4771343"/>
            <a:ext cx="187552"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r>
              <a:rPr lang="en-US" dirty="0" smtClean="0"/>
              <a:t>10</a:t>
            </a:r>
            <a:endParaRPr dirty="0"/>
          </a:p>
        </p:txBody>
      </p:sp>
      <p:sp>
        <p:nvSpPr>
          <p:cNvPr id="427" name="Title 6"/>
          <p:cNvSpPr txBox="1">
            <a:spLocks noGrp="1"/>
          </p:cNvSpPr>
          <p:nvPr>
            <p:ph type="title"/>
          </p:nvPr>
        </p:nvSpPr>
        <p:spPr>
          <a:xfrm>
            <a:off x="322262" y="275490"/>
            <a:ext cx="4748502" cy="4711297"/>
          </a:xfrm>
          <a:prstGeom prst="rect">
            <a:avLst/>
          </a:prstGeom>
        </p:spPr>
        <p:txBody>
          <a:bodyPr>
            <a:normAutofit fontScale="90000"/>
          </a:bodyPr>
          <a:lstStyle/>
          <a:p>
            <a:pPr defTabSz="877823">
              <a:defRPr sz="1536" b="1">
                <a:latin typeface="Georgia"/>
                <a:ea typeface="Georgia"/>
                <a:cs typeface="Georgia"/>
                <a:sym typeface="Georgia"/>
              </a:defRPr>
            </a:pPr>
            <a:r>
              <a:rPr sz="2800" b="1" dirty="0">
                <a:solidFill>
                  <a:srgbClr val="1A9DFB"/>
                </a:solidFill>
                <a:latin typeface="Georgia" panose="02040502050405020303" pitchFamily="18" charset="0"/>
                <a:ea typeface="Geller Text Bold"/>
                <a:cs typeface="Geller Text Bold"/>
                <a:sym typeface="Geller Text Bold"/>
              </a:rPr>
              <a:t>Who’s at risk on </a:t>
            </a:r>
            <a:r>
              <a:rPr sz="2800" b="1" dirty="0" err="1">
                <a:solidFill>
                  <a:srgbClr val="1A9DFB"/>
                </a:solidFill>
                <a:latin typeface="Georgia" panose="02040502050405020303" pitchFamily="18" charset="0"/>
                <a:ea typeface="Geller Text Bold"/>
                <a:cs typeface="Geller Text Bold"/>
                <a:sym typeface="Geller Text Bold"/>
              </a:rPr>
              <a:t>Watu</a:t>
            </a:r>
            <a:r>
              <a:rPr sz="2800" b="1" dirty="0">
                <a:solidFill>
                  <a:srgbClr val="1A9DFB"/>
                </a:solidFill>
                <a:latin typeface="Georgia" panose="02040502050405020303" pitchFamily="18" charset="0"/>
                <a:ea typeface="Geller Text Bold"/>
                <a:cs typeface="Geller Text Bold"/>
                <a:sym typeface="Geller Text Bold"/>
              </a:rPr>
              <a:t>?</a:t>
            </a:r>
            <a:r>
              <a:rPr sz="2800" b="1" dirty="0">
                <a:latin typeface="Georgia" panose="02040502050405020303" pitchFamily="18" charset="0"/>
              </a:rPr>
              <a:t/>
            </a:r>
            <a:br>
              <a:rPr sz="2800" b="1" dirty="0">
                <a:latin typeface="Georgia" panose="02040502050405020303" pitchFamily="18" charset="0"/>
              </a:rPr>
            </a:br>
            <a:r>
              <a:rPr dirty="0"/>
              <a:t/>
            </a:r>
            <a:br>
              <a:rPr dirty="0"/>
            </a:br>
            <a:r>
              <a:rPr sz="2200" b="1" dirty="0">
                <a:latin typeface="Georgia" panose="02040502050405020303" pitchFamily="18" charset="0"/>
                <a:ea typeface="Geller Text Bold"/>
                <a:cs typeface="Geller Text Bold"/>
                <a:sym typeface="Geller Text Bold"/>
              </a:rPr>
              <a:t>Look at the map of </a:t>
            </a:r>
            <a:r>
              <a:rPr sz="2200" b="1" dirty="0" err="1">
                <a:latin typeface="Georgia" panose="02040502050405020303" pitchFamily="18" charset="0"/>
                <a:ea typeface="Geller Text Bold"/>
                <a:cs typeface="Geller Text Bold"/>
                <a:sym typeface="Geller Text Bold"/>
              </a:rPr>
              <a:t>Watu</a:t>
            </a:r>
            <a:r>
              <a:rPr sz="2200" b="1" dirty="0">
                <a:latin typeface="Georgia" panose="02040502050405020303" pitchFamily="18" charset="0"/>
                <a:ea typeface="Geller Text Bold"/>
                <a:cs typeface="Geller Text Bold"/>
                <a:sym typeface="Geller Text Bold"/>
              </a:rPr>
              <a:t> and your community card to find out about the area where you live</a:t>
            </a:r>
            <a:r>
              <a:rPr sz="2200" b="0" dirty="0">
                <a:latin typeface="Geller Text Bold"/>
                <a:ea typeface="Geller Text Bold"/>
                <a:cs typeface="Geller Text Bold"/>
                <a:sym typeface="Geller Text Bold"/>
              </a:rPr>
              <a:t>.</a:t>
            </a:r>
          </a:p>
          <a:p>
            <a:pPr marL="342900" indent="-342900" defTabSz="877823">
              <a:spcBef>
                <a:spcPts val="1800"/>
              </a:spcBef>
              <a:buFont typeface="Arial" panose="020B0604020202020204" pitchFamily="34" charset="0"/>
              <a:buChar char="•"/>
              <a:defRPr sz="1632">
                <a:solidFill>
                  <a:srgbClr val="000000"/>
                </a:solidFill>
                <a:latin typeface="+mn-lt"/>
                <a:ea typeface="+mn-ea"/>
                <a:cs typeface="+mn-cs"/>
                <a:sym typeface="Geller Text Regular"/>
              </a:defRPr>
            </a:pPr>
            <a:r>
              <a:rPr sz="2200" dirty="0" smtClean="0">
                <a:latin typeface="Georgia" panose="02040502050405020303" pitchFamily="18" charset="0"/>
              </a:rPr>
              <a:t>Which </a:t>
            </a:r>
            <a:r>
              <a:rPr sz="2200" dirty="0">
                <a:latin typeface="Georgia" panose="02040502050405020303" pitchFamily="18" charset="0"/>
              </a:rPr>
              <a:t>of the homes and areas in your community are at risk of flooding</a:t>
            </a:r>
            <a:r>
              <a:rPr sz="2200" dirty="0" smtClean="0">
                <a:latin typeface="Georgia" panose="02040502050405020303" pitchFamily="18" charset="0"/>
              </a:rPr>
              <a:t>?</a:t>
            </a:r>
          </a:p>
          <a:p>
            <a:pPr marL="342900" indent="-342900" defTabSz="877823">
              <a:spcBef>
                <a:spcPts val="1800"/>
              </a:spcBef>
              <a:buFont typeface="Arial" panose="020B0604020202020204" pitchFamily="34" charset="0"/>
              <a:buChar char="•"/>
              <a:defRPr sz="1632">
                <a:solidFill>
                  <a:srgbClr val="000000"/>
                </a:solidFill>
                <a:latin typeface="+mn-lt"/>
                <a:ea typeface="+mn-ea"/>
                <a:cs typeface="+mn-cs"/>
                <a:sym typeface="Geller Text Regular"/>
              </a:defRPr>
            </a:pPr>
            <a:r>
              <a:rPr sz="2200" dirty="0" smtClean="0">
                <a:latin typeface="Georgia" panose="02040502050405020303" pitchFamily="18" charset="0"/>
              </a:rPr>
              <a:t>Discuss in your group or class and mark the homes most at risk on your map.</a:t>
            </a:r>
          </a:p>
          <a:p>
            <a:pPr marL="342900" indent="-342900" defTabSz="877823">
              <a:spcBef>
                <a:spcPts val="1800"/>
              </a:spcBef>
              <a:buFont typeface="Arial" panose="020B0604020202020204" pitchFamily="34" charset="0"/>
              <a:buChar char="•"/>
              <a:defRPr sz="1919">
                <a:solidFill>
                  <a:srgbClr val="000000"/>
                </a:solidFill>
                <a:latin typeface="Trebuchet MS"/>
                <a:ea typeface="Trebuchet MS"/>
                <a:cs typeface="Trebuchet MS"/>
                <a:sym typeface="Trebuchet MS"/>
              </a:defRPr>
            </a:pPr>
            <a:r>
              <a:rPr sz="2200" dirty="0" smtClean="0">
                <a:latin typeface="Georgia" panose="02040502050405020303" pitchFamily="18" charset="0"/>
                <a:ea typeface="+mn-ea"/>
                <a:cs typeface="+mn-cs"/>
                <a:sym typeface="Geller Text Regular"/>
              </a:rPr>
              <a:t>Where </a:t>
            </a:r>
            <a:r>
              <a:rPr sz="2200" dirty="0">
                <a:latin typeface="Georgia" panose="02040502050405020303" pitchFamily="18" charset="0"/>
                <a:ea typeface="+mn-ea"/>
                <a:cs typeface="+mn-cs"/>
                <a:sym typeface="Geller Text Regular"/>
              </a:rPr>
              <a:t>might you build your new house?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912" y="0"/>
            <a:ext cx="3636226" cy="514350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Text Placeholder 1"/>
          <p:cNvSpPr txBox="1"/>
          <p:nvPr/>
        </p:nvSpPr>
        <p:spPr>
          <a:xfrm>
            <a:off x="4208929" y="1423033"/>
            <a:ext cx="4935073" cy="2297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lnSpc>
                <a:spcPts val="3500"/>
              </a:lnSpc>
              <a:defRPr sz="2600" b="1" u="sng" spc="20">
                <a:solidFill>
                  <a:srgbClr val="FFFFFF"/>
                </a:solidFill>
                <a:latin typeface="Georgia"/>
                <a:ea typeface="Georgia"/>
                <a:cs typeface="Georgia"/>
                <a:sym typeface="Georgia"/>
              </a:defRPr>
            </a:pPr>
            <a:r>
              <a:t>Design</a:t>
            </a:r>
            <a:r>
              <a:rPr u="none"/>
              <a:t>, </a:t>
            </a:r>
            <a:r>
              <a:t>make</a:t>
            </a:r>
            <a:r>
              <a:rPr u="none"/>
              <a:t> and </a:t>
            </a:r>
            <a:r>
              <a:t>test</a:t>
            </a:r>
            <a:r>
              <a:rPr u="none"/>
              <a:t> </a:t>
            </a:r>
            <a:br>
              <a:rPr u="none"/>
            </a:br>
            <a:r>
              <a:rPr u="none"/>
              <a:t>a model of a system </a:t>
            </a:r>
            <a:br>
              <a:rPr u="none"/>
            </a:br>
            <a:r>
              <a:rPr u="none"/>
              <a:t>that can transport tomatoes in a way that won't squash them!</a:t>
            </a:r>
          </a:p>
        </p:txBody>
      </p:sp>
      <p:sp>
        <p:nvSpPr>
          <p:cNvPr id="1111" name="Title 1"/>
          <p:cNvSpPr txBox="1"/>
          <p:nvPr/>
        </p:nvSpPr>
        <p:spPr>
          <a:xfrm>
            <a:off x="4060978" y="275489"/>
            <a:ext cx="3348785" cy="20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b="1">
                <a:solidFill>
                  <a:srgbClr val="FFFFFF"/>
                </a:solidFill>
                <a:latin typeface="Georgia"/>
                <a:ea typeface="Georgia"/>
                <a:cs typeface="Georgia"/>
                <a:sym typeface="Georgia"/>
              </a:defRPr>
            </a:lvl1pPr>
          </a:lstStyle>
          <a:p>
            <a:r>
              <a:t>.</a:t>
            </a:r>
          </a:p>
        </p:txBody>
      </p:sp>
      <p:sp>
        <p:nvSpPr>
          <p:cNvPr id="1113" name="TextBox 3"/>
          <p:cNvSpPr txBox="1"/>
          <p:nvPr/>
        </p:nvSpPr>
        <p:spPr>
          <a:xfrm>
            <a:off x="274795" y="216444"/>
            <a:ext cx="5558446"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1600" b="1">
                <a:solidFill>
                  <a:srgbClr val="FFA600"/>
                </a:solidFill>
                <a:latin typeface="Georgia"/>
                <a:ea typeface="Georgia"/>
                <a:cs typeface="Georgia"/>
                <a:sym typeface="Georgia"/>
              </a:defRPr>
            </a:pPr>
            <a:r>
              <a:rPr sz="2800" dirty="0" smtClean="0">
                <a:solidFill>
                  <a:srgbClr val="00B0F0"/>
                </a:solidFill>
              </a:rPr>
              <a:t>A </a:t>
            </a:r>
            <a:r>
              <a:rPr sz="2800" dirty="0">
                <a:solidFill>
                  <a:srgbClr val="00B0F0"/>
                </a:solidFill>
              </a:rPr>
              <a:t>few </a:t>
            </a:r>
            <a:r>
              <a:rPr lang="en-US" sz="2800" dirty="0" smtClean="0">
                <a:solidFill>
                  <a:srgbClr val="00B0F0"/>
                </a:solidFill>
              </a:rPr>
              <a:t>things to remember</a:t>
            </a:r>
            <a:endParaRPr sz="2800" dirty="0">
              <a:solidFill>
                <a:srgbClr val="00B0F0"/>
              </a:solidFill>
            </a:endParaRPr>
          </a:p>
        </p:txBody>
      </p:sp>
      <p:sp>
        <p:nvSpPr>
          <p:cNvPr id="2" name="TextBox 1"/>
          <p:cNvSpPr txBox="1"/>
          <p:nvPr/>
        </p:nvSpPr>
        <p:spPr>
          <a:xfrm>
            <a:off x="732158" y="876824"/>
            <a:ext cx="8086380" cy="3785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defRPr sz="1600">
                <a:latin typeface="Georgia"/>
                <a:ea typeface="Georgia"/>
                <a:cs typeface="Georgia"/>
                <a:sym typeface="Georgia"/>
              </a:defRPr>
            </a:pPr>
            <a:r>
              <a:rPr lang="en-US" dirty="0" smtClean="0">
                <a:latin typeface="Georgia" panose="02040502050405020303" pitchFamily="18" charset="0"/>
              </a:rPr>
              <a:t>Do your </a:t>
            </a:r>
            <a:r>
              <a:rPr lang="en-US" b="1" dirty="0" smtClean="0">
                <a:latin typeface="Georgia" panose="02040502050405020303" pitchFamily="18" charset="0"/>
              </a:rPr>
              <a:t>research</a:t>
            </a:r>
            <a:r>
              <a:rPr lang="en-US" dirty="0" smtClean="0">
                <a:latin typeface="Georgia" panose="02040502050405020303" pitchFamily="18" charset="0"/>
              </a:rPr>
              <a:t>…to see what features are common in flood-proof houses. Watch this video by </a:t>
            </a:r>
            <a:r>
              <a:rPr lang="en-US" dirty="0" err="1" smtClean="0">
                <a:latin typeface="Georgia" panose="02040502050405020303" pitchFamily="18" charset="0"/>
              </a:rPr>
              <a:t>Ortis</a:t>
            </a:r>
            <a:r>
              <a:rPr lang="en-US" dirty="0" smtClean="0">
                <a:latin typeface="Georgia" panose="02040502050405020303" pitchFamily="18" charset="0"/>
              </a:rPr>
              <a:t> </a:t>
            </a:r>
            <a:r>
              <a:rPr lang="en-US" dirty="0" err="1" smtClean="0">
                <a:latin typeface="Georgia" panose="02040502050405020303" pitchFamily="18" charset="0"/>
              </a:rPr>
              <a:t>Deley</a:t>
            </a:r>
            <a:r>
              <a:rPr lang="en-US" dirty="0" smtClean="0">
                <a:latin typeface="Georgia" panose="02040502050405020303" pitchFamily="18" charset="0"/>
              </a:rPr>
              <a:t> to get you started </a:t>
            </a:r>
            <a:r>
              <a:rPr lang="en-US" dirty="0">
                <a:latin typeface="Georgia" panose="02040502050405020303" pitchFamily="18" charset="0"/>
                <a:hlinkClick r:id="rId3"/>
              </a:rPr>
              <a:t>http://</a:t>
            </a:r>
            <a:r>
              <a:rPr lang="en-US" dirty="0" smtClean="0">
                <a:latin typeface="Georgia" panose="02040502050405020303" pitchFamily="18" charset="0"/>
                <a:hlinkClick r:id="rId3"/>
              </a:rPr>
              <a:t>bit.ly/pasbtf</a:t>
            </a:r>
            <a:r>
              <a:rPr lang="en-US" dirty="0" smtClean="0">
                <a:latin typeface="Georgia" panose="02040502050405020303" pitchFamily="18" charset="0"/>
              </a:rPr>
              <a:t>. </a:t>
            </a:r>
            <a:endParaRPr lang="en-US" dirty="0">
              <a:latin typeface="Georgia" panose="02040502050405020303" pitchFamily="18" charset="0"/>
            </a:endParaRPr>
          </a:p>
          <a:p>
            <a:pPr>
              <a:defRPr sz="1600">
                <a:latin typeface="Georgia"/>
                <a:ea typeface="Georgia"/>
                <a:cs typeface="Georgia"/>
                <a:sym typeface="Georgia"/>
              </a:defRPr>
            </a:pPr>
            <a:endParaRPr lang="en-GB" dirty="0">
              <a:latin typeface="Georgia" panose="02040502050405020303" pitchFamily="18" charset="0"/>
            </a:endParaRPr>
          </a:p>
          <a:p>
            <a:pPr>
              <a:defRPr sz="1600">
                <a:latin typeface="Georgia"/>
                <a:ea typeface="Georgia"/>
                <a:cs typeface="Georgia"/>
                <a:sym typeface="Georgia"/>
              </a:defRPr>
            </a:pPr>
            <a:r>
              <a:rPr lang="en-GB" dirty="0" smtClean="0">
                <a:latin typeface="Georgia" panose="02040502050405020303" pitchFamily="18" charset="0"/>
              </a:rPr>
              <a:t>Use the knowledge you gained from testing materials to help chose the right materials for your flood-proof home.  They should be </a:t>
            </a:r>
            <a:r>
              <a:rPr lang="en-GB" b="1" dirty="0" smtClean="0">
                <a:latin typeface="Georgia" panose="02040502050405020303" pitchFamily="18" charset="0"/>
              </a:rPr>
              <a:t>strong and waterproof</a:t>
            </a:r>
            <a:r>
              <a:rPr lang="en-GB" dirty="0" smtClean="0">
                <a:latin typeface="Georgia" panose="02040502050405020303" pitchFamily="18" charset="0"/>
              </a:rPr>
              <a:t>.</a:t>
            </a: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r>
              <a:rPr lang="en-GB" dirty="0" smtClean="0">
                <a:latin typeface="Georgia" panose="02040502050405020303" pitchFamily="18" charset="0"/>
              </a:rPr>
              <a:t>Your home will need a </a:t>
            </a:r>
            <a:r>
              <a:rPr lang="en-GB" b="1" dirty="0" smtClean="0">
                <a:latin typeface="Georgia" panose="02040502050405020303" pitchFamily="18" charset="0"/>
              </a:rPr>
              <a:t>strong structure </a:t>
            </a:r>
            <a:r>
              <a:rPr lang="en-GB" dirty="0" smtClean="0">
                <a:latin typeface="Georgia" panose="02040502050405020303" pitchFamily="18" charset="0"/>
              </a:rPr>
              <a:t>to withstand the wind that comes with the rain during flooding.</a:t>
            </a:r>
          </a:p>
          <a:p>
            <a:pPr>
              <a:defRPr sz="1600">
                <a:latin typeface="Georgia"/>
                <a:ea typeface="Georgia"/>
                <a:cs typeface="Georgia"/>
                <a:sym typeface="Georgia"/>
              </a:defRPr>
            </a:pPr>
            <a:endParaRPr lang="en-US" dirty="0">
              <a:latin typeface="Georgia" panose="02040502050405020303" pitchFamily="18" charset="0"/>
            </a:endParaRPr>
          </a:p>
          <a:p>
            <a:pPr>
              <a:defRPr sz="1600">
                <a:latin typeface="Georgia"/>
                <a:ea typeface="Georgia"/>
                <a:cs typeface="Georgia"/>
                <a:sym typeface="Georgia"/>
              </a:defRPr>
            </a:pPr>
            <a:r>
              <a:rPr lang="en-US" dirty="0" smtClean="0">
                <a:latin typeface="Georgia" panose="02040502050405020303" pitchFamily="18" charset="0"/>
              </a:rPr>
              <a:t>The </a:t>
            </a:r>
            <a:r>
              <a:rPr lang="en-US" b="1" dirty="0" smtClean="0">
                <a:latin typeface="Georgia" panose="02040502050405020303" pitchFamily="18" charset="0"/>
              </a:rPr>
              <a:t>bottom of your house </a:t>
            </a:r>
            <a:r>
              <a:rPr lang="en-US" dirty="0" smtClean="0">
                <a:latin typeface="Georgia" panose="02040502050405020303" pitchFamily="18" charset="0"/>
              </a:rPr>
              <a:t>will need to be especially protected from water during flooding as for long periods of time it may be submerged in water</a:t>
            </a:r>
            <a:endParaRPr lang="en-GB" dirty="0" smtClean="0">
              <a:latin typeface="Georgia" panose="02040502050405020303" pitchFamily="18" charset="0"/>
            </a:endParaRP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a:p>
            <a:pPr>
              <a:defRPr sz="1600">
                <a:latin typeface="Georgia"/>
                <a:ea typeface="Georgia"/>
                <a:cs typeface="Georgia"/>
                <a:sym typeface="Georgia"/>
              </a:defRPr>
            </a:pPr>
            <a:r>
              <a:rPr lang="en-US" dirty="0" smtClean="0">
                <a:latin typeface="Georgia" panose="02040502050405020303" pitchFamily="18" charset="0"/>
              </a:rPr>
              <a:t>Think about the </a:t>
            </a:r>
            <a:r>
              <a:rPr lang="en-US" b="1" dirty="0" smtClean="0">
                <a:latin typeface="Georgia" panose="02040502050405020303" pitchFamily="18" charset="0"/>
              </a:rPr>
              <a:t>cost</a:t>
            </a:r>
            <a:r>
              <a:rPr lang="en-US" dirty="0" smtClean="0">
                <a:latin typeface="Georgia" panose="02040502050405020303" pitchFamily="18" charset="0"/>
              </a:rPr>
              <a:t> of your home.  Use locally-resourced, sustainable materials where possible.</a:t>
            </a:r>
            <a:endParaRPr lang="en-GB" dirty="0">
              <a:latin typeface="Georgia" panose="02040502050405020303" pitchFamily="18" charset="0"/>
            </a:endParaRPr>
          </a:p>
          <a:p>
            <a:pPr>
              <a:defRPr sz="1600">
                <a:latin typeface="Georgia"/>
                <a:ea typeface="Georgia"/>
                <a:cs typeface="Georgia"/>
                <a:sym typeface="Georgia"/>
              </a:defRPr>
            </a:pPr>
            <a:endParaRPr kumimoji="0" lang="en-GB" b="0" i="0" u="none" strike="noStrike" cap="none" spc="0" normalizeH="0" baseline="0" dirty="0">
              <a:ln>
                <a:noFill/>
              </a:ln>
              <a:solidFill>
                <a:srgbClr val="3C3C3C"/>
              </a:solidFill>
              <a:effectLst/>
              <a:uFillTx/>
              <a:latin typeface="Georgia" panose="02040502050405020303" pitchFamily="18" charset="0"/>
              <a:sym typeface="Helvetica"/>
            </a:endParaRPr>
          </a:p>
        </p:txBody>
      </p:sp>
      <p:sp>
        <p:nvSpPr>
          <p:cNvPr id="3" name="TextBox 2"/>
          <p:cNvSpPr txBox="1"/>
          <p:nvPr/>
        </p:nvSpPr>
        <p:spPr>
          <a:xfrm>
            <a:off x="4775348" y="2630087"/>
            <a:ext cx="3802233"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smtClean="0">
                <a:ln>
                  <a:noFill/>
                </a:ln>
                <a:solidFill>
                  <a:schemeClr val="bg1"/>
                </a:solidFill>
                <a:effectLst/>
                <a:uFillTx/>
                <a:latin typeface="Georgia" panose="02040502050405020303" pitchFamily="18" charset="0"/>
                <a:sym typeface="Helvetica"/>
              </a:rPr>
              <a:t>Combine </a:t>
            </a:r>
            <a:endParaRPr kumimoji="0" lang="en-GB" sz="2400" b="0" i="0" u="none" strike="noStrike" cap="none" spc="0" normalizeH="0" baseline="0" dirty="0">
              <a:ln>
                <a:noFill/>
              </a:ln>
              <a:solidFill>
                <a:schemeClr val="bg1"/>
              </a:solidFill>
              <a:effectLst/>
              <a:uFillTx/>
              <a:latin typeface="Georgia" panose="02040502050405020303" pitchFamily="18" charset="0"/>
              <a:sym typeface="Helvetica"/>
            </a:endParaRPr>
          </a:p>
        </p:txBody>
      </p:sp>
      <p:sp>
        <p:nvSpPr>
          <p:cNvPr id="20" name="2"/>
          <p:cNvSpPr txBox="1"/>
          <p:nvPr/>
        </p:nvSpPr>
        <p:spPr>
          <a:xfrm>
            <a:off x="497785" y="4418330"/>
            <a:ext cx="497043" cy="733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nSpc>
                <a:spcPts val="5000"/>
              </a:lnSpc>
              <a:defRPr sz="3200" cap="all">
                <a:solidFill>
                  <a:schemeClr val="accent4"/>
                </a:solidFill>
                <a:latin typeface="Druk"/>
                <a:ea typeface="Druk"/>
                <a:cs typeface="Druk"/>
                <a:sym typeface="Druk"/>
              </a:defRPr>
            </a:lvl1pPr>
          </a:lstStyle>
          <a:p>
            <a:endParaRPr sz="2400" dirty="0">
              <a:latin typeface="Georgia" panose="02040502050405020303" pitchFamily="18" charset="0"/>
            </a:endParaRPr>
          </a:p>
        </p:txBody>
      </p:sp>
      <p:pic>
        <p:nvPicPr>
          <p:cNvPr id="18" name="drop.png" descr="drop.png"/>
          <p:cNvPicPr>
            <a:picLocks noChangeAspect="1"/>
          </p:cNvPicPr>
          <p:nvPr/>
        </p:nvPicPr>
        <p:blipFill>
          <a:blip r:embed="rId4">
            <a:extLst/>
          </a:blip>
          <a:stretch>
            <a:fillRect/>
          </a:stretch>
        </p:blipFill>
        <p:spPr>
          <a:xfrm>
            <a:off x="392577" y="961023"/>
            <a:ext cx="296526" cy="486222"/>
          </a:xfrm>
          <a:prstGeom prst="rect">
            <a:avLst/>
          </a:prstGeom>
          <a:ln w="12700">
            <a:miter lim="400000"/>
          </a:ln>
        </p:spPr>
      </p:pic>
      <p:pic>
        <p:nvPicPr>
          <p:cNvPr id="26" name="drop.png" descr="drop.png"/>
          <p:cNvPicPr>
            <a:picLocks noChangeAspect="1"/>
          </p:cNvPicPr>
          <p:nvPr/>
        </p:nvPicPr>
        <p:blipFill>
          <a:blip r:embed="rId4">
            <a:extLst/>
          </a:blip>
          <a:stretch>
            <a:fillRect/>
          </a:stretch>
        </p:blipFill>
        <p:spPr>
          <a:xfrm>
            <a:off x="-161113" y="4266308"/>
            <a:ext cx="632772" cy="1037574"/>
          </a:xfrm>
          <a:prstGeom prst="rect">
            <a:avLst/>
          </a:prstGeom>
          <a:ln w="12700">
            <a:miter lim="400000"/>
          </a:ln>
        </p:spPr>
      </p:pic>
      <p:sp>
        <p:nvSpPr>
          <p:cNvPr id="27" name="Slide Number Placeholder 3"/>
          <p:cNvSpPr txBox="1">
            <a:spLocks noGrp="1"/>
          </p:cNvSpPr>
          <p:nvPr>
            <p:ph type="sldNum" sz="quarter" idx="2"/>
          </p:nvPr>
        </p:nvSpPr>
        <p:spPr>
          <a:xfrm>
            <a:off x="157189" y="4771343"/>
            <a:ext cx="153888"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r>
              <a:rPr lang="en-US" dirty="0" smtClean="0"/>
              <a:t>11</a:t>
            </a:r>
            <a:endParaRPr dirty="0"/>
          </a:p>
        </p:txBody>
      </p:sp>
      <p:sp>
        <p:nvSpPr>
          <p:cNvPr id="4" name="TextBox 3"/>
          <p:cNvSpPr txBox="1"/>
          <p:nvPr/>
        </p:nvSpPr>
        <p:spPr>
          <a:xfrm>
            <a:off x="3257637" y="4509734"/>
            <a:ext cx="2280744"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3C3C3C"/>
                </a:solidFill>
                <a:effectLst/>
                <a:uFillTx/>
                <a:latin typeface="Georgia" panose="02040502050405020303" pitchFamily="18" charset="0"/>
                <a:sym typeface="Geller Text Regular"/>
              </a:rPr>
              <a:t>Good luck!</a:t>
            </a:r>
            <a:endParaRPr kumimoji="0" lang="en-GB" sz="2800" b="1" i="0" u="none" strike="noStrike" cap="none" spc="0" normalizeH="0" baseline="0" dirty="0">
              <a:ln>
                <a:noFill/>
              </a:ln>
              <a:solidFill>
                <a:srgbClr val="3C3C3C"/>
              </a:solidFill>
              <a:effectLst/>
              <a:uFillTx/>
              <a:latin typeface="Georgia" panose="02040502050405020303" pitchFamily="18" charset="0"/>
              <a:sym typeface="Geller Text Regular"/>
            </a:endParaRPr>
          </a:p>
        </p:txBody>
      </p:sp>
      <p:pic>
        <p:nvPicPr>
          <p:cNvPr id="28" name="drop.png" descr="drop.png"/>
          <p:cNvPicPr>
            <a:picLocks noChangeAspect="1"/>
          </p:cNvPicPr>
          <p:nvPr/>
        </p:nvPicPr>
        <p:blipFill>
          <a:blip r:embed="rId4">
            <a:extLst/>
          </a:blip>
          <a:stretch>
            <a:fillRect/>
          </a:stretch>
        </p:blipFill>
        <p:spPr>
          <a:xfrm>
            <a:off x="413597" y="1655131"/>
            <a:ext cx="296526" cy="486222"/>
          </a:xfrm>
          <a:prstGeom prst="rect">
            <a:avLst/>
          </a:prstGeom>
          <a:ln w="12700">
            <a:miter lim="400000"/>
          </a:ln>
        </p:spPr>
      </p:pic>
      <p:pic>
        <p:nvPicPr>
          <p:cNvPr id="29" name="drop.png" descr="drop.png"/>
          <p:cNvPicPr>
            <a:picLocks noChangeAspect="1"/>
          </p:cNvPicPr>
          <p:nvPr/>
        </p:nvPicPr>
        <p:blipFill>
          <a:blip r:embed="rId4">
            <a:extLst/>
          </a:blip>
          <a:stretch>
            <a:fillRect/>
          </a:stretch>
        </p:blipFill>
        <p:spPr>
          <a:xfrm>
            <a:off x="413597" y="2387137"/>
            <a:ext cx="296526" cy="486222"/>
          </a:xfrm>
          <a:prstGeom prst="rect">
            <a:avLst/>
          </a:prstGeom>
          <a:ln w="12700">
            <a:miter lim="400000"/>
          </a:ln>
        </p:spPr>
      </p:pic>
      <p:pic>
        <p:nvPicPr>
          <p:cNvPr id="30" name="drop.png" descr="drop.png"/>
          <p:cNvPicPr>
            <a:picLocks noChangeAspect="1"/>
          </p:cNvPicPr>
          <p:nvPr/>
        </p:nvPicPr>
        <p:blipFill>
          <a:blip r:embed="rId4">
            <a:extLst/>
          </a:blip>
          <a:stretch>
            <a:fillRect/>
          </a:stretch>
        </p:blipFill>
        <p:spPr>
          <a:xfrm>
            <a:off x="413597" y="3129474"/>
            <a:ext cx="296526" cy="486222"/>
          </a:xfrm>
          <a:prstGeom prst="rect">
            <a:avLst/>
          </a:prstGeom>
          <a:ln w="12700">
            <a:miter lim="400000"/>
          </a:ln>
        </p:spPr>
      </p:pic>
      <p:pic>
        <p:nvPicPr>
          <p:cNvPr id="31" name="drop.png" descr="drop.png"/>
          <p:cNvPicPr>
            <a:picLocks noChangeAspect="1"/>
          </p:cNvPicPr>
          <p:nvPr/>
        </p:nvPicPr>
        <p:blipFill>
          <a:blip r:embed="rId4">
            <a:extLst/>
          </a:blip>
          <a:stretch>
            <a:fillRect/>
          </a:stretch>
        </p:blipFill>
        <p:spPr>
          <a:xfrm>
            <a:off x="435632" y="3871811"/>
            <a:ext cx="296526" cy="486222"/>
          </a:xfrm>
          <a:prstGeom prst="rect">
            <a:avLst/>
          </a:prstGeom>
          <a:ln w="12700">
            <a:miter lim="400000"/>
          </a:ln>
        </p:spPr>
      </p:pic>
    </p:spTree>
    <p:extLst>
      <p:ext uri="{BB962C8B-B14F-4D97-AF65-F5344CB8AC3E}">
        <p14:creationId xmlns:p14="http://schemas.microsoft.com/office/powerpoint/2010/main" val="354165321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9DFB"/>
        </a:solidFill>
        <a:effectLst/>
      </p:bgPr>
    </p:bg>
    <p:spTree>
      <p:nvGrpSpPr>
        <p:cNvPr id="1" name=""/>
        <p:cNvGrpSpPr/>
        <p:nvPr/>
      </p:nvGrpSpPr>
      <p:grpSpPr>
        <a:xfrm>
          <a:off x="0" y="0"/>
          <a:ext cx="0" cy="0"/>
          <a:chOff x="0" y="0"/>
          <a:chExt cx="0" cy="0"/>
        </a:xfrm>
      </p:grpSpPr>
      <p:sp>
        <p:nvSpPr>
          <p:cNvPr id="7" name="Title 6"/>
          <p:cNvSpPr txBox="1">
            <a:spLocks/>
          </p:cNvSpPr>
          <p:nvPr/>
        </p:nvSpPr>
        <p:spPr>
          <a:xfrm>
            <a:off x="1441313" y="1314297"/>
            <a:ext cx="6238570" cy="2316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0000" lnSpcReduction="10000"/>
          </a:bodyPr>
          <a:lst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C3C3C"/>
                </a:solidFill>
                <a:uFillTx/>
                <a:latin typeface="Geller Headline"/>
                <a:ea typeface="Geller Headline"/>
                <a:cs typeface="Geller Headline"/>
                <a:sym typeface="Geller Headline"/>
              </a:defRPr>
            </a:lvl1pPr>
            <a:lvl2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2pPr>
            <a:lvl3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3pPr>
            <a:lvl4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4pPr>
            <a:lvl5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5pPr>
            <a:lvl6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6pPr>
            <a:lvl7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7pPr>
            <a:lvl8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8pPr>
            <a:lvl9pPr marL="0" marR="0" indent="0" algn="l" defTabSz="914400" rtl="0" latinLnBrk="0">
              <a:lnSpc>
                <a:spcPct val="100000"/>
              </a:lnSpc>
              <a:spcBef>
                <a:spcPts val="0"/>
              </a:spcBef>
              <a:spcAft>
                <a:spcPts val="0"/>
              </a:spcAft>
              <a:buClrTx/>
              <a:buSzTx/>
              <a:buFontTx/>
              <a:buNone/>
              <a:tabLst/>
              <a:defRPr sz="2000" b="0" i="0" u="none" strike="noStrike" cap="none" spc="0" baseline="0">
                <a:solidFill>
                  <a:srgbClr val="3C3C3C"/>
                </a:solidFill>
                <a:uFillTx/>
                <a:latin typeface="Geller Headline"/>
                <a:ea typeface="Geller Headline"/>
                <a:cs typeface="Geller Headline"/>
                <a:sym typeface="Geller Headline"/>
              </a:defRPr>
            </a:lvl9pPr>
          </a:lstStyle>
          <a:p>
            <a:pPr algn="ctr" defTabSz="732433" hangingPunct="1">
              <a:defRPr sz="2400">
                <a:solidFill>
                  <a:srgbClr val="FFFFFF"/>
                </a:solidFill>
                <a:latin typeface="Geller Text Bold"/>
                <a:ea typeface="Geller Text Bold"/>
                <a:cs typeface="Geller Text Bold"/>
                <a:sym typeface="Geller Text Bold"/>
              </a:defRPr>
            </a:pPr>
            <a:r>
              <a:rPr lang="en-US" sz="2700" b="1" dirty="0" smtClean="0">
                <a:solidFill>
                  <a:srgbClr val="FFFFFF"/>
                </a:solidFill>
                <a:latin typeface="Georgia" panose="02040502050405020303" pitchFamily="18" charset="0"/>
                <a:ea typeface="Geller Text Bold"/>
                <a:cs typeface="Geller Text Bold"/>
                <a:sym typeface="Geller Text Bold"/>
              </a:rPr>
              <a:t>At the end of your challenge you will have 3 minutes to present or ‘pitch’ your work on designing and building your model home</a:t>
            </a:r>
            <a:br>
              <a:rPr lang="en-US" sz="2700" b="1" dirty="0" smtClean="0">
                <a:solidFill>
                  <a:srgbClr val="FFFFFF"/>
                </a:solidFill>
                <a:latin typeface="Georgia" panose="02040502050405020303" pitchFamily="18" charset="0"/>
                <a:ea typeface="Geller Text Bold"/>
                <a:cs typeface="Geller Text Bold"/>
                <a:sym typeface="Geller Text Bold"/>
              </a:rPr>
            </a:br>
            <a:r>
              <a:rPr lang="en-US" sz="2700" b="1" dirty="0" smtClean="0">
                <a:solidFill>
                  <a:srgbClr val="FFFFFF"/>
                </a:solidFill>
                <a:latin typeface="Georgia" panose="02040502050405020303" pitchFamily="18" charset="0"/>
                <a:ea typeface="Geller Text Bold"/>
                <a:cs typeface="Geller Text Bold"/>
                <a:sym typeface="Geller Text Bold"/>
              </a:rPr>
              <a:t/>
            </a:r>
            <a:br>
              <a:rPr lang="en-US" sz="2700" b="1" dirty="0" smtClean="0">
                <a:solidFill>
                  <a:srgbClr val="FFFFFF"/>
                </a:solidFill>
                <a:latin typeface="Georgia" panose="02040502050405020303" pitchFamily="18" charset="0"/>
                <a:ea typeface="Geller Text Bold"/>
                <a:cs typeface="Geller Text Bold"/>
                <a:sym typeface="Geller Text Bold"/>
              </a:rPr>
            </a:br>
            <a:r>
              <a:rPr lang="en-US" sz="2700" b="1" dirty="0" smtClean="0">
                <a:solidFill>
                  <a:srgbClr val="FFFFFF"/>
                </a:solidFill>
                <a:latin typeface="Georgia" panose="02040502050405020303" pitchFamily="18" charset="0"/>
                <a:ea typeface="Geller Text Bold"/>
                <a:cs typeface="Geller Text Bold"/>
                <a:sym typeface="Geller Text Bold"/>
              </a:rPr>
              <a:t>Remember to leave time to work out how you are going to do this. </a:t>
            </a:r>
            <a:r>
              <a:rPr lang="en-US" sz="2400" b="1" dirty="0" smtClean="0">
                <a:solidFill>
                  <a:srgbClr val="FFFFFF"/>
                </a:solidFill>
                <a:latin typeface="Georgia" panose="02040502050405020303" pitchFamily="18" charset="0"/>
                <a:ea typeface="Geller Text Bold"/>
                <a:cs typeface="Geller Text Bold"/>
                <a:sym typeface="Geller Text Bold"/>
              </a:rPr>
              <a:t> </a:t>
            </a:r>
            <a:endParaRPr lang="en-US" sz="2400" b="1" dirty="0">
              <a:solidFill>
                <a:srgbClr val="FFFFFF"/>
              </a:solidFill>
              <a:latin typeface="Georgia" panose="02040502050405020303" pitchFamily="18" charset="0"/>
              <a:ea typeface="Geller Text Bold"/>
              <a:cs typeface="Geller Text Bold"/>
              <a:sym typeface="Geller Text Bold"/>
            </a:endParaRPr>
          </a:p>
        </p:txBody>
      </p:sp>
    </p:spTree>
    <p:extLst>
      <p:ext uri="{BB962C8B-B14F-4D97-AF65-F5344CB8AC3E}">
        <p14:creationId xmlns:p14="http://schemas.microsoft.com/office/powerpoint/2010/main" val="199060951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drop.png" descr="drop.png"/>
          <p:cNvPicPr>
            <a:picLocks noChangeAspect="1"/>
          </p:cNvPicPr>
          <p:nvPr/>
        </p:nvPicPr>
        <p:blipFill>
          <a:blip r:embed="rId3">
            <a:extLst/>
          </a:blip>
          <a:stretch>
            <a:fillRect/>
          </a:stretch>
        </p:blipFill>
        <p:spPr>
          <a:xfrm>
            <a:off x="-159197" y="4252556"/>
            <a:ext cx="632772" cy="1037574"/>
          </a:xfrm>
          <a:prstGeom prst="rect">
            <a:avLst/>
          </a:prstGeom>
          <a:ln w="12700">
            <a:miter lim="400000"/>
          </a:ln>
        </p:spPr>
      </p:pic>
      <p:sp>
        <p:nvSpPr>
          <p:cNvPr id="425" name="Rectangle 13"/>
          <p:cNvSpPr/>
          <p:nvPr/>
        </p:nvSpPr>
        <p:spPr>
          <a:xfrm>
            <a:off x="4894262" y="0"/>
            <a:ext cx="4249738" cy="5143500"/>
          </a:xfrm>
          <a:prstGeom prst="rect">
            <a:avLst/>
          </a:prstGeom>
          <a:solidFill>
            <a:srgbClr val="1A9DFB"/>
          </a:solidFill>
          <a:ln w="12700">
            <a:miter lim="400000"/>
          </a:ln>
        </p:spPr>
        <p:txBody>
          <a:bodyPr lIns="45719" rIns="45719" anchor="ctr"/>
          <a:lstStyle/>
          <a:p>
            <a:pPr algn="ctr">
              <a:defRPr>
                <a:solidFill>
                  <a:srgbClr val="FFFFFF"/>
                </a:solidFill>
              </a:defRPr>
            </a:pPr>
            <a:endParaRPr/>
          </a:p>
        </p:txBody>
      </p:sp>
      <p:sp>
        <p:nvSpPr>
          <p:cNvPr id="426" name="Slide Number Placeholder 3"/>
          <p:cNvSpPr txBox="1">
            <a:spLocks noGrp="1"/>
          </p:cNvSpPr>
          <p:nvPr>
            <p:ph type="sldNum" sz="quarter" idx="2"/>
          </p:nvPr>
        </p:nvSpPr>
        <p:spPr>
          <a:xfrm>
            <a:off x="157189" y="4771343"/>
            <a:ext cx="176330" cy="21544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r>
              <a:rPr lang="en-US" dirty="0" smtClean="0"/>
              <a:t>13</a:t>
            </a:r>
            <a:endParaRPr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7931" t="-3372" r="36380" b="-2376"/>
          <a:stretch/>
        </p:blipFill>
        <p:spPr>
          <a:xfrm>
            <a:off x="5186659" y="186078"/>
            <a:ext cx="3664944" cy="4771343"/>
          </a:xfrm>
          <a:prstGeom prst="rect">
            <a:avLst/>
          </a:prstGeom>
        </p:spPr>
      </p:pic>
      <p:sp>
        <p:nvSpPr>
          <p:cNvPr id="3" name="Rectangle 2"/>
          <p:cNvSpPr/>
          <p:nvPr/>
        </p:nvSpPr>
        <p:spPr>
          <a:xfrm>
            <a:off x="262293" y="299369"/>
            <a:ext cx="4649030" cy="523220"/>
          </a:xfrm>
          <a:prstGeom prst="rect">
            <a:avLst/>
          </a:prstGeom>
        </p:spPr>
        <p:txBody>
          <a:bodyPr wrap="none">
            <a:spAutoFit/>
          </a:bodyPr>
          <a:lstStyle/>
          <a:p>
            <a:r>
              <a:rPr lang="en-GB" sz="2800" b="1" dirty="0" smtClean="0">
                <a:solidFill>
                  <a:srgbClr val="00B0F0"/>
                </a:solidFill>
                <a:latin typeface="Georgia" panose="02040502050405020303" pitchFamily="18" charset="0"/>
              </a:rPr>
              <a:t>Solutions in Bangladesh</a:t>
            </a:r>
            <a:endParaRPr lang="en-GB" sz="2800" dirty="0">
              <a:solidFill>
                <a:srgbClr val="00B0F0"/>
              </a:solidFill>
            </a:endParaRPr>
          </a:p>
        </p:txBody>
      </p:sp>
      <p:sp>
        <p:nvSpPr>
          <p:cNvPr id="5" name="TextBox 4"/>
          <p:cNvSpPr txBox="1"/>
          <p:nvPr/>
        </p:nvSpPr>
        <p:spPr>
          <a:xfrm>
            <a:off x="425554" y="972961"/>
            <a:ext cx="4322509"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latin typeface="Georgia" panose="02040502050405020303" pitchFamily="18" charset="0"/>
                <a:sym typeface="Georgia"/>
              </a:rPr>
              <a:t>In </a:t>
            </a:r>
            <a:r>
              <a:rPr lang="en-US" sz="1600" dirty="0" smtClean="0">
                <a:latin typeface="Georgia" panose="02040502050405020303" pitchFamily="18" charset="0"/>
                <a:sym typeface="Georgia"/>
              </a:rPr>
              <a:t>North </a:t>
            </a:r>
            <a:r>
              <a:rPr lang="en-US" sz="1600" dirty="0">
                <a:latin typeface="Georgia" panose="02040502050405020303" pitchFamily="18" charset="0"/>
                <a:sym typeface="Georgia"/>
              </a:rPr>
              <a:t>western Bangladesh, many families live in fear of the rainy season which is leading to increased flooding of many of the rivers that </a:t>
            </a:r>
            <a:r>
              <a:rPr lang="en-US" sz="1600" dirty="0" err="1">
                <a:latin typeface="Georgia" panose="02040502050405020303" pitchFamily="18" charset="0"/>
                <a:sym typeface="Georgia"/>
              </a:rPr>
              <a:t>criss-cross</a:t>
            </a:r>
            <a:r>
              <a:rPr lang="en-US" sz="1600" dirty="0">
                <a:latin typeface="Georgia" panose="02040502050405020303" pitchFamily="18" charset="0"/>
                <a:sym typeface="Georgia"/>
              </a:rPr>
              <a:t> the </a:t>
            </a:r>
            <a:r>
              <a:rPr lang="en-US" sz="1600" dirty="0" smtClean="0">
                <a:latin typeface="Georgia" panose="02040502050405020303" pitchFamily="18" charset="0"/>
                <a:sym typeface="Georgia"/>
              </a:rPr>
              <a:t>country. </a:t>
            </a:r>
            <a:r>
              <a:rPr lang="en-US" sz="1600" dirty="0" err="1" smtClean="0">
                <a:latin typeface="Georgia" panose="02040502050405020303" pitchFamily="18" charset="0"/>
                <a:sym typeface="Georgia"/>
              </a:rPr>
              <a:t>Shilna</a:t>
            </a:r>
            <a:r>
              <a:rPr lang="en-US" sz="1600" dirty="0" smtClean="0">
                <a:latin typeface="Georgia" panose="02040502050405020303" pitchFamily="18" charset="0"/>
                <a:sym typeface="Georgia"/>
              </a:rPr>
              <a:t> (age 14) lived </a:t>
            </a:r>
            <a:r>
              <a:rPr lang="en-US" sz="1600" dirty="0">
                <a:latin typeface="Georgia" panose="02040502050405020303" pitchFamily="18" charset="0"/>
                <a:sym typeface="Georgia"/>
              </a:rPr>
              <a:t>in one of those areas and her house was washed away. </a:t>
            </a:r>
            <a:br>
              <a:rPr lang="en-US" sz="1600" dirty="0">
                <a:latin typeface="Georgia" panose="02040502050405020303" pitchFamily="18" charset="0"/>
                <a:sym typeface="Georgia"/>
              </a:rPr>
            </a:br>
            <a:r>
              <a:rPr lang="en-US" sz="1600" dirty="0">
                <a:latin typeface="Georgia" panose="02040502050405020303" pitchFamily="18" charset="0"/>
                <a:sym typeface="Georgia"/>
              </a:rPr>
              <a:t/>
            </a:r>
            <a:br>
              <a:rPr lang="en-US" sz="1600" dirty="0">
                <a:latin typeface="Georgia" panose="02040502050405020303" pitchFamily="18" charset="0"/>
                <a:sym typeface="Georgia"/>
              </a:rPr>
            </a:br>
            <a:r>
              <a:rPr lang="en-US" sz="1600" i="1" dirty="0">
                <a:latin typeface="Georgia" panose="02040502050405020303" pitchFamily="18" charset="0"/>
                <a:sym typeface="Georgia"/>
              </a:rPr>
              <a:t>‘’I was really frightened listening to the rain on the roof of my house. </a:t>
            </a:r>
            <a:r>
              <a:rPr lang="en-US" sz="1600" i="1" dirty="0" smtClean="0">
                <a:latin typeface="Georgia" panose="02040502050405020303" pitchFamily="18" charset="0"/>
                <a:sym typeface="Georgia"/>
              </a:rPr>
              <a:t>I was pleased that I kept my school books dry’</a:t>
            </a:r>
            <a:r>
              <a:rPr lang="en-US" sz="1600" dirty="0" smtClean="0">
                <a:latin typeface="Georgia" panose="02040502050405020303" pitchFamily="18" charset="0"/>
                <a:sym typeface="Georgia"/>
              </a:rPr>
              <a:t>. </a:t>
            </a:r>
          </a:p>
          <a:p>
            <a:r>
              <a:rPr lang="en-US" sz="1600" dirty="0">
                <a:latin typeface="Georgia" panose="02040502050405020303" pitchFamily="18" charset="0"/>
                <a:sym typeface="Georgia"/>
              </a:rPr>
              <a:t/>
            </a:r>
            <a:br>
              <a:rPr lang="en-US" sz="1600" dirty="0">
                <a:latin typeface="Georgia" panose="02040502050405020303" pitchFamily="18" charset="0"/>
                <a:sym typeface="Georgia"/>
              </a:rPr>
            </a:br>
            <a:r>
              <a:rPr lang="en-US" sz="1600" dirty="0" err="1" smtClean="0">
                <a:latin typeface="Georgia" panose="02040502050405020303" pitchFamily="18" charset="0"/>
                <a:sym typeface="Georgia"/>
              </a:rPr>
              <a:t>Shilna</a:t>
            </a:r>
            <a:r>
              <a:rPr lang="en-US" sz="1600" dirty="0" smtClean="0">
                <a:latin typeface="Georgia" panose="02040502050405020303" pitchFamily="18" charset="0"/>
                <a:sym typeface="Georgia"/>
              </a:rPr>
              <a:t> feels lucky </a:t>
            </a:r>
            <a:r>
              <a:rPr lang="en-US" sz="1600" dirty="0">
                <a:latin typeface="Georgia" panose="02040502050405020303" pitchFamily="18" charset="0"/>
                <a:sym typeface="Georgia"/>
              </a:rPr>
              <a:t>that she and her mother </a:t>
            </a:r>
            <a:r>
              <a:rPr lang="en-US" sz="1600" dirty="0" smtClean="0">
                <a:latin typeface="Georgia" panose="02040502050405020303" pitchFamily="18" charset="0"/>
                <a:sym typeface="Georgia"/>
              </a:rPr>
              <a:t>moved into to </a:t>
            </a:r>
            <a:r>
              <a:rPr lang="en-US" sz="1600" dirty="0">
                <a:latin typeface="Georgia" panose="02040502050405020303" pitchFamily="18" charset="0"/>
                <a:sym typeface="Georgia"/>
              </a:rPr>
              <a:t>a new </a:t>
            </a:r>
            <a:r>
              <a:rPr lang="en-US" sz="1600" dirty="0" smtClean="0">
                <a:latin typeface="Georgia" panose="02040502050405020303" pitchFamily="18" charset="0"/>
                <a:sym typeface="Georgia"/>
              </a:rPr>
              <a:t>flood-proof home </a:t>
            </a:r>
            <a:r>
              <a:rPr lang="en-US" sz="1600" dirty="0">
                <a:latin typeface="Georgia" panose="02040502050405020303" pitchFamily="18" charset="0"/>
                <a:sym typeface="Georgia"/>
              </a:rPr>
              <a:t>provided by Practical </a:t>
            </a:r>
            <a:r>
              <a:rPr lang="en-US" sz="1600" dirty="0" smtClean="0">
                <a:latin typeface="Georgia" panose="02040502050405020303" pitchFamily="18" charset="0"/>
                <a:sym typeface="Georgia"/>
              </a:rPr>
              <a:t>Action.  You will have seen </a:t>
            </a:r>
            <a:r>
              <a:rPr lang="en-US" sz="1600" dirty="0" err="1" smtClean="0">
                <a:latin typeface="Georgia" panose="02040502050405020303" pitchFamily="18" charset="0"/>
                <a:sym typeface="Georgia"/>
              </a:rPr>
              <a:t>Shilna</a:t>
            </a:r>
            <a:r>
              <a:rPr lang="en-US" sz="1600" dirty="0" smtClean="0">
                <a:latin typeface="Georgia" panose="02040502050405020303" pitchFamily="18" charset="0"/>
                <a:sym typeface="Georgia"/>
              </a:rPr>
              <a:t> if you watched this </a:t>
            </a:r>
            <a:r>
              <a:rPr lang="en-US" sz="1600" dirty="0">
                <a:latin typeface="Georgia" panose="02040502050405020303" pitchFamily="18" charset="0"/>
                <a:sym typeface="Georgia"/>
              </a:rPr>
              <a:t>video </a:t>
            </a:r>
            <a:r>
              <a:rPr lang="en-US" sz="1600" dirty="0" smtClean="0">
                <a:latin typeface="Georgia" panose="02040502050405020303" pitchFamily="18" charset="0"/>
                <a:sym typeface="Georgia"/>
              </a:rPr>
              <a:t>                          </a:t>
            </a:r>
            <a:r>
              <a:rPr lang="en-US" sz="1600" dirty="0" smtClean="0">
                <a:latin typeface="Georgia" panose="02040502050405020303" pitchFamily="18" charset="0"/>
                <a:sym typeface="Georgia"/>
                <a:hlinkClick r:id="rId5"/>
              </a:rPr>
              <a:t>http</a:t>
            </a:r>
            <a:r>
              <a:rPr lang="en-US" sz="1600" dirty="0">
                <a:latin typeface="Georgia" panose="02040502050405020303" pitchFamily="18" charset="0"/>
                <a:sym typeface="Georgia"/>
                <a:hlinkClick r:id="rId5"/>
              </a:rPr>
              <a:t>://bit.ly/pasbtf</a:t>
            </a:r>
            <a:endParaRPr lang="en-US" sz="1600" dirty="0" smtClean="0">
              <a:latin typeface="Georgia" panose="02040502050405020303" pitchFamily="18" charset="0"/>
              <a:sym typeface="Georgia"/>
            </a:endParaRPr>
          </a:p>
          <a:p>
            <a:r>
              <a:rPr lang="en-US" sz="1600" dirty="0" smtClean="0">
                <a:latin typeface="Georgia" panose="02040502050405020303" pitchFamily="18" charset="0"/>
                <a:sym typeface="Georgia"/>
              </a:rPr>
              <a:t> </a:t>
            </a:r>
            <a:endParaRPr kumimoji="0" lang="en-GB" sz="1600" b="0" i="0" u="none" strike="noStrike" cap="none" spc="0" normalizeH="0" baseline="0" dirty="0">
              <a:ln>
                <a:noFill/>
              </a:ln>
              <a:solidFill>
                <a:srgbClr val="3C3C3C"/>
              </a:solidFill>
              <a:effectLst/>
              <a:uFillTx/>
              <a:latin typeface="Georgia" panose="02040502050405020303" pitchFamily="18" charset="0"/>
              <a:sym typeface="Geller Text Regular"/>
            </a:endParaRPr>
          </a:p>
        </p:txBody>
      </p:sp>
    </p:spTree>
    <p:extLst>
      <p:ext uri="{BB962C8B-B14F-4D97-AF65-F5344CB8AC3E}">
        <p14:creationId xmlns:p14="http://schemas.microsoft.com/office/powerpoint/2010/main" val="140337259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9DFB"/>
        </a:solidFill>
        <a:effectLst/>
      </p:bgPr>
    </p:bg>
    <p:spTree>
      <p:nvGrpSpPr>
        <p:cNvPr id="1" name=""/>
        <p:cNvGrpSpPr/>
        <p:nvPr/>
      </p:nvGrpSpPr>
      <p:grpSpPr>
        <a:xfrm>
          <a:off x="0" y="0"/>
          <a:ext cx="0" cy="0"/>
          <a:chOff x="0" y="0"/>
          <a:chExt cx="0" cy="0"/>
        </a:xfrm>
      </p:grpSpPr>
      <p:sp>
        <p:nvSpPr>
          <p:cNvPr id="450" name="Text Placeholder 1"/>
          <p:cNvSpPr txBox="1"/>
          <p:nvPr/>
        </p:nvSpPr>
        <p:spPr>
          <a:xfrm>
            <a:off x="2528093" y="1573820"/>
            <a:ext cx="6056315" cy="19958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ts val="8000"/>
              </a:lnSpc>
              <a:defRPr sz="6000" b="1" spc="20">
                <a:solidFill>
                  <a:srgbClr val="FFFFFF"/>
                </a:solidFill>
                <a:latin typeface="Georgia"/>
                <a:ea typeface="Georgia"/>
                <a:cs typeface="Georgia"/>
                <a:sym typeface="Georgia"/>
              </a:defRPr>
            </a:lvl1pPr>
          </a:lstStyle>
          <a:p>
            <a:r>
              <a:rPr dirty="0"/>
              <a:t>Celebrating Success</a:t>
            </a:r>
          </a:p>
        </p:txBody>
      </p:sp>
      <p:pic>
        <p:nvPicPr>
          <p:cNvPr id="451" name="whitedrop.png" descr="whitedrop.png"/>
          <p:cNvPicPr>
            <a:picLocks noChangeAspect="1"/>
          </p:cNvPicPr>
          <p:nvPr/>
        </p:nvPicPr>
        <p:blipFill>
          <a:blip r:embed="rId3">
            <a:extLst/>
          </a:blip>
          <a:stretch>
            <a:fillRect/>
          </a:stretch>
        </p:blipFill>
        <p:spPr>
          <a:xfrm>
            <a:off x="908796" y="607721"/>
            <a:ext cx="2395551" cy="392805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drop.png" descr="drop.png"/>
          <p:cNvPicPr>
            <a:picLocks noChangeAspect="1"/>
          </p:cNvPicPr>
          <p:nvPr/>
        </p:nvPicPr>
        <p:blipFill>
          <a:blip r:embed="rId3">
            <a:extLst/>
          </a:blip>
          <a:stretch>
            <a:fillRect/>
          </a:stretch>
        </p:blipFill>
        <p:spPr>
          <a:xfrm>
            <a:off x="-163646" y="4257329"/>
            <a:ext cx="632772" cy="1037574"/>
          </a:xfrm>
          <a:prstGeom prst="rect">
            <a:avLst/>
          </a:prstGeom>
          <a:ln w="12700">
            <a:miter lim="400000"/>
          </a:ln>
        </p:spPr>
      </p:pic>
      <p:sp>
        <p:nvSpPr>
          <p:cNvPr id="454" name="Slide Number Placeholder 3"/>
          <p:cNvSpPr txBox="1">
            <a:spLocks noGrp="1"/>
          </p:cNvSpPr>
          <p:nvPr>
            <p:ph type="sldNum" sz="quarter" idx="2"/>
          </p:nvPr>
        </p:nvSpPr>
        <p:spPr>
          <a:xfrm>
            <a:off x="138825" y="4734659"/>
            <a:ext cx="187202"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15</a:t>
            </a:fld>
            <a:endParaRPr dirty="0"/>
          </a:p>
        </p:txBody>
      </p:sp>
      <p:sp>
        <p:nvSpPr>
          <p:cNvPr id="455" name="Title 6"/>
          <p:cNvSpPr txBox="1">
            <a:spLocks noGrp="1"/>
          </p:cNvSpPr>
          <p:nvPr>
            <p:ph type="title"/>
          </p:nvPr>
        </p:nvSpPr>
        <p:spPr>
          <a:xfrm>
            <a:off x="322263" y="170909"/>
            <a:ext cx="4371974" cy="3729377"/>
          </a:xfrm>
          <a:prstGeom prst="rect">
            <a:avLst/>
          </a:prstGeom>
        </p:spPr>
        <p:txBody>
          <a:bodyPr>
            <a:normAutofit fontScale="90000"/>
          </a:bodyPr>
          <a:lstStyle/>
          <a:p>
            <a:pPr defTabSz="896111">
              <a:defRPr sz="1764" b="1">
                <a:latin typeface="Georgia"/>
                <a:ea typeface="Georgia"/>
                <a:cs typeface="Georgia"/>
                <a:sym typeface="Georgia"/>
              </a:defRPr>
            </a:pPr>
            <a:r>
              <a:rPr dirty="0">
                <a:solidFill>
                  <a:srgbClr val="1A9DFB"/>
                </a:solidFill>
              </a:rPr>
              <a:t>CREST Awards</a:t>
            </a:r>
            <a:r>
              <a:rPr dirty="0"/>
              <a:t/>
            </a:r>
            <a:br>
              <a:rPr dirty="0"/>
            </a:br>
            <a:r>
              <a:rPr dirty="0"/>
              <a:t/>
            </a:r>
            <a:br>
              <a:rPr dirty="0"/>
            </a:br>
            <a:r>
              <a:rPr lang="en-US" sz="1470" b="0" dirty="0" smtClean="0"/>
              <a:t>Beat the Flood </a:t>
            </a:r>
            <a:r>
              <a:rPr sz="1470" b="0" dirty="0" smtClean="0"/>
              <a:t>is </a:t>
            </a:r>
            <a:r>
              <a:rPr sz="1470" b="0" dirty="0"/>
              <a:t>perfect for a </a:t>
            </a:r>
            <a:r>
              <a:rPr sz="1470" dirty="0"/>
              <a:t>CREST Discovery Award</a:t>
            </a:r>
            <a:r>
              <a:rPr sz="1470" b="0" dirty="0"/>
              <a:t>. It can also be used to gain a Superstar Award (primary) </a:t>
            </a:r>
            <a:br>
              <a:rPr sz="1470" b="0" dirty="0"/>
            </a:br>
            <a:r>
              <a:rPr sz="1470" b="0" dirty="0"/>
              <a:t>and as a context for </a:t>
            </a:r>
            <a:br>
              <a:rPr sz="1470" b="0" dirty="0"/>
            </a:br>
            <a:r>
              <a:rPr sz="1470" b="0" dirty="0"/>
              <a:t>Bronze, Silver and Gold Awards (Secondary).</a:t>
            </a:r>
            <a:br>
              <a:rPr sz="1470" b="0" dirty="0"/>
            </a:br>
            <a:r>
              <a:rPr sz="1470" b="0" dirty="0"/>
              <a:t/>
            </a:r>
            <a:br>
              <a:rPr sz="1470" b="0" dirty="0"/>
            </a:br>
            <a:r>
              <a:rPr dirty="0">
                <a:solidFill>
                  <a:srgbClr val="1A9DFB"/>
                </a:solidFill>
              </a:rPr>
              <a:t>Big Bang Competition</a:t>
            </a:r>
            <a:r>
              <a:rPr dirty="0"/>
              <a:t/>
            </a:r>
            <a:br>
              <a:rPr dirty="0"/>
            </a:br>
            <a:r>
              <a:rPr dirty="0"/>
              <a:t/>
            </a:r>
            <a:br>
              <a:rPr dirty="0"/>
            </a:br>
            <a:r>
              <a:rPr sz="1470" b="0" dirty="0"/>
              <a:t>You can enter your challenge into the Big Bang Competition, either at regional events or online. </a:t>
            </a:r>
            <a:br>
              <a:rPr sz="1470" b="0" dirty="0"/>
            </a:br>
            <a:r>
              <a:rPr sz="1470" b="0" dirty="0"/>
              <a:t/>
            </a:r>
            <a:br>
              <a:rPr sz="1470" b="0" dirty="0"/>
            </a:br>
            <a:r>
              <a:rPr sz="1470" b="0" dirty="0"/>
              <a:t>200 projects are chosen every year to attend the national Big Bang Fair in Birmingham. Prizes include industrial/scientific site visits, mentoring, cash, and the chance to represent the UK in International Competitions.</a:t>
            </a:r>
          </a:p>
        </p:txBody>
      </p:sp>
      <p:pic>
        <p:nvPicPr>
          <p:cNvPr id="456" name="Picture 4" descr="Picture 4"/>
          <p:cNvPicPr>
            <a:picLocks noChangeAspect="1"/>
          </p:cNvPicPr>
          <p:nvPr/>
        </p:nvPicPr>
        <p:blipFill>
          <a:blip r:embed="rId4">
            <a:extLst/>
          </a:blip>
          <a:stretch>
            <a:fillRect/>
          </a:stretch>
        </p:blipFill>
        <p:spPr>
          <a:xfrm>
            <a:off x="4852049" y="469466"/>
            <a:ext cx="1567540" cy="1234588"/>
          </a:xfrm>
          <a:prstGeom prst="rect">
            <a:avLst/>
          </a:prstGeom>
          <a:ln w="12700">
            <a:miter lim="400000"/>
          </a:ln>
        </p:spPr>
      </p:pic>
      <p:sp>
        <p:nvSpPr>
          <p:cNvPr id="457" name="Rectangle 10"/>
          <p:cNvSpPr/>
          <p:nvPr/>
        </p:nvSpPr>
        <p:spPr>
          <a:xfrm>
            <a:off x="4572000" y="2050026"/>
            <a:ext cx="4572000" cy="3093474"/>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458" name="Picture 1" descr="Picture 1"/>
          <p:cNvPicPr>
            <a:picLocks noChangeAspect="1"/>
          </p:cNvPicPr>
          <p:nvPr/>
        </p:nvPicPr>
        <p:blipFill>
          <a:blip r:embed="rId5">
            <a:extLst/>
          </a:blip>
          <a:stretch>
            <a:fillRect/>
          </a:stretch>
        </p:blipFill>
        <p:spPr>
          <a:xfrm>
            <a:off x="7246304" y="275303"/>
            <a:ext cx="1545038" cy="1428751"/>
          </a:xfrm>
          <a:prstGeom prst="rect">
            <a:avLst/>
          </a:prstGeom>
          <a:ln w="12700">
            <a:miter lim="400000"/>
          </a:ln>
        </p:spPr>
      </p:pic>
      <p:sp>
        <p:nvSpPr>
          <p:cNvPr id="459" name="TextBox 5"/>
          <p:cNvSpPr txBox="1"/>
          <p:nvPr/>
        </p:nvSpPr>
        <p:spPr>
          <a:xfrm>
            <a:off x="1521618" y="4165022"/>
            <a:ext cx="2859410" cy="713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Georgia"/>
                <a:ea typeface="Georgia"/>
                <a:cs typeface="Georgia"/>
                <a:sym typeface="Georgia"/>
              </a:defRPr>
            </a:pPr>
            <a:endParaRPr/>
          </a:p>
          <a:p>
            <a:pPr>
              <a:defRPr sz="1400" b="1">
                <a:latin typeface="Georgia"/>
                <a:ea typeface="Georgia"/>
                <a:cs typeface="Georgia"/>
                <a:sym typeface="Georgia"/>
              </a:defRPr>
            </a:pPr>
            <a:r>
              <a:t>This could be you next year!</a:t>
            </a:r>
            <a:endParaRPr b="0" u="sng">
              <a:latin typeface="Geller Text Bold"/>
              <a:ea typeface="Geller Text Bold"/>
              <a:cs typeface="Geller Text Bold"/>
              <a:sym typeface="Geller Text Bold"/>
            </a:endParaRPr>
          </a:p>
        </p:txBody>
      </p:sp>
      <p:pic>
        <p:nvPicPr>
          <p:cNvPr id="460" name="Picture 12" descr="Picture 12"/>
          <p:cNvPicPr>
            <a:picLocks noChangeAspect="1"/>
          </p:cNvPicPr>
          <p:nvPr/>
        </p:nvPicPr>
        <p:blipFill>
          <a:blip r:embed="rId6">
            <a:extLst/>
          </a:blip>
          <a:srcRect l="27633" t="11022" b="18473"/>
          <a:stretch>
            <a:fillRect/>
          </a:stretch>
        </p:blipFill>
        <p:spPr>
          <a:xfrm>
            <a:off x="4823475" y="2255665"/>
            <a:ext cx="4129553" cy="268219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4" name="Picture 15" descr="Picture 15"/>
          <p:cNvPicPr>
            <a:picLocks noChangeAspect="1"/>
          </p:cNvPicPr>
          <p:nvPr/>
        </p:nvPicPr>
        <p:blipFill>
          <a:blip r:embed="rId3">
            <a:extLst/>
          </a:blip>
          <a:stretch>
            <a:fillRect/>
          </a:stretch>
        </p:blipFill>
        <p:spPr>
          <a:xfrm>
            <a:off x="6978132" y="4279889"/>
            <a:ext cx="306589" cy="306589"/>
          </a:xfrm>
          <a:prstGeom prst="rect">
            <a:avLst/>
          </a:prstGeom>
          <a:ln w="12700">
            <a:miter lim="400000"/>
          </a:ln>
        </p:spPr>
      </p:pic>
      <p:pic>
        <p:nvPicPr>
          <p:cNvPr id="465" name="Picture 16" descr="Picture 16"/>
          <p:cNvPicPr>
            <a:picLocks noChangeAspect="1"/>
          </p:cNvPicPr>
          <p:nvPr/>
        </p:nvPicPr>
        <p:blipFill>
          <a:blip r:embed="rId4">
            <a:extLst/>
          </a:blip>
          <a:stretch>
            <a:fillRect/>
          </a:stretch>
        </p:blipFill>
        <p:spPr>
          <a:xfrm>
            <a:off x="5948988" y="4242470"/>
            <a:ext cx="407427" cy="344009"/>
          </a:xfrm>
          <a:prstGeom prst="rect">
            <a:avLst/>
          </a:prstGeom>
          <a:ln w="12700">
            <a:miter lim="400000"/>
          </a:ln>
        </p:spPr>
      </p:pic>
      <p:pic>
        <p:nvPicPr>
          <p:cNvPr id="466" name="Picture 17" descr="Picture 17"/>
          <p:cNvPicPr>
            <a:picLocks noChangeAspect="1"/>
          </p:cNvPicPr>
          <p:nvPr/>
        </p:nvPicPr>
        <p:blipFill>
          <a:blip r:embed="rId3">
            <a:extLst/>
          </a:blip>
          <a:stretch>
            <a:fillRect/>
          </a:stretch>
        </p:blipFill>
        <p:spPr>
          <a:xfrm>
            <a:off x="8085572" y="4279889"/>
            <a:ext cx="306589" cy="306589"/>
          </a:xfrm>
          <a:prstGeom prst="rect">
            <a:avLst/>
          </a:prstGeom>
          <a:ln w="12700">
            <a:miter lim="400000"/>
          </a:ln>
        </p:spPr>
      </p:pic>
      <p:pic>
        <p:nvPicPr>
          <p:cNvPr id="467" name="Picture 7" descr="Picture 7"/>
          <p:cNvPicPr>
            <a:picLocks noChangeAspect="1"/>
          </p:cNvPicPr>
          <p:nvPr/>
        </p:nvPicPr>
        <p:blipFill>
          <a:blip r:embed="rId5">
            <a:extLst/>
          </a:blip>
          <a:stretch>
            <a:fillRect/>
          </a:stretch>
        </p:blipFill>
        <p:spPr>
          <a:xfrm>
            <a:off x="275088" y="295834"/>
            <a:ext cx="1439560" cy="833720"/>
          </a:xfrm>
          <a:prstGeom prst="rect">
            <a:avLst/>
          </a:prstGeom>
          <a:ln w="12700">
            <a:miter lim="400000"/>
          </a:ln>
        </p:spPr>
      </p:pic>
      <p:sp>
        <p:nvSpPr>
          <p:cNvPr id="468" name="Title 1"/>
          <p:cNvSpPr txBox="1"/>
          <p:nvPr/>
        </p:nvSpPr>
        <p:spPr>
          <a:xfrm>
            <a:off x="250591" y="1460680"/>
            <a:ext cx="3449422" cy="3108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2800" b="1">
                <a:latin typeface="Georgia"/>
                <a:ea typeface="Georgia"/>
                <a:cs typeface="Georgia"/>
                <a:sym typeface="Georgia"/>
              </a:defRPr>
            </a:pPr>
            <a:r>
              <a:rPr dirty="0"/>
              <a:t>We hope you enjoyed </a:t>
            </a:r>
            <a:r>
              <a:rPr lang="en-US" dirty="0" smtClean="0"/>
              <a:t>taking part in the Beat the flood STEM challenge.</a:t>
            </a:r>
            <a:endParaRPr dirty="0"/>
          </a:p>
          <a:p>
            <a:pPr>
              <a:defRPr sz="2800" b="1">
                <a:latin typeface="Georgia"/>
                <a:ea typeface="Georgia"/>
                <a:cs typeface="Georgia"/>
                <a:sym typeface="Georgia"/>
              </a:defRPr>
            </a:pPr>
            <a:endParaRPr dirty="0"/>
          </a:p>
          <a:p>
            <a:pPr>
              <a:defRPr sz="1000" b="1">
                <a:latin typeface="Georgia"/>
                <a:ea typeface="Georgia"/>
                <a:cs typeface="Georgia"/>
                <a:sym typeface="Georgia"/>
              </a:defRPr>
            </a:pPr>
            <a:endParaRPr dirty="0"/>
          </a:p>
          <a:p>
            <a:pPr>
              <a:defRPr sz="1000" b="1">
                <a:latin typeface="Georgia"/>
                <a:ea typeface="Georgia"/>
                <a:cs typeface="Georgia"/>
                <a:sym typeface="Georgia"/>
              </a:defRPr>
            </a:pPr>
            <a:r>
              <a:rPr dirty="0"/>
              <a:t>For more information and resources go to:</a:t>
            </a:r>
            <a:endParaRPr sz="1400" b="0" dirty="0">
              <a:latin typeface="Geller Headline"/>
              <a:ea typeface="Geller Headline"/>
              <a:cs typeface="Geller Headline"/>
              <a:sym typeface="Geller Headline"/>
            </a:endParaRPr>
          </a:p>
          <a:p>
            <a:pPr>
              <a:defRPr sz="1400" b="1">
                <a:latin typeface="Georgia"/>
                <a:ea typeface="Georgia"/>
                <a:cs typeface="Georgia"/>
                <a:sym typeface="Georgia"/>
              </a:defRPr>
            </a:pPr>
            <a:r>
              <a:rPr dirty="0"/>
              <a:t>practicalaction.org/schools</a:t>
            </a:r>
          </a:p>
        </p:txBody>
      </p:sp>
      <p:pic>
        <p:nvPicPr>
          <p:cNvPr id="469" name="Picture 14" descr="Picture 14"/>
          <p:cNvPicPr>
            <a:picLocks noChangeAspect="1"/>
          </p:cNvPicPr>
          <p:nvPr/>
        </p:nvPicPr>
        <p:blipFill>
          <a:blip r:embed="rId6">
            <a:extLst/>
          </a:blip>
          <a:stretch>
            <a:fillRect/>
          </a:stretch>
        </p:blipFill>
        <p:spPr>
          <a:xfrm>
            <a:off x="250591" y="4567673"/>
            <a:ext cx="231649" cy="231649"/>
          </a:xfrm>
          <a:prstGeom prst="rect">
            <a:avLst/>
          </a:prstGeom>
          <a:ln w="12700">
            <a:miter lim="400000"/>
          </a:ln>
        </p:spPr>
      </p:pic>
      <p:pic>
        <p:nvPicPr>
          <p:cNvPr id="470" name="Picture 18" descr="Picture 18"/>
          <p:cNvPicPr>
            <a:picLocks noChangeAspect="1"/>
          </p:cNvPicPr>
          <p:nvPr/>
        </p:nvPicPr>
        <p:blipFill>
          <a:blip r:embed="rId7">
            <a:extLst/>
          </a:blip>
          <a:stretch>
            <a:fillRect/>
          </a:stretch>
        </p:blipFill>
        <p:spPr>
          <a:xfrm>
            <a:off x="568083" y="4567673"/>
            <a:ext cx="231649" cy="231649"/>
          </a:xfrm>
          <a:prstGeom prst="rect">
            <a:avLst/>
          </a:prstGeom>
          <a:ln w="12700">
            <a:miter lim="400000"/>
          </a:ln>
        </p:spPr>
      </p:pic>
      <p:pic>
        <p:nvPicPr>
          <p:cNvPr id="471" name="Picture 19" descr="Picture 19"/>
          <p:cNvPicPr>
            <a:picLocks noChangeAspect="1"/>
          </p:cNvPicPr>
          <p:nvPr/>
        </p:nvPicPr>
        <p:blipFill>
          <a:blip r:embed="rId8">
            <a:extLst/>
          </a:blip>
          <a:stretch>
            <a:fillRect/>
          </a:stretch>
        </p:blipFill>
        <p:spPr>
          <a:xfrm>
            <a:off x="1208645" y="4567673"/>
            <a:ext cx="231649" cy="231649"/>
          </a:xfrm>
          <a:prstGeom prst="rect">
            <a:avLst/>
          </a:prstGeom>
          <a:ln w="12700">
            <a:miter lim="400000"/>
          </a:ln>
        </p:spPr>
      </p:pic>
      <p:pic>
        <p:nvPicPr>
          <p:cNvPr id="472" name="Picture 20" descr="Picture 20"/>
          <p:cNvPicPr>
            <a:picLocks noChangeAspect="1"/>
          </p:cNvPicPr>
          <p:nvPr/>
        </p:nvPicPr>
        <p:blipFill>
          <a:blip r:embed="rId9">
            <a:extLst/>
          </a:blip>
          <a:stretch>
            <a:fillRect/>
          </a:stretch>
        </p:blipFill>
        <p:spPr>
          <a:xfrm>
            <a:off x="1528769" y="4567673"/>
            <a:ext cx="231649" cy="231649"/>
          </a:xfrm>
          <a:prstGeom prst="rect">
            <a:avLst/>
          </a:prstGeom>
          <a:ln w="12700">
            <a:miter lim="400000"/>
          </a:ln>
        </p:spPr>
      </p:pic>
      <p:pic>
        <p:nvPicPr>
          <p:cNvPr id="473" name="Picture 21" descr="Picture 21"/>
          <p:cNvPicPr>
            <a:picLocks noChangeAspect="1"/>
          </p:cNvPicPr>
          <p:nvPr/>
        </p:nvPicPr>
        <p:blipFill>
          <a:blip r:embed="rId10">
            <a:extLst/>
          </a:blip>
          <a:stretch>
            <a:fillRect/>
          </a:stretch>
        </p:blipFill>
        <p:spPr>
          <a:xfrm>
            <a:off x="885575" y="4567673"/>
            <a:ext cx="231649" cy="231649"/>
          </a:xfrm>
          <a:prstGeom prst="rect">
            <a:avLst/>
          </a:prstGeom>
          <a:ln w="12700">
            <a:miter lim="400000"/>
          </a:ln>
        </p:spPr>
      </p:pic>
      <p:sp>
        <p:nvSpPr>
          <p:cNvPr id="474" name="Rectangle 12"/>
          <p:cNvSpPr/>
          <p:nvPr/>
        </p:nvSpPr>
        <p:spPr>
          <a:xfrm>
            <a:off x="4212235" y="0"/>
            <a:ext cx="4931765" cy="5143500"/>
          </a:xfrm>
          <a:prstGeom prst="rect">
            <a:avLst/>
          </a:prstGeom>
          <a:solidFill>
            <a:srgbClr val="1A9DFB"/>
          </a:solidFill>
          <a:ln w="12700">
            <a:miter lim="400000"/>
          </a:ln>
        </p:spPr>
        <p:txBody>
          <a:bodyPr lIns="45719" rIns="45719" anchor="ctr"/>
          <a:lstStyle/>
          <a:p>
            <a:pPr algn="ctr">
              <a:defRPr>
                <a:solidFill>
                  <a:srgbClr val="FFFFFF"/>
                </a:solidFill>
              </a:defRPr>
            </a:pPr>
            <a:endParaRPr/>
          </a:p>
        </p:txBody>
      </p:sp>
      <p:pic>
        <p:nvPicPr>
          <p:cNvPr id="475" name="Picture 2" descr="Picture 2"/>
          <p:cNvPicPr>
            <a:picLocks noChangeAspect="1"/>
          </p:cNvPicPr>
          <p:nvPr/>
        </p:nvPicPr>
        <p:blipFill>
          <a:blip r:embed="rId11">
            <a:extLst/>
          </a:blip>
          <a:stretch>
            <a:fillRect/>
          </a:stretch>
        </p:blipFill>
        <p:spPr>
          <a:xfrm>
            <a:off x="373779" y="5661247"/>
            <a:ext cx="1058417" cy="705612"/>
          </a:xfrm>
          <a:prstGeom prst="rect">
            <a:avLst/>
          </a:prstGeom>
          <a:ln w="12700">
            <a:miter lim="400000"/>
          </a:ln>
        </p:spPr>
      </p:pic>
      <p:pic>
        <p:nvPicPr>
          <p:cNvPr id="476" name="Picture 2" descr="Picture 2"/>
          <p:cNvPicPr>
            <a:picLocks noChangeAspect="1"/>
          </p:cNvPicPr>
          <p:nvPr/>
        </p:nvPicPr>
        <p:blipFill>
          <a:blip r:embed="rId11">
            <a:extLst/>
          </a:blip>
          <a:stretch>
            <a:fillRect/>
          </a:stretch>
        </p:blipFill>
        <p:spPr>
          <a:xfrm>
            <a:off x="526178" y="5813647"/>
            <a:ext cx="1058417" cy="705612"/>
          </a:xfrm>
          <a:prstGeom prst="rect">
            <a:avLst/>
          </a:prstGeom>
          <a:ln w="12700">
            <a:miter lim="400000"/>
          </a:ln>
        </p:spPr>
      </p:pic>
      <p:pic>
        <p:nvPicPr>
          <p:cNvPr id="477" name="Picture 2" descr="Picture 2"/>
          <p:cNvPicPr>
            <a:picLocks noChangeAspect="1"/>
          </p:cNvPicPr>
          <p:nvPr/>
        </p:nvPicPr>
        <p:blipFill>
          <a:blip r:embed="rId11">
            <a:extLst/>
          </a:blip>
          <a:stretch>
            <a:fillRect/>
          </a:stretch>
        </p:blipFill>
        <p:spPr>
          <a:xfrm>
            <a:off x="678578" y="5966047"/>
            <a:ext cx="1058417" cy="705612"/>
          </a:xfrm>
          <a:prstGeom prst="rect">
            <a:avLst/>
          </a:prstGeom>
          <a:ln w="12700">
            <a:miter lim="400000"/>
          </a:ln>
        </p:spPr>
      </p:pic>
      <p:pic>
        <p:nvPicPr>
          <p:cNvPr id="478" name="Graphic.png" descr="Graphic.png"/>
          <p:cNvPicPr>
            <a:picLocks noChangeAspect="1"/>
          </p:cNvPicPr>
          <p:nvPr/>
        </p:nvPicPr>
        <p:blipFill>
          <a:blip r:embed="rId12">
            <a:extLst/>
          </a:blip>
          <a:stretch>
            <a:fillRect/>
          </a:stretch>
        </p:blipFill>
        <p:spPr>
          <a:xfrm>
            <a:off x="4916946" y="211118"/>
            <a:ext cx="3547744" cy="4982786"/>
          </a:xfrm>
          <a:prstGeom prst="rect">
            <a:avLst/>
          </a:prstGeom>
          <a:ln w="12700">
            <a:miter lim="400000"/>
          </a:ln>
        </p:spPr>
      </p:pic>
      <p:pic>
        <p:nvPicPr>
          <p:cNvPr id="479" name="wave.png" descr="wave.png"/>
          <p:cNvPicPr>
            <a:picLocks noChangeAspect="1"/>
          </p:cNvPicPr>
          <p:nvPr/>
        </p:nvPicPr>
        <p:blipFill>
          <a:blip r:embed="rId13">
            <a:extLst/>
          </a:blip>
          <a:stretch>
            <a:fillRect/>
          </a:stretch>
        </p:blipFill>
        <p:spPr>
          <a:xfrm>
            <a:off x="8445103" y="4343884"/>
            <a:ext cx="1053278" cy="845589"/>
          </a:xfrm>
          <a:prstGeom prst="rect">
            <a:avLst/>
          </a:prstGeom>
          <a:ln w="12700">
            <a:miter lim="400000"/>
          </a:ln>
        </p:spPr>
      </p:pic>
      <p:pic>
        <p:nvPicPr>
          <p:cNvPr id="480" name="wave.png" descr="wave.png"/>
          <p:cNvPicPr>
            <a:picLocks noChangeAspect="1"/>
          </p:cNvPicPr>
          <p:nvPr/>
        </p:nvPicPr>
        <p:blipFill>
          <a:blip r:embed="rId13">
            <a:extLst/>
          </a:blip>
          <a:stretch>
            <a:fillRect/>
          </a:stretch>
        </p:blipFill>
        <p:spPr>
          <a:xfrm>
            <a:off x="4045361" y="4343884"/>
            <a:ext cx="1053278" cy="845589"/>
          </a:xfrm>
          <a:prstGeom prst="rect">
            <a:avLst/>
          </a:prstGeom>
          <a:ln w="12700">
            <a:miter lim="400000"/>
          </a:ln>
        </p:spPr>
      </p:pic>
      <p:pic>
        <p:nvPicPr>
          <p:cNvPr id="481" name="whitedrop.png" descr="whitedrop.png"/>
          <p:cNvPicPr>
            <a:picLocks noChangeAspect="1"/>
          </p:cNvPicPr>
          <p:nvPr/>
        </p:nvPicPr>
        <p:blipFill>
          <a:blip r:embed="rId14">
            <a:extLst/>
          </a:blip>
          <a:stretch>
            <a:fillRect/>
          </a:stretch>
        </p:blipFill>
        <p:spPr>
          <a:xfrm>
            <a:off x="3500001" y="608161"/>
            <a:ext cx="1475269" cy="2419044"/>
          </a:xfrm>
          <a:prstGeom prst="rect">
            <a:avLst/>
          </a:prstGeom>
          <a:ln w="12700">
            <a:miter lim="400000"/>
          </a:ln>
        </p:spPr>
      </p:pic>
      <p:pic>
        <p:nvPicPr>
          <p:cNvPr id="482" name="whitedrop.png" descr="whitedrop.png"/>
          <p:cNvPicPr>
            <a:picLocks noChangeAspect="1"/>
          </p:cNvPicPr>
          <p:nvPr/>
        </p:nvPicPr>
        <p:blipFill>
          <a:blip r:embed="rId14">
            <a:extLst/>
          </a:blip>
          <a:stretch>
            <a:fillRect/>
          </a:stretch>
        </p:blipFill>
        <p:spPr>
          <a:xfrm>
            <a:off x="8401427" y="400536"/>
            <a:ext cx="1475269" cy="241904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drop.png" descr="drop.png"/>
          <p:cNvPicPr>
            <a:picLocks noChangeAspect="1"/>
          </p:cNvPicPr>
          <p:nvPr/>
        </p:nvPicPr>
        <p:blipFill>
          <a:blip r:embed="rId3">
            <a:extLst/>
          </a:blip>
          <a:stretch>
            <a:fillRect/>
          </a:stretch>
        </p:blipFill>
        <p:spPr>
          <a:xfrm>
            <a:off x="-170808" y="4252556"/>
            <a:ext cx="632772" cy="1037574"/>
          </a:xfrm>
          <a:prstGeom prst="rect">
            <a:avLst/>
          </a:prstGeom>
          <a:ln w="12700">
            <a:miter lim="400000"/>
          </a:ln>
        </p:spPr>
      </p:pic>
      <p:sp>
        <p:nvSpPr>
          <p:cNvPr id="349" name="Slide Number Placeholder 3"/>
          <p:cNvSpPr txBox="1">
            <a:spLocks noGrp="1"/>
          </p:cNvSpPr>
          <p:nvPr>
            <p:ph type="sldNum" sz="quarter" idx="2"/>
          </p:nvPr>
        </p:nvSpPr>
        <p:spPr>
          <a:xfrm>
            <a:off x="207543" y="4771343"/>
            <a:ext cx="127001"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2</a:t>
            </a:fld>
            <a:endParaRPr dirty="0"/>
          </a:p>
        </p:txBody>
      </p:sp>
      <p:pic>
        <p:nvPicPr>
          <p:cNvPr id="350" name="Picture 15" descr="Picture 15"/>
          <p:cNvPicPr>
            <a:picLocks noChangeAspect="1"/>
          </p:cNvPicPr>
          <p:nvPr/>
        </p:nvPicPr>
        <p:blipFill>
          <a:blip r:embed="rId4">
            <a:extLst/>
          </a:blip>
          <a:stretch>
            <a:fillRect/>
          </a:stretch>
        </p:blipFill>
        <p:spPr>
          <a:xfrm>
            <a:off x="6978132" y="4279889"/>
            <a:ext cx="306589" cy="306589"/>
          </a:xfrm>
          <a:prstGeom prst="rect">
            <a:avLst/>
          </a:prstGeom>
          <a:ln w="12700">
            <a:miter lim="400000"/>
          </a:ln>
        </p:spPr>
      </p:pic>
      <p:pic>
        <p:nvPicPr>
          <p:cNvPr id="351" name="Picture 16" descr="Picture 16"/>
          <p:cNvPicPr>
            <a:picLocks noChangeAspect="1"/>
          </p:cNvPicPr>
          <p:nvPr/>
        </p:nvPicPr>
        <p:blipFill>
          <a:blip r:embed="rId5">
            <a:extLst/>
          </a:blip>
          <a:stretch>
            <a:fillRect/>
          </a:stretch>
        </p:blipFill>
        <p:spPr>
          <a:xfrm>
            <a:off x="5948988" y="4242470"/>
            <a:ext cx="407427" cy="344009"/>
          </a:xfrm>
          <a:prstGeom prst="rect">
            <a:avLst/>
          </a:prstGeom>
          <a:ln w="12700">
            <a:miter lim="400000"/>
          </a:ln>
        </p:spPr>
      </p:pic>
      <p:pic>
        <p:nvPicPr>
          <p:cNvPr id="352"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353" name="Title 1"/>
          <p:cNvSpPr txBox="1">
            <a:spLocks noGrp="1"/>
          </p:cNvSpPr>
          <p:nvPr>
            <p:ph type="title"/>
          </p:nvPr>
        </p:nvSpPr>
        <p:spPr>
          <a:xfrm>
            <a:off x="365366" y="207006"/>
            <a:ext cx="8413268" cy="1827812"/>
          </a:xfrm>
          <a:prstGeom prst="rect">
            <a:avLst/>
          </a:prstGeom>
        </p:spPr>
        <p:txBody>
          <a:bodyPr>
            <a:normAutofit/>
          </a:bodyPr>
          <a:lstStyle/>
          <a:p>
            <a:pPr>
              <a:defRPr sz="2500" b="1">
                <a:solidFill>
                  <a:srgbClr val="1A9DFB"/>
                </a:solidFill>
                <a:latin typeface="Georgia"/>
                <a:ea typeface="Georgia"/>
                <a:cs typeface="Georgia"/>
                <a:sym typeface="Georgia"/>
              </a:defRPr>
            </a:pPr>
            <a:r>
              <a:rPr sz="2800" dirty="0"/>
              <a:t>Where in the world</a:t>
            </a:r>
            <a:r>
              <a:rPr sz="2800" dirty="0" smtClean="0"/>
              <a:t>?</a:t>
            </a:r>
            <a:r>
              <a:rPr lang="en-US" sz="2800" dirty="0" smtClean="0"/>
              <a:t/>
            </a:r>
            <a:br>
              <a:rPr lang="en-US" sz="2800" dirty="0" smtClean="0"/>
            </a:br>
            <a:endParaRPr sz="1600" dirty="0"/>
          </a:p>
          <a:p>
            <a:pPr>
              <a:defRPr sz="1700">
                <a:solidFill>
                  <a:srgbClr val="000000"/>
                </a:solidFill>
                <a:latin typeface="+mn-lt"/>
                <a:ea typeface="+mn-ea"/>
                <a:cs typeface="+mn-cs"/>
                <a:sym typeface="Geller Text Regular"/>
              </a:defRPr>
            </a:pPr>
            <a:r>
              <a:rPr sz="2400" dirty="0">
                <a:latin typeface="Georgia" panose="02040502050405020303" pitchFamily="18" charset="0"/>
              </a:rPr>
              <a:t>Look at the photographs </a:t>
            </a:r>
            <a:r>
              <a:rPr sz="2400" dirty="0" smtClean="0">
                <a:latin typeface="Georgia" panose="02040502050405020303" pitchFamily="18" charset="0"/>
              </a:rPr>
              <a:t>and </a:t>
            </a:r>
            <a:r>
              <a:rPr sz="2400" dirty="0">
                <a:latin typeface="Georgia" panose="02040502050405020303" pitchFamily="18" charset="0"/>
              </a:rPr>
              <a:t>decide where they belong on the world map.</a:t>
            </a:r>
          </a:p>
        </p:txBody>
      </p:sp>
      <p:pic>
        <p:nvPicPr>
          <p:cNvPr id="354" name="Screen Shot 2020-09-30 at 14.48.34.png" descr="Screen Shot 2020-09-30 at 14.48.34.png"/>
          <p:cNvPicPr>
            <a:picLocks noChangeAspect="1"/>
          </p:cNvPicPr>
          <p:nvPr/>
        </p:nvPicPr>
        <p:blipFill>
          <a:blip r:embed="rId6">
            <a:extLst/>
          </a:blip>
          <a:stretch>
            <a:fillRect/>
          </a:stretch>
        </p:blipFill>
        <p:spPr>
          <a:xfrm rot="16200000">
            <a:off x="2647417" y="347045"/>
            <a:ext cx="3196541" cy="585524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drop.png" descr="drop.png"/>
          <p:cNvPicPr>
            <a:picLocks noChangeAspect="1"/>
          </p:cNvPicPr>
          <p:nvPr/>
        </p:nvPicPr>
        <p:blipFill>
          <a:blip r:embed="rId3">
            <a:extLst/>
          </a:blip>
          <a:stretch>
            <a:fillRect/>
          </a:stretch>
        </p:blipFill>
        <p:spPr>
          <a:xfrm>
            <a:off x="-183508" y="4252556"/>
            <a:ext cx="632772" cy="1037574"/>
          </a:xfrm>
          <a:prstGeom prst="rect">
            <a:avLst/>
          </a:prstGeom>
          <a:ln w="12700">
            <a:miter lim="400000"/>
          </a:ln>
        </p:spPr>
      </p:pic>
      <p:sp>
        <p:nvSpPr>
          <p:cNvPr id="360" name="Slide Number Placeholder 3"/>
          <p:cNvSpPr txBox="1">
            <a:spLocks noGrp="1"/>
          </p:cNvSpPr>
          <p:nvPr>
            <p:ph type="sldNum" sz="quarter" idx="2"/>
          </p:nvPr>
        </p:nvSpPr>
        <p:spPr>
          <a:xfrm>
            <a:off x="173974" y="4771343"/>
            <a:ext cx="127001"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3</a:t>
            </a:fld>
            <a:endParaRPr dirty="0"/>
          </a:p>
        </p:txBody>
      </p:sp>
      <p:pic>
        <p:nvPicPr>
          <p:cNvPr id="361" name="Picture 15" descr="Picture 15"/>
          <p:cNvPicPr>
            <a:picLocks noChangeAspect="1"/>
          </p:cNvPicPr>
          <p:nvPr/>
        </p:nvPicPr>
        <p:blipFill>
          <a:blip r:embed="rId4">
            <a:extLst/>
          </a:blip>
          <a:stretch>
            <a:fillRect/>
          </a:stretch>
        </p:blipFill>
        <p:spPr>
          <a:xfrm>
            <a:off x="6978132" y="3822689"/>
            <a:ext cx="306589" cy="306589"/>
          </a:xfrm>
          <a:prstGeom prst="rect">
            <a:avLst/>
          </a:prstGeom>
          <a:ln w="12700">
            <a:miter lim="400000"/>
          </a:ln>
        </p:spPr>
      </p:pic>
      <p:pic>
        <p:nvPicPr>
          <p:cNvPr id="362" name="Picture 16" descr="Picture 16"/>
          <p:cNvPicPr>
            <a:picLocks noChangeAspect="1"/>
          </p:cNvPicPr>
          <p:nvPr/>
        </p:nvPicPr>
        <p:blipFill>
          <a:blip r:embed="rId5">
            <a:extLst/>
          </a:blip>
          <a:stretch>
            <a:fillRect/>
          </a:stretch>
        </p:blipFill>
        <p:spPr>
          <a:xfrm>
            <a:off x="5948988" y="3785270"/>
            <a:ext cx="407427" cy="344009"/>
          </a:xfrm>
          <a:prstGeom prst="rect">
            <a:avLst/>
          </a:prstGeom>
          <a:ln w="12700">
            <a:miter lim="400000"/>
          </a:ln>
        </p:spPr>
      </p:pic>
      <p:pic>
        <p:nvPicPr>
          <p:cNvPr id="363"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pic>
        <p:nvPicPr>
          <p:cNvPr id="365" name="Screen Shot 2020-09-30 at 14.48.34.png" descr="Screen Shot 2020-09-30 at 14.48.34.png"/>
          <p:cNvPicPr>
            <a:picLocks noChangeAspect="1"/>
          </p:cNvPicPr>
          <p:nvPr/>
        </p:nvPicPr>
        <p:blipFill>
          <a:blip r:embed="rId6">
            <a:extLst/>
          </a:blip>
          <a:stretch>
            <a:fillRect/>
          </a:stretch>
        </p:blipFill>
        <p:spPr>
          <a:xfrm rot="16200000">
            <a:off x="2456691" y="-1148967"/>
            <a:ext cx="4323998" cy="7920463"/>
          </a:xfrm>
          <a:prstGeom prst="rect">
            <a:avLst/>
          </a:prstGeom>
          <a:ln w="12700">
            <a:miter lim="400000"/>
          </a:ln>
        </p:spPr>
      </p:pic>
      <p:pic>
        <p:nvPicPr>
          <p:cNvPr id="366" name="Screen Shot 2020-09-30 at 14.50.59.png" descr="Screen Shot 2020-09-30 at 14.50.59.png"/>
          <p:cNvPicPr>
            <a:picLocks noChangeAspect="1"/>
          </p:cNvPicPr>
          <p:nvPr/>
        </p:nvPicPr>
        <p:blipFill>
          <a:blip r:embed="rId7">
            <a:extLst/>
          </a:blip>
          <a:stretch>
            <a:fillRect/>
          </a:stretch>
        </p:blipFill>
        <p:spPr>
          <a:xfrm>
            <a:off x="1069045" y="3737322"/>
            <a:ext cx="1502159" cy="998897"/>
          </a:xfrm>
          <a:prstGeom prst="rect">
            <a:avLst/>
          </a:prstGeom>
          <a:ln w="12700">
            <a:miter lim="400000"/>
          </a:ln>
        </p:spPr>
      </p:pic>
      <p:pic>
        <p:nvPicPr>
          <p:cNvPr id="367" name="Screen Shot 2020-09-30 at 14.50.53.png" descr="Screen Shot 2020-09-30 at 14.50.53.png"/>
          <p:cNvPicPr>
            <a:picLocks noChangeAspect="1"/>
          </p:cNvPicPr>
          <p:nvPr/>
        </p:nvPicPr>
        <p:blipFill>
          <a:blip r:embed="rId8">
            <a:extLst/>
          </a:blip>
          <a:stretch>
            <a:fillRect/>
          </a:stretch>
        </p:blipFill>
        <p:spPr>
          <a:xfrm>
            <a:off x="1095918" y="912047"/>
            <a:ext cx="1505913" cy="998897"/>
          </a:xfrm>
          <a:prstGeom prst="rect">
            <a:avLst/>
          </a:prstGeom>
          <a:ln w="12700">
            <a:miter lim="400000"/>
          </a:ln>
        </p:spPr>
      </p:pic>
      <p:pic>
        <p:nvPicPr>
          <p:cNvPr id="368" name="Screen Shot 2020-09-30 at 14.50.49.png" descr="Screen Shot 2020-09-30 at 14.50.49.png"/>
          <p:cNvPicPr>
            <a:picLocks noChangeAspect="1"/>
          </p:cNvPicPr>
          <p:nvPr/>
        </p:nvPicPr>
        <p:blipFill>
          <a:blip r:embed="rId9">
            <a:extLst/>
          </a:blip>
          <a:stretch>
            <a:fillRect/>
          </a:stretch>
        </p:blipFill>
        <p:spPr>
          <a:xfrm>
            <a:off x="6736708" y="2344289"/>
            <a:ext cx="1502158" cy="993852"/>
          </a:xfrm>
          <a:prstGeom prst="rect">
            <a:avLst/>
          </a:prstGeom>
          <a:ln w="12700">
            <a:miter lim="400000"/>
          </a:ln>
        </p:spPr>
      </p:pic>
      <p:pic>
        <p:nvPicPr>
          <p:cNvPr id="369" name="Screen Shot 2020-09-30 at 14.50.44.png" descr="Screen Shot 2020-09-30 at 14.50.44.png"/>
          <p:cNvPicPr>
            <a:picLocks noChangeAspect="1"/>
          </p:cNvPicPr>
          <p:nvPr/>
        </p:nvPicPr>
        <p:blipFill>
          <a:blip r:embed="rId10">
            <a:extLst/>
          </a:blip>
          <a:stretch>
            <a:fillRect/>
          </a:stretch>
        </p:blipFill>
        <p:spPr>
          <a:xfrm>
            <a:off x="1107101" y="2318004"/>
            <a:ext cx="1483545" cy="986519"/>
          </a:xfrm>
          <a:prstGeom prst="rect">
            <a:avLst/>
          </a:prstGeom>
          <a:ln w="12700">
            <a:miter lim="400000"/>
          </a:ln>
        </p:spPr>
      </p:pic>
      <p:pic>
        <p:nvPicPr>
          <p:cNvPr id="370" name="Screen Shot 2020-09-30 at 14.50.39.png" descr="Screen Shot 2020-09-30 at 14.50.39.png"/>
          <p:cNvPicPr>
            <a:picLocks noChangeAspect="1"/>
          </p:cNvPicPr>
          <p:nvPr/>
        </p:nvPicPr>
        <p:blipFill>
          <a:blip r:embed="rId11">
            <a:extLst/>
          </a:blip>
          <a:stretch>
            <a:fillRect/>
          </a:stretch>
        </p:blipFill>
        <p:spPr>
          <a:xfrm>
            <a:off x="6714711" y="3737322"/>
            <a:ext cx="1505914" cy="991330"/>
          </a:xfrm>
          <a:prstGeom prst="rect">
            <a:avLst/>
          </a:prstGeom>
          <a:ln w="12700">
            <a:miter lim="400000"/>
          </a:ln>
        </p:spPr>
      </p:pic>
      <p:pic>
        <p:nvPicPr>
          <p:cNvPr id="371" name="Screen Shot 2020-09-30 at 14.50.33.png" descr="Screen Shot 2020-09-30 at 14.50.33.png"/>
          <p:cNvPicPr>
            <a:picLocks noChangeAspect="1"/>
          </p:cNvPicPr>
          <p:nvPr/>
        </p:nvPicPr>
        <p:blipFill>
          <a:blip r:embed="rId12">
            <a:extLst/>
          </a:blip>
          <a:stretch>
            <a:fillRect/>
          </a:stretch>
        </p:blipFill>
        <p:spPr>
          <a:xfrm>
            <a:off x="6584869" y="921308"/>
            <a:ext cx="1529081" cy="99889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drop.png" descr="drop.png"/>
          <p:cNvPicPr>
            <a:picLocks noChangeAspect="1"/>
          </p:cNvPicPr>
          <p:nvPr/>
        </p:nvPicPr>
        <p:blipFill>
          <a:blip r:embed="rId3">
            <a:extLst/>
          </a:blip>
          <a:stretch>
            <a:fillRect/>
          </a:stretch>
        </p:blipFill>
        <p:spPr>
          <a:xfrm>
            <a:off x="-183508" y="4273819"/>
            <a:ext cx="632772" cy="1037574"/>
          </a:xfrm>
          <a:prstGeom prst="rect">
            <a:avLst/>
          </a:prstGeom>
          <a:ln w="12700">
            <a:miter lim="400000"/>
          </a:ln>
        </p:spPr>
      </p:pic>
      <p:sp>
        <p:nvSpPr>
          <p:cNvPr id="376" name="Slide Number Placeholder 3"/>
          <p:cNvSpPr txBox="1">
            <a:spLocks noGrp="1"/>
          </p:cNvSpPr>
          <p:nvPr>
            <p:ph type="sldNum" sz="quarter" idx="2"/>
          </p:nvPr>
        </p:nvSpPr>
        <p:spPr>
          <a:xfrm>
            <a:off x="132878" y="4792606"/>
            <a:ext cx="127001"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4</a:t>
            </a:fld>
            <a:endParaRPr dirty="0"/>
          </a:p>
        </p:txBody>
      </p:sp>
      <p:pic>
        <p:nvPicPr>
          <p:cNvPr id="377"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378"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379"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380" name="Title 1"/>
          <p:cNvSpPr txBox="1">
            <a:spLocks noGrp="1"/>
          </p:cNvSpPr>
          <p:nvPr>
            <p:ph type="title"/>
          </p:nvPr>
        </p:nvSpPr>
        <p:spPr>
          <a:xfrm>
            <a:off x="449264" y="335807"/>
            <a:ext cx="5283716" cy="1726183"/>
          </a:xfrm>
          <a:prstGeom prst="rect">
            <a:avLst/>
          </a:prstGeom>
        </p:spPr>
        <p:txBody>
          <a:bodyPr>
            <a:normAutofit/>
          </a:bodyPr>
          <a:lstStyle/>
          <a:p>
            <a:pPr>
              <a:defRPr sz="1700">
                <a:solidFill>
                  <a:srgbClr val="000000"/>
                </a:solidFill>
                <a:latin typeface="+mn-lt"/>
                <a:ea typeface="+mn-ea"/>
                <a:cs typeface="+mn-cs"/>
                <a:sym typeface="Geller Text Regular"/>
              </a:defRPr>
            </a:pPr>
            <a:r>
              <a:rPr sz="2400" b="1" dirty="0" smtClean="0">
                <a:solidFill>
                  <a:schemeClr val="tx1"/>
                </a:solidFill>
                <a:latin typeface="Georgia" panose="02040502050405020303" pitchFamily="18" charset="0"/>
              </a:rPr>
              <a:t>Choose </a:t>
            </a:r>
            <a:r>
              <a:rPr sz="2400" b="1" dirty="0">
                <a:solidFill>
                  <a:schemeClr val="tx1"/>
                </a:solidFill>
                <a:latin typeface="Georgia" panose="02040502050405020303" pitchFamily="18" charset="0"/>
              </a:rPr>
              <a:t>one photo from Europe and one from a developing country that interests you.</a:t>
            </a:r>
          </a:p>
        </p:txBody>
      </p:sp>
      <p:pic>
        <p:nvPicPr>
          <p:cNvPr id="381" name="Screen Shot 2020-09-30 at 14.50.44.png" descr="Screen Shot 2020-09-30 at 14.50.44.png"/>
          <p:cNvPicPr>
            <a:picLocks noChangeAspect="1"/>
          </p:cNvPicPr>
          <p:nvPr/>
        </p:nvPicPr>
        <p:blipFill>
          <a:blip r:embed="rId6">
            <a:extLst/>
          </a:blip>
          <a:stretch>
            <a:fillRect/>
          </a:stretch>
        </p:blipFill>
        <p:spPr>
          <a:xfrm>
            <a:off x="5826650" y="1011282"/>
            <a:ext cx="2762838" cy="1837217"/>
          </a:xfrm>
          <a:prstGeom prst="rect">
            <a:avLst/>
          </a:prstGeom>
          <a:ln w="12700">
            <a:miter lim="400000"/>
          </a:ln>
        </p:spPr>
      </p:pic>
      <p:pic>
        <p:nvPicPr>
          <p:cNvPr id="382" name="Screen Shot 2020-09-30 at 14.50.39.png" descr="Screen Shot 2020-09-30 at 14.50.39.png"/>
          <p:cNvPicPr>
            <a:picLocks noChangeAspect="1"/>
          </p:cNvPicPr>
          <p:nvPr/>
        </p:nvPicPr>
        <p:blipFill>
          <a:blip r:embed="rId7">
            <a:extLst/>
          </a:blip>
          <a:stretch>
            <a:fillRect/>
          </a:stretch>
        </p:blipFill>
        <p:spPr>
          <a:xfrm>
            <a:off x="5901038" y="2970873"/>
            <a:ext cx="2767365" cy="1821733"/>
          </a:xfrm>
          <a:prstGeom prst="rect">
            <a:avLst/>
          </a:prstGeom>
          <a:ln w="12700">
            <a:miter lim="400000"/>
          </a:ln>
        </p:spPr>
      </p:pic>
      <p:sp>
        <p:nvSpPr>
          <p:cNvPr id="383" name="What would life be like for the people in these pictures whose homes have been flooded?…"/>
          <p:cNvSpPr txBox="1"/>
          <p:nvPr/>
        </p:nvSpPr>
        <p:spPr>
          <a:xfrm>
            <a:off x="449264" y="1929890"/>
            <a:ext cx="5242579"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SzPct val="100000"/>
              <a:buFont typeface="Arial" panose="020B0604020202020204" pitchFamily="34" charset="0"/>
              <a:buChar char="•"/>
              <a:defRPr sz="1700">
                <a:solidFill>
                  <a:srgbClr val="000000"/>
                </a:solidFill>
              </a:defRPr>
            </a:pPr>
            <a:r>
              <a:rPr sz="2000" dirty="0" smtClean="0">
                <a:latin typeface="Georgia" panose="02040502050405020303" pitchFamily="18" charset="0"/>
              </a:rPr>
              <a:t>What </a:t>
            </a:r>
            <a:r>
              <a:rPr sz="2000" dirty="0">
                <a:latin typeface="Georgia" panose="02040502050405020303" pitchFamily="18" charset="0"/>
              </a:rPr>
              <a:t>would life be like for the people in these pictures whose homes have been flooded? </a:t>
            </a:r>
            <a:endParaRPr lang="en-US" sz="2000" dirty="0" smtClean="0">
              <a:latin typeface="Georgia" panose="02040502050405020303" pitchFamily="18" charset="0"/>
            </a:endParaRPr>
          </a:p>
          <a:p>
            <a:pPr marL="360000" indent="-457200">
              <a:buSzPct val="100000"/>
              <a:buFont typeface="Arial" panose="020B0604020202020204" pitchFamily="34" charset="0"/>
              <a:buChar char="•"/>
              <a:defRPr sz="1700">
                <a:solidFill>
                  <a:srgbClr val="000000"/>
                </a:solidFill>
              </a:defRPr>
            </a:pPr>
            <a:endParaRPr sz="2000" dirty="0">
              <a:latin typeface="Georgia" panose="02040502050405020303" pitchFamily="18" charset="0"/>
            </a:endParaRPr>
          </a:p>
          <a:p>
            <a:pPr marL="342900" indent="-342900">
              <a:buSzPct val="100000"/>
              <a:buFont typeface="Arial" panose="020B0604020202020204" pitchFamily="34" charset="0"/>
              <a:buChar char="•"/>
              <a:defRPr sz="1700">
                <a:solidFill>
                  <a:srgbClr val="000000"/>
                </a:solidFill>
              </a:defRPr>
            </a:pPr>
            <a:r>
              <a:rPr sz="2000" dirty="0">
                <a:latin typeface="Georgia" panose="02040502050405020303" pitchFamily="18" charset="0"/>
              </a:rPr>
              <a:t>Who do you think is most devastated by the effects of flooding and why?</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drop.png" descr="drop.png"/>
          <p:cNvPicPr>
            <a:picLocks noChangeAspect="1"/>
          </p:cNvPicPr>
          <p:nvPr/>
        </p:nvPicPr>
        <p:blipFill>
          <a:blip r:embed="rId3">
            <a:extLst/>
          </a:blip>
          <a:stretch>
            <a:fillRect/>
          </a:stretch>
        </p:blipFill>
        <p:spPr>
          <a:xfrm>
            <a:off x="-154262" y="4277386"/>
            <a:ext cx="632772" cy="1037574"/>
          </a:xfrm>
          <a:prstGeom prst="rect">
            <a:avLst/>
          </a:prstGeom>
          <a:ln w="12700">
            <a:miter lim="400000"/>
          </a:ln>
        </p:spPr>
      </p:pic>
      <p:sp>
        <p:nvSpPr>
          <p:cNvPr id="388" name="Slide Number Placeholder 3"/>
          <p:cNvSpPr txBox="1">
            <a:spLocks noGrp="1"/>
          </p:cNvSpPr>
          <p:nvPr>
            <p:ph type="sldNum" sz="quarter" idx="2"/>
          </p:nvPr>
        </p:nvSpPr>
        <p:spPr>
          <a:xfrm>
            <a:off x="162124" y="4796173"/>
            <a:ext cx="115151"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lstStyle>
            <a:lvl1pPr>
              <a:defRPr>
                <a:solidFill>
                  <a:srgbClr val="FFFFFF"/>
                </a:solidFill>
                <a:latin typeface="Georgia"/>
                <a:ea typeface="Georgia"/>
                <a:cs typeface="Georgia"/>
                <a:sym typeface="Georgia"/>
              </a:defRPr>
            </a:lvl1pPr>
          </a:lstStyle>
          <a:p>
            <a:fld id="{86CB4B4D-7CA3-9044-876B-883B54F8677D}" type="slidenum">
              <a:t>5</a:t>
            </a:fld>
            <a:endParaRPr dirty="0"/>
          </a:p>
        </p:txBody>
      </p:sp>
      <p:pic>
        <p:nvPicPr>
          <p:cNvPr id="389"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390"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391"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392" name="Title 1"/>
          <p:cNvSpPr txBox="1">
            <a:spLocks noGrp="1"/>
          </p:cNvSpPr>
          <p:nvPr>
            <p:ph type="title"/>
          </p:nvPr>
        </p:nvSpPr>
        <p:spPr>
          <a:xfrm>
            <a:off x="361957" y="193146"/>
            <a:ext cx="4884551" cy="3072223"/>
          </a:xfrm>
          <a:prstGeom prst="rect">
            <a:avLst/>
          </a:prstGeom>
        </p:spPr>
        <p:txBody>
          <a:bodyPr>
            <a:normAutofit fontScale="90000"/>
          </a:bodyPr>
          <a:lstStyle/>
          <a:p>
            <a:pPr>
              <a:defRPr sz="2500">
                <a:solidFill>
                  <a:srgbClr val="1A9DFB"/>
                </a:solidFill>
                <a:latin typeface="Geller Text Bold"/>
                <a:ea typeface="Geller Text Bold"/>
                <a:cs typeface="Geller Text Bold"/>
                <a:sym typeface="Geller Text Bold"/>
              </a:defRPr>
            </a:pPr>
            <a:r>
              <a:rPr sz="2800" b="1" dirty="0">
                <a:latin typeface="Georgia" panose="02040502050405020303" pitchFamily="18" charset="0"/>
              </a:rPr>
              <a:t>The </a:t>
            </a:r>
            <a:r>
              <a:rPr sz="2800" b="1" dirty="0" smtClean="0">
                <a:latin typeface="Georgia" panose="02040502050405020303" pitchFamily="18" charset="0"/>
              </a:rPr>
              <a:t>reality</a:t>
            </a:r>
            <a:r>
              <a:rPr lang="en-US" sz="2800" b="1" dirty="0">
                <a:latin typeface="Georgia" panose="02040502050405020303" pitchFamily="18" charset="0"/>
              </a:rPr>
              <a:t/>
            </a:r>
            <a:br>
              <a:rPr lang="en-US" sz="2800" b="1" dirty="0">
                <a:latin typeface="Georgia" panose="02040502050405020303" pitchFamily="18" charset="0"/>
              </a:rPr>
            </a:br>
            <a:r>
              <a:rPr lang="en-US" sz="1600" b="1" dirty="0" smtClean="0">
                <a:latin typeface="Georgia" panose="02040502050405020303" pitchFamily="18" charset="0"/>
              </a:rPr>
              <a:t/>
            </a:r>
            <a:br>
              <a:rPr lang="en-US" sz="1600" b="1" dirty="0" smtClean="0">
                <a:latin typeface="Georgia" panose="02040502050405020303" pitchFamily="18" charset="0"/>
              </a:rPr>
            </a:br>
            <a:r>
              <a:rPr lang="en-US" sz="2200" dirty="0">
                <a:solidFill>
                  <a:schemeClr val="tx1"/>
                </a:solidFill>
                <a:latin typeface="Georgia" panose="02040502050405020303" pitchFamily="18" charset="0"/>
                <a:ea typeface="Geller Text Bold"/>
                <a:cs typeface="Geller Text Bold"/>
              </a:rPr>
              <a:t>People l</a:t>
            </a:r>
            <a:r>
              <a:rPr lang="en-US" sz="2200" dirty="0" smtClean="0">
                <a:solidFill>
                  <a:schemeClr val="tx1"/>
                </a:solidFill>
                <a:latin typeface="Georgia" panose="02040502050405020303" pitchFamily="18" charset="0"/>
              </a:rPr>
              <a:t>iving in poverty suffer most from the effects of flooding.  Poverty makes it more difficult for people to cope with flooding and recover from the effects as they have less money and support to rebuild their homes and buildings.</a:t>
            </a:r>
            <a:endParaRPr sz="2200" dirty="0">
              <a:solidFill>
                <a:schemeClr val="tx1"/>
              </a:solidFill>
              <a:latin typeface="Georgia" panose="02040502050405020303" pitchFamily="18" charset="0"/>
            </a:endParaRPr>
          </a:p>
          <a:p>
            <a:pPr>
              <a:defRPr sz="2500">
                <a:latin typeface="Geller Text Bold"/>
                <a:ea typeface="Geller Text Bold"/>
                <a:cs typeface="Geller Text Bold"/>
                <a:sym typeface="Geller Text Bold"/>
              </a:defRPr>
            </a:pPr>
            <a:endParaRPr sz="900" dirty="0"/>
          </a:p>
          <a:p>
            <a:pPr marL="342900" indent="-342900">
              <a:spcBef>
                <a:spcPts val="400"/>
              </a:spcBef>
              <a:buSzPct val="100000"/>
              <a:defRPr sz="1700">
                <a:solidFill>
                  <a:srgbClr val="000000"/>
                </a:solidFill>
                <a:latin typeface="+mn-lt"/>
                <a:ea typeface="+mn-ea"/>
                <a:cs typeface="+mn-cs"/>
                <a:sym typeface="Geller Text Regular"/>
              </a:defRPr>
            </a:pPr>
            <a:r>
              <a:rPr lang="en-US" sz="2800" b="1" dirty="0">
                <a:solidFill>
                  <a:srgbClr val="1A9DFB"/>
                </a:solidFill>
                <a:latin typeface="Georgia" panose="02040502050405020303" pitchFamily="18" charset="0"/>
                <a:ea typeface="Geller Text Bold"/>
                <a:cs typeface="Geller Text Bold"/>
                <a:sym typeface="Geller Text Bold"/>
              </a:rPr>
              <a:t>But…</a:t>
            </a:r>
            <a:endParaRPr sz="2800" b="1" dirty="0">
              <a:solidFill>
                <a:srgbClr val="1A9DFB"/>
              </a:solidFill>
              <a:latin typeface="Georgia" panose="02040502050405020303" pitchFamily="18" charset="0"/>
              <a:ea typeface="Geller Text Bold"/>
              <a:cs typeface="Geller Text Bold"/>
              <a:sym typeface="Geller Text Bold"/>
            </a:endParaRPr>
          </a:p>
          <a:p>
            <a:pPr marL="342900" indent="-342900">
              <a:spcBef>
                <a:spcPts val="400"/>
              </a:spcBef>
              <a:buSzPct val="100000"/>
              <a:defRPr sz="1700">
                <a:solidFill>
                  <a:srgbClr val="000000"/>
                </a:solidFill>
                <a:latin typeface="+mn-lt"/>
                <a:ea typeface="+mn-ea"/>
                <a:cs typeface="+mn-cs"/>
                <a:sym typeface="Geller Text Regular"/>
              </a:defRPr>
            </a:pPr>
            <a:endParaRPr sz="1300" dirty="0">
              <a:latin typeface="Georgia" panose="02040502050405020303" pitchFamily="18" charset="0"/>
              <a:ea typeface="Geller Text Bold"/>
              <a:cs typeface="Geller Text Bold"/>
              <a:sym typeface="Geller Text Bold"/>
            </a:endParaRPr>
          </a:p>
        </p:txBody>
      </p:sp>
      <p:sp>
        <p:nvSpPr>
          <p:cNvPr id="2" name="TextBox 1"/>
          <p:cNvSpPr txBox="1"/>
          <p:nvPr/>
        </p:nvSpPr>
        <p:spPr>
          <a:xfrm>
            <a:off x="310088" y="3297337"/>
            <a:ext cx="4440331"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3C3C3C"/>
                </a:solidFill>
                <a:effectLst/>
                <a:uFillTx/>
                <a:latin typeface="Georgia" panose="02040502050405020303" pitchFamily="18" charset="0"/>
                <a:sym typeface="Geller Text Regular"/>
              </a:rPr>
              <a:t>If people are</a:t>
            </a:r>
            <a:r>
              <a:rPr kumimoji="0" lang="en-US" sz="2000" b="0" i="0" u="none" strike="noStrike" cap="none" spc="0" normalizeH="0" dirty="0" smtClean="0">
                <a:ln>
                  <a:noFill/>
                </a:ln>
                <a:solidFill>
                  <a:srgbClr val="3C3C3C"/>
                </a:solidFill>
                <a:effectLst/>
                <a:uFillTx/>
                <a:latin typeface="Georgia" panose="02040502050405020303" pitchFamily="18" charset="0"/>
                <a:sym typeface="Geller Text Regular"/>
              </a:rPr>
              <a:t> prepared for flooding, flooding will have a less negative impact on their lives and they will be able to recover from it more quickly.</a:t>
            </a:r>
          </a:p>
          <a:p>
            <a:pPr marL="0" marR="0" indent="0" algn="l" defTabSz="914400" rtl="0" fontAlgn="auto" latinLnBrk="0" hangingPunct="0">
              <a:lnSpc>
                <a:spcPct val="100000"/>
              </a:lnSpc>
              <a:spcBef>
                <a:spcPts val="0"/>
              </a:spcBef>
              <a:spcAft>
                <a:spcPts val="0"/>
              </a:spcAft>
              <a:buClrTx/>
              <a:buSzTx/>
              <a:buFontTx/>
              <a:buNone/>
              <a:tabLst/>
            </a:pPr>
            <a:endParaRPr lang="en-US" baseline="0" dirty="0"/>
          </a:p>
        </p:txBody>
      </p:sp>
      <p:pic>
        <p:nvPicPr>
          <p:cNvPr id="3" name="Picture 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614998" y="464136"/>
            <a:ext cx="3240000" cy="2160000"/>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t="8944" b="10559"/>
          <a:stretch/>
        </p:blipFill>
        <p:spPr>
          <a:xfrm>
            <a:off x="5614998" y="2951018"/>
            <a:ext cx="3240000" cy="1951452"/>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Box 5"/>
          <p:cNvSpPr/>
          <p:nvPr/>
        </p:nvSpPr>
        <p:spPr>
          <a:xfrm>
            <a:off x="0" y="0"/>
            <a:ext cx="9144000" cy="5143500"/>
          </a:xfrm>
          <a:prstGeom prst="rect">
            <a:avLst/>
          </a:prstGeom>
          <a:solidFill>
            <a:srgbClr val="00B0F0"/>
          </a:solidFill>
          <a:ln w="12700">
            <a:miter lim="400000"/>
          </a:ln>
        </p:spPr>
        <p:txBody>
          <a:bodyPr lIns="45718" tIns="45718" rIns="45718" bIns="45718"/>
          <a:lstStyle/>
          <a:p>
            <a:pPr>
              <a:defRPr>
                <a:latin typeface="+mn-lt"/>
                <a:ea typeface="+mn-ea"/>
                <a:cs typeface="+mn-cs"/>
                <a:sym typeface="Geller Text Regular"/>
              </a:defRPr>
            </a:pPr>
            <a:endParaRPr/>
          </a:p>
        </p:txBody>
      </p:sp>
      <p:sp>
        <p:nvSpPr>
          <p:cNvPr id="1032" name="TextBox 6"/>
          <p:cNvSpPr/>
          <p:nvPr/>
        </p:nvSpPr>
        <p:spPr>
          <a:xfrm>
            <a:off x="266400" y="264148"/>
            <a:ext cx="8611200" cy="4615204"/>
          </a:xfrm>
          <a:prstGeom prst="rect">
            <a:avLst/>
          </a:prstGeom>
          <a:solidFill>
            <a:srgbClr val="FFFFFF"/>
          </a:solidFill>
          <a:ln w="12700">
            <a:miter lim="400000"/>
          </a:ln>
        </p:spPr>
        <p:txBody>
          <a:bodyPr lIns="45718" tIns="45718" rIns="45718" bIns="45718"/>
          <a:lstStyle/>
          <a:p>
            <a:pPr>
              <a:defRPr>
                <a:latin typeface="+mn-lt"/>
                <a:ea typeface="+mn-ea"/>
                <a:cs typeface="+mn-cs"/>
                <a:sym typeface="Geller Text Regular"/>
              </a:defRPr>
            </a:pPr>
            <a:r>
              <a:rPr lang="en-US" dirty="0">
                <a:latin typeface="Georgia" panose="02040502050405020303" pitchFamily="18" charset="0"/>
              </a:rPr>
              <a:t>Many people around the world face</a:t>
            </a:r>
          </a:p>
          <a:p>
            <a:pPr>
              <a:defRPr>
                <a:latin typeface="+mn-lt"/>
                <a:ea typeface="+mn-ea"/>
                <a:cs typeface="+mn-cs"/>
                <a:sym typeface="Geller Text Regular"/>
              </a:defRPr>
            </a:pPr>
            <a:r>
              <a:rPr lang="en-US" dirty="0">
                <a:latin typeface="Georgia" panose="02040502050405020303" pitchFamily="18" charset="0"/>
              </a:rPr>
              <a:t>problems like </a:t>
            </a:r>
            <a:r>
              <a:rPr lang="en-US" dirty="0" smtClean="0">
                <a:latin typeface="Georgia" panose="02040502050405020303" pitchFamily="18" charset="0"/>
              </a:rPr>
              <a:t>suffering from flooding </a:t>
            </a:r>
          </a:p>
          <a:p>
            <a:pPr>
              <a:defRPr>
                <a:latin typeface="+mn-lt"/>
                <a:ea typeface="+mn-ea"/>
                <a:cs typeface="+mn-cs"/>
                <a:sym typeface="Geller Text Regular"/>
              </a:defRPr>
            </a:pPr>
            <a:r>
              <a:rPr lang="en-US" dirty="0">
                <a:latin typeface="Georgia" panose="02040502050405020303" pitchFamily="18" charset="0"/>
              </a:rPr>
              <a:t>t</a:t>
            </a:r>
            <a:r>
              <a:rPr lang="en-US" dirty="0" smtClean="0">
                <a:latin typeface="Georgia" panose="02040502050405020303" pitchFamily="18" charset="0"/>
              </a:rPr>
              <a:t>hat trap </a:t>
            </a:r>
            <a:r>
              <a:rPr lang="en-US" dirty="0">
                <a:latin typeface="Georgia" panose="02040502050405020303" pitchFamily="18" charset="0"/>
              </a:rPr>
              <a:t>them in poverty.</a:t>
            </a:r>
          </a:p>
          <a:p>
            <a:pPr>
              <a:defRPr>
                <a:latin typeface="+mn-lt"/>
                <a:ea typeface="+mn-ea"/>
                <a:cs typeface="+mn-cs"/>
                <a:sym typeface="Geller Text Regular"/>
              </a:defRPr>
            </a:pPr>
            <a:endParaRPr lang="en-US" dirty="0">
              <a:latin typeface="Georgia" panose="02040502050405020303" pitchFamily="18" charset="0"/>
            </a:endParaRPr>
          </a:p>
          <a:p>
            <a:pPr>
              <a:defRPr>
                <a:latin typeface="+mn-lt"/>
                <a:ea typeface="+mn-ea"/>
                <a:cs typeface="+mn-cs"/>
                <a:sym typeface="Geller Text Regular"/>
              </a:defRPr>
            </a:pPr>
            <a:r>
              <a:rPr lang="en-US" dirty="0">
                <a:latin typeface="Georgia" panose="02040502050405020303" pitchFamily="18" charset="0"/>
              </a:rPr>
              <a:t>In 2015 the </a:t>
            </a:r>
            <a:r>
              <a:rPr lang="en-US" b="1" dirty="0">
                <a:latin typeface="Georgia" panose="02040502050405020303" pitchFamily="18" charset="0"/>
              </a:rPr>
              <a:t>United </a:t>
            </a:r>
            <a:r>
              <a:rPr lang="en-US" dirty="0">
                <a:latin typeface="Georgia" panose="02040502050405020303" pitchFamily="18" charset="0"/>
                <a:ea typeface="+mn-ea"/>
                <a:cs typeface="+mn-cs"/>
              </a:rPr>
              <a:t>Nations (UN) </a:t>
            </a:r>
          </a:p>
          <a:p>
            <a:pPr>
              <a:defRPr>
                <a:latin typeface="+mn-lt"/>
                <a:ea typeface="+mn-ea"/>
                <a:cs typeface="+mn-cs"/>
                <a:sym typeface="Geller Text Regular"/>
              </a:defRPr>
            </a:pPr>
            <a:r>
              <a:rPr lang="en-US" dirty="0">
                <a:latin typeface="Georgia" panose="02040502050405020303" pitchFamily="18" charset="0"/>
              </a:rPr>
              <a:t>met with leaders from over 30 </a:t>
            </a:r>
          </a:p>
          <a:p>
            <a:pPr>
              <a:defRPr>
                <a:latin typeface="+mn-lt"/>
                <a:ea typeface="+mn-ea"/>
                <a:cs typeface="+mn-cs"/>
                <a:sym typeface="Geller Text Regular"/>
              </a:defRPr>
            </a:pPr>
            <a:r>
              <a:rPr lang="en-US" dirty="0">
                <a:latin typeface="Georgia" panose="02040502050405020303" pitchFamily="18" charset="0"/>
              </a:rPr>
              <a:t>countries to work out how to solve </a:t>
            </a:r>
          </a:p>
          <a:p>
            <a:pPr>
              <a:defRPr>
                <a:latin typeface="+mn-lt"/>
                <a:ea typeface="+mn-ea"/>
                <a:cs typeface="+mn-cs"/>
                <a:sym typeface="Geller Text Regular"/>
              </a:defRPr>
            </a:pPr>
            <a:r>
              <a:rPr lang="en-US" dirty="0">
                <a:latin typeface="Georgia" panose="02040502050405020303" pitchFamily="18" charset="0"/>
              </a:rPr>
              <a:t>some of the world’s biggest problems.</a:t>
            </a:r>
          </a:p>
          <a:p>
            <a:pPr>
              <a:defRPr>
                <a:latin typeface="+mn-lt"/>
                <a:ea typeface="+mn-ea"/>
                <a:cs typeface="+mn-cs"/>
                <a:sym typeface="Geller Text Regular"/>
              </a:defRPr>
            </a:pPr>
            <a:endParaRPr lang="en-US" dirty="0">
              <a:latin typeface="Georgia" panose="02040502050405020303" pitchFamily="18" charset="0"/>
            </a:endParaRPr>
          </a:p>
          <a:p>
            <a:pPr>
              <a:defRPr>
                <a:latin typeface="+mn-lt"/>
                <a:ea typeface="+mn-ea"/>
                <a:cs typeface="+mn-cs"/>
                <a:sym typeface="Geller Text Regular"/>
              </a:defRPr>
            </a:pPr>
            <a:r>
              <a:rPr lang="en-US" dirty="0">
                <a:latin typeface="Georgia" panose="02040502050405020303" pitchFamily="18" charset="0"/>
                <a:ea typeface="+mn-ea"/>
                <a:cs typeface="+mn-cs"/>
              </a:rPr>
              <a:t>They identified 17 </a:t>
            </a:r>
            <a:r>
              <a:rPr lang="en-US" dirty="0" smtClean="0">
                <a:latin typeface="Georgia" panose="02040502050405020303" pitchFamily="18" charset="0"/>
                <a:ea typeface="+mn-ea"/>
                <a:cs typeface="+mn-cs"/>
              </a:rPr>
              <a:t>Goals </a:t>
            </a:r>
            <a:r>
              <a:rPr lang="en-US" dirty="0">
                <a:latin typeface="Georgia" panose="02040502050405020303" pitchFamily="18" charset="0"/>
                <a:ea typeface="+mn-ea"/>
                <a:cs typeface="+mn-cs"/>
              </a:rPr>
              <a:t>to </a:t>
            </a:r>
          </a:p>
          <a:p>
            <a:pPr>
              <a:defRPr>
                <a:latin typeface="+mn-lt"/>
                <a:ea typeface="+mn-ea"/>
                <a:cs typeface="+mn-cs"/>
                <a:sym typeface="Geller Text Regular"/>
              </a:defRPr>
            </a:pPr>
            <a:r>
              <a:rPr lang="en-US" dirty="0">
                <a:latin typeface="Georgia" panose="02040502050405020303" pitchFamily="18" charset="0"/>
                <a:ea typeface="+mn-ea"/>
                <a:cs typeface="+mn-cs"/>
              </a:rPr>
              <a:t>end poverty in the world by 2030</a:t>
            </a:r>
          </a:p>
          <a:p>
            <a:pPr>
              <a:defRPr>
                <a:latin typeface="+mn-lt"/>
                <a:ea typeface="+mn-ea"/>
                <a:cs typeface="+mn-cs"/>
                <a:sym typeface="Geller Text Regular"/>
              </a:defRPr>
            </a:pPr>
            <a:r>
              <a:rPr lang="en-US" dirty="0">
                <a:latin typeface="Georgia" panose="02040502050405020303" pitchFamily="18" charset="0"/>
                <a:ea typeface="+mn-ea"/>
                <a:cs typeface="+mn-cs"/>
              </a:rPr>
              <a:t>and called them the:</a:t>
            </a:r>
          </a:p>
          <a:p>
            <a:pPr>
              <a:defRPr>
                <a:latin typeface="+mn-lt"/>
                <a:ea typeface="+mn-ea"/>
                <a:cs typeface="+mn-cs"/>
                <a:sym typeface="Geller Text Regular"/>
              </a:defRPr>
            </a:pPr>
            <a:r>
              <a:rPr lang="en-US" b="1" dirty="0" smtClean="0">
                <a:solidFill>
                  <a:srgbClr val="00B0F0"/>
                </a:solidFill>
                <a:latin typeface="Georgia" panose="02040502050405020303" pitchFamily="18" charset="0"/>
              </a:rPr>
              <a:t>Sustainable </a:t>
            </a:r>
            <a:r>
              <a:rPr lang="en-US" b="1" dirty="0">
                <a:solidFill>
                  <a:srgbClr val="00B0F0"/>
                </a:solidFill>
                <a:latin typeface="Georgia" panose="02040502050405020303" pitchFamily="18" charset="0"/>
              </a:rPr>
              <a:t>Development Goals </a:t>
            </a:r>
          </a:p>
          <a:p>
            <a:pPr>
              <a:defRPr>
                <a:latin typeface="+mn-lt"/>
                <a:ea typeface="+mn-ea"/>
                <a:cs typeface="+mn-cs"/>
                <a:sym typeface="Geller Text Regular"/>
              </a:defRPr>
            </a:pPr>
            <a:r>
              <a:rPr lang="en-US" dirty="0">
                <a:latin typeface="Georgia" panose="02040502050405020303" pitchFamily="18" charset="0"/>
              </a:rPr>
              <a:t>(SDGs) or Global Goals for short.</a:t>
            </a:r>
            <a:endParaRPr dirty="0">
              <a:latin typeface="Georgia" panose="02040502050405020303" pitchFamily="18" charset="0"/>
            </a:endParaRPr>
          </a:p>
        </p:txBody>
      </p:sp>
      <p:sp>
        <p:nvSpPr>
          <p:cNvPr id="1041" name="TextBox 2"/>
          <p:cNvSpPr txBox="1"/>
          <p:nvPr/>
        </p:nvSpPr>
        <p:spPr>
          <a:xfrm>
            <a:off x="502158" y="4366950"/>
            <a:ext cx="239438"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Georgia"/>
                <a:ea typeface="Georgia"/>
                <a:cs typeface="Georgia"/>
                <a:sym typeface="Georgia"/>
              </a:defRPr>
            </a:lvl1pPr>
          </a:lstStyle>
          <a:p>
            <a:r>
              <a:rPr dirty="0"/>
              <a:t>1</a:t>
            </a:r>
          </a:p>
        </p:txBody>
      </p:sp>
      <p:pic>
        <p:nvPicPr>
          <p:cNvPr id="9" name="Picture 2" descr="Picture 2"/>
          <p:cNvPicPr>
            <a:picLocks noChangeAspect="1"/>
          </p:cNvPicPr>
          <p:nvPr/>
        </p:nvPicPr>
        <p:blipFill>
          <a:blip r:embed="rId3"/>
          <a:srcRect t="391" b="390"/>
          <a:stretch>
            <a:fillRect/>
          </a:stretch>
        </p:blipFill>
        <p:spPr>
          <a:xfrm>
            <a:off x="4303867" y="271498"/>
            <a:ext cx="4590394" cy="4607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293236911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itle 6"/>
          <p:cNvSpPr txBox="1">
            <a:spLocks noGrp="1"/>
          </p:cNvSpPr>
          <p:nvPr>
            <p:ph type="title"/>
          </p:nvPr>
        </p:nvSpPr>
        <p:spPr>
          <a:xfrm>
            <a:off x="1200149" y="169204"/>
            <a:ext cx="5760373" cy="313628"/>
          </a:xfrm>
          <a:prstGeom prst="rect">
            <a:avLst/>
          </a:prstGeom>
        </p:spPr>
        <p:txBody>
          <a:bodyPr/>
          <a:lstStyle>
            <a:lvl1pPr algn="r">
              <a:defRPr sz="1800" b="1">
                <a:latin typeface="Georgia"/>
                <a:ea typeface="Georgia"/>
                <a:cs typeface="Georgia"/>
                <a:sym typeface="Georgia"/>
              </a:defRPr>
            </a:lvl1pPr>
          </a:lstStyle>
          <a:p>
            <a:r>
              <a:t>The Sustainable Development Goals (SDGs) </a:t>
            </a:r>
          </a:p>
        </p:txBody>
      </p:sp>
      <p:pic>
        <p:nvPicPr>
          <p:cNvPr id="405" name="Picture 8" descr="Picture 8"/>
          <p:cNvPicPr>
            <a:picLocks noChangeAspect="1"/>
          </p:cNvPicPr>
          <p:nvPr/>
        </p:nvPicPr>
        <p:blipFill>
          <a:blip r:embed="rId3">
            <a:extLst/>
          </a:blip>
          <a:srcRect l="422" b="832"/>
          <a:stretch>
            <a:fillRect/>
          </a:stretch>
        </p:blipFill>
        <p:spPr>
          <a:xfrm>
            <a:off x="416334" y="621431"/>
            <a:ext cx="8478378" cy="4156050"/>
          </a:xfrm>
          <a:prstGeom prst="rect">
            <a:avLst/>
          </a:prstGeom>
          <a:ln w="12700">
            <a:miter lim="400000"/>
          </a:ln>
        </p:spPr>
      </p:pic>
      <p:sp>
        <p:nvSpPr>
          <p:cNvPr id="406" name="Slide Number Placeholder 3"/>
          <p:cNvSpPr txBox="1">
            <a:spLocks noGrp="1"/>
          </p:cNvSpPr>
          <p:nvPr>
            <p:ph type="sldNum" sz="quarter" idx="2"/>
          </p:nvPr>
        </p:nvSpPr>
        <p:spPr>
          <a:xfrm>
            <a:off x="227013" y="4712878"/>
            <a:ext cx="127001"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7</a:t>
            </a:fld>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9DFB"/>
        </a:solidFill>
        <a:effectLst/>
      </p:bgPr>
    </p:bg>
    <p:spTree>
      <p:nvGrpSpPr>
        <p:cNvPr id="1" name=""/>
        <p:cNvGrpSpPr/>
        <p:nvPr/>
      </p:nvGrpSpPr>
      <p:grpSpPr>
        <a:xfrm>
          <a:off x="0" y="0"/>
          <a:ext cx="0" cy="0"/>
          <a:chOff x="0" y="0"/>
          <a:chExt cx="0" cy="0"/>
        </a:xfrm>
      </p:grpSpPr>
      <p:sp>
        <p:nvSpPr>
          <p:cNvPr id="410" name="Text Placeholder 1"/>
          <p:cNvSpPr txBox="1">
            <a:spLocks noGrp="1"/>
          </p:cNvSpPr>
          <p:nvPr>
            <p:ph type="body" sz="half" idx="1"/>
          </p:nvPr>
        </p:nvSpPr>
        <p:spPr>
          <a:xfrm>
            <a:off x="1202625" y="1757558"/>
            <a:ext cx="6695089" cy="2103141"/>
          </a:xfrm>
          <a:prstGeom prst="rect">
            <a:avLst/>
          </a:prstGeom>
        </p:spPr>
        <p:txBody>
          <a:bodyPr>
            <a:normAutofit/>
          </a:bodyPr>
          <a:lstStyle/>
          <a:p>
            <a:pPr>
              <a:lnSpc>
                <a:spcPts val="7500"/>
              </a:lnSpc>
              <a:defRPr sz="6000" b="1" spc="0">
                <a:latin typeface="Georgia"/>
                <a:ea typeface="Georgia"/>
                <a:cs typeface="Georgia"/>
                <a:sym typeface="Georgia"/>
              </a:defRPr>
            </a:pPr>
            <a:r>
              <a:rPr lang="en-US" sz="9000" dirty="0" smtClean="0">
                <a:latin typeface="Druk"/>
              </a:rPr>
              <a:t>BEAT THE FLOOD</a:t>
            </a:r>
            <a:endParaRPr sz="9000" dirty="0">
              <a:latin typeface="Druk"/>
            </a:endParaRPr>
          </a:p>
        </p:txBody>
      </p:sp>
      <p:sp>
        <p:nvSpPr>
          <p:cNvPr id="2" name="TextBox 1"/>
          <p:cNvSpPr txBox="1"/>
          <p:nvPr/>
        </p:nvSpPr>
        <p:spPr>
          <a:xfrm>
            <a:off x="3677813" y="872450"/>
            <a:ext cx="2417379"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5400" dirty="0" smtClean="0">
                <a:solidFill>
                  <a:schemeClr val="bg1"/>
                </a:solidFill>
                <a:latin typeface="Georgia" panose="02040502050405020303" pitchFamily="18" charset="0"/>
              </a:rPr>
              <a:t>Your</a:t>
            </a:r>
            <a:r>
              <a:rPr lang="en-US" dirty="0" smtClean="0"/>
              <a:t> </a:t>
            </a:r>
            <a:endParaRPr kumimoji="0" lang="en-GB" sz="1800" b="0" i="0" u="none" strike="noStrike" cap="none" spc="0" normalizeH="0" baseline="0" dirty="0">
              <a:ln>
                <a:noFill/>
              </a:ln>
              <a:solidFill>
                <a:srgbClr val="3C3C3C"/>
              </a:solidFill>
              <a:effectLst/>
              <a:uFillTx/>
              <a:latin typeface="+mn-lt"/>
              <a:ea typeface="+mn-ea"/>
              <a:cs typeface="+mn-cs"/>
              <a:sym typeface="Geller Text Regular"/>
            </a:endParaRPr>
          </a:p>
        </p:txBody>
      </p:sp>
      <p:sp>
        <p:nvSpPr>
          <p:cNvPr id="3" name="TextBox 2"/>
          <p:cNvSpPr txBox="1"/>
          <p:nvPr/>
        </p:nvSpPr>
        <p:spPr>
          <a:xfrm>
            <a:off x="2973619" y="3287243"/>
            <a:ext cx="3510455"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5400" dirty="0">
                <a:solidFill>
                  <a:schemeClr val="bg1"/>
                </a:solidFill>
                <a:latin typeface="Georgia" panose="02040502050405020303" pitchFamily="18" charset="0"/>
              </a:rPr>
              <a:t>Challenge</a:t>
            </a:r>
            <a:endParaRPr lang="en-GB" sz="5400" dirty="0">
              <a:solidFill>
                <a:schemeClr val="bg1"/>
              </a:solidFill>
              <a:latin typeface="Georgia" panose="02040502050405020303"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drop.png" descr="drop.png"/>
          <p:cNvPicPr>
            <a:picLocks noChangeAspect="1"/>
          </p:cNvPicPr>
          <p:nvPr/>
        </p:nvPicPr>
        <p:blipFill>
          <a:blip r:embed="rId3">
            <a:extLst/>
          </a:blip>
          <a:stretch>
            <a:fillRect/>
          </a:stretch>
        </p:blipFill>
        <p:spPr>
          <a:xfrm>
            <a:off x="-183508" y="4236289"/>
            <a:ext cx="632772" cy="1037574"/>
          </a:xfrm>
          <a:prstGeom prst="rect">
            <a:avLst/>
          </a:prstGeom>
          <a:ln w="12700">
            <a:miter lim="400000"/>
          </a:ln>
        </p:spPr>
      </p:pic>
      <p:sp>
        <p:nvSpPr>
          <p:cNvPr id="416" name="Slide Number Placeholder 3"/>
          <p:cNvSpPr txBox="1">
            <a:spLocks noGrp="1"/>
          </p:cNvSpPr>
          <p:nvPr>
            <p:ph type="sldNum" sz="quarter" idx="2"/>
          </p:nvPr>
        </p:nvSpPr>
        <p:spPr>
          <a:xfrm>
            <a:off x="190019" y="4755076"/>
            <a:ext cx="127001" cy="203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latin typeface="Georgia"/>
                <a:ea typeface="Georgia"/>
                <a:cs typeface="Georgia"/>
                <a:sym typeface="Georgia"/>
              </a:defRPr>
            </a:lvl1pPr>
          </a:lstStyle>
          <a:p>
            <a:fld id="{86CB4B4D-7CA3-9044-876B-883B54F8677D}" type="slidenum">
              <a:t>9</a:t>
            </a:fld>
            <a:endParaRPr dirty="0"/>
          </a:p>
        </p:txBody>
      </p:sp>
      <p:pic>
        <p:nvPicPr>
          <p:cNvPr id="417" name="Picture 15" descr="Picture 15"/>
          <p:cNvPicPr>
            <a:picLocks noChangeAspect="1"/>
          </p:cNvPicPr>
          <p:nvPr/>
        </p:nvPicPr>
        <p:blipFill>
          <a:blip r:embed="rId4">
            <a:extLst/>
          </a:blip>
          <a:stretch>
            <a:fillRect/>
          </a:stretch>
        </p:blipFill>
        <p:spPr>
          <a:xfrm>
            <a:off x="6978132" y="4190989"/>
            <a:ext cx="306589" cy="306589"/>
          </a:xfrm>
          <a:prstGeom prst="rect">
            <a:avLst/>
          </a:prstGeom>
          <a:ln w="12700">
            <a:miter lim="400000"/>
          </a:ln>
        </p:spPr>
      </p:pic>
      <p:pic>
        <p:nvPicPr>
          <p:cNvPr id="418" name="Picture 16" descr="Picture 16"/>
          <p:cNvPicPr>
            <a:picLocks noChangeAspect="1"/>
          </p:cNvPicPr>
          <p:nvPr/>
        </p:nvPicPr>
        <p:blipFill>
          <a:blip r:embed="rId5">
            <a:extLst/>
          </a:blip>
          <a:stretch>
            <a:fillRect/>
          </a:stretch>
        </p:blipFill>
        <p:spPr>
          <a:xfrm>
            <a:off x="5948988" y="4153570"/>
            <a:ext cx="407427" cy="344009"/>
          </a:xfrm>
          <a:prstGeom prst="rect">
            <a:avLst/>
          </a:prstGeom>
          <a:ln w="12700">
            <a:miter lim="400000"/>
          </a:ln>
        </p:spPr>
      </p:pic>
      <p:pic>
        <p:nvPicPr>
          <p:cNvPr id="419" name="Picture 17" descr="Picture 17"/>
          <p:cNvPicPr>
            <a:picLocks noChangeAspect="1"/>
          </p:cNvPicPr>
          <p:nvPr/>
        </p:nvPicPr>
        <p:blipFill>
          <a:blip r:embed="rId4">
            <a:extLst/>
          </a:blip>
          <a:stretch>
            <a:fillRect/>
          </a:stretch>
        </p:blipFill>
        <p:spPr>
          <a:xfrm>
            <a:off x="8085572" y="4279889"/>
            <a:ext cx="306589" cy="306589"/>
          </a:xfrm>
          <a:prstGeom prst="rect">
            <a:avLst/>
          </a:prstGeom>
          <a:ln w="12700">
            <a:miter lim="400000"/>
          </a:ln>
        </p:spPr>
      </p:pic>
      <p:sp>
        <p:nvSpPr>
          <p:cNvPr id="420" name="Title 1"/>
          <p:cNvSpPr txBox="1">
            <a:spLocks noGrp="1"/>
          </p:cNvSpPr>
          <p:nvPr>
            <p:ph type="title"/>
          </p:nvPr>
        </p:nvSpPr>
        <p:spPr>
          <a:xfrm>
            <a:off x="332454" y="204882"/>
            <a:ext cx="5142055" cy="3986107"/>
          </a:xfrm>
          <a:prstGeom prst="rect">
            <a:avLst/>
          </a:prstGeom>
        </p:spPr>
        <p:txBody>
          <a:bodyPr>
            <a:normAutofit fontScale="90000"/>
          </a:bodyPr>
          <a:lstStyle/>
          <a:p>
            <a:pPr>
              <a:defRPr sz="2500">
                <a:solidFill>
                  <a:srgbClr val="1A9DFB"/>
                </a:solidFill>
                <a:latin typeface="Geller Text Bold"/>
                <a:ea typeface="Geller Text Bold"/>
                <a:cs typeface="Geller Text Bold"/>
                <a:sym typeface="Geller Text Bold"/>
              </a:defRPr>
            </a:pPr>
            <a:r>
              <a:rPr sz="3100" b="1" dirty="0" err="1">
                <a:solidFill>
                  <a:srgbClr val="00B0F0"/>
                </a:solidFill>
                <a:latin typeface="Georgia" panose="02040502050405020303" pitchFamily="18" charset="0"/>
              </a:rPr>
              <a:t>Watu</a:t>
            </a:r>
            <a:r>
              <a:rPr sz="3100" b="1" dirty="0">
                <a:solidFill>
                  <a:srgbClr val="00B0F0"/>
                </a:solidFill>
                <a:latin typeface="Georgia" panose="02040502050405020303" pitchFamily="18" charset="0"/>
              </a:rPr>
              <a:t> </a:t>
            </a:r>
            <a:r>
              <a:rPr sz="3100" b="1" dirty="0" smtClean="0">
                <a:solidFill>
                  <a:srgbClr val="00B0F0"/>
                </a:solidFill>
                <a:latin typeface="Georgia" panose="02040502050405020303" pitchFamily="18" charset="0"/>
              </a:rPr>
              <a:t>Island</a:t>
            </a:r>
            <a:r>
              <a:rPr lang="en-US" sz="2800" dirty="0" smtClean="0">
                <a:latin typeface="Georgia" panose="02040502050405020303" pitchFamily="18" charset="0"/>
              </a:rPr>
              <a:t/>
            </a:r>
            <a:br>
              <a:rPr lang="en-US" sz="2800" dirty="0" smtClean="0">
                <a:latin typeface="Georgia" panose="02040502050405020303" pitchFamily="18" charset="0"/>
              </a:rPr>
            </a:br>
            <a:endParaRPr sz="1300" dirty="0">
              <a:latin typeface="Georgia" panose="02040502050405020303" pitchFamily="18" charset="0"/>
            </a:endParaRPr>
          </a:p>
          <a:p>
            <a:pPr>
              <a:spcBef>
                <a:spcPts val="400"/>
              </a:spcBef>
              <a:buFont typeface="Wingdings"/>
              <a:defRPr sz="1700">
                <a:solidFill>
                  <a:srgbClr val="000000"/>
                </a:solidFill>
                <a:latin typeface="+mn-lt"/>
                <a:ea typeface="+mn-ea"/>
                <a:cs typeface="+mn-cs"/>
                <a:sym typeface="Geller Text Regular"/>
              </a:defRPr>
            </a:pPr>
            <a:r>
              <a:rPr sz="2000" dirty="0">
                <a:latin typeface="Georgia" panose="02040502050405020303" pitchFamily="18" charset="0"/>
              </a:rPr>
              <a:t>You are a community living on </a:t>
            </a:r>
            <a:r>
              <a:rPr sz="2000" dirty="0" err="1">
                <a:latin typeface="Georgia" panose="02040502050405020303" pitchFamily="18" charset="0"/>
              </a:rPr>
              <a:t>Watu</a:t>
            </a:r>
            <a:r>
              <a:rPr sz="2000" dirty="0">
                <a:latin typeface="Georgia" panose="02040502050405020303" pitchFamily="18" charset="0"/>
              </a:rPr>
              <a:t>; a small island in the Indian Ocean.</a:t>
            </a:r>
          </a:p>
          <a:p>
            <a:pPr>
              <a:spcBef>
                <a:spcPts val="700"/>
              </a:spcBef>
              <a:buFont typeface="Wingdings"/>
              <a:defRPr sz="1700">
                <a:solidFill>
                  <a:srgbClr val="000000"/>
                </a:solidFill>
                <a:latin typeface="+mn-lt"/>
                <a:ea typeface="+mn-ea"/>
                <a:cs typeface="+mn-cs"/>
                <a:sym typeface="Geller Text Regular"/>
              </a:defRPr>
            </a:pPr>
            <a:endParaRPr sz="100" dirty="0">
              <a:latin typeface="Georgia" panose="02040502050405020303" pitchFamily="18" charset="0"/>
            </a:endParaRPr>
          </a:p>
          <a:p>
            <a:pPr>
              <a:spcBef>
                <a:spcPts val="400"/>
              </a:spcBef>
              <a:buFont typeface="Wingdings"/>
              <a:defRPr sz="1700">
                <a:solidFill>
                  <a:srgbClr val="000000"/>
                </a:solidFill>
                <a:latin typeface="+mn-lt"/>
                <a:ea typeface="+mn-ea"/>
                <a:cs typeface="+mn-cs"/>
                <a:sym typeface="Geller Text Regular"/>
              </a:defRPr>
            </a:pPr>
            <a:r>
              <a:rPr sz="2000" dirty="0">
                <a:latin typeface="Georgia" panose="02040502050405020303" pitchFamily="18" charset="0"/>
              </a:rPr>
              <a:t>Over the past 5 years you’ve seen a massive increase in rainfall, causing many of the island’s rivers to flood at least twice a year</a:t>
            </a:r>
            <a:r>
              <a:rPr sz="2000" dirty="0" smtClean="0">
                <a:latin typeface="Georgia" panose="02040502050405020303" pitchFamily="18" charset="0"/>
              </a:rPr>
              <a:t>.</a:t>
            </a:r>
            <a:r>
              <a:rPr lang="en-US" sz="2000" dirty="0" smtClean="0">
                <a:latin typeface="Georgia" panose="02040502050405020303" pitchFamily="18" charset="0"/>
              </a:rPr>
              <a:t/>
            </a:r>
            <a:br>
              <a:rPr lang="en-US" sz="2000" dirty="0" smtClean="0">
                <a:latin typeface="Georgia" panose="02040502050405020303" pitchFamily="18" charset="0"/>
              </a:rPr>
            </a:br>
            <a:endParaRPr sz="100" dirty="0">
              <a:latin typeface="Georgia" panose="02040502050405020303" pitchFamily="18" charset="0"/>
            </a:endParaRPr>
          </a:p>
          <a:p>
            <a:pPr>
              <a:spcBef>
                <a:spcPts val="400"/>
              </a:spcBef>
              <a:buFont typeface="Wingdings"/>
              <a:defRPr sz="1700">
                <a:solidFill>
                  <a:srgbClr val="000000"/>
                </a:solidFill>
                <a:latin typeface="+mn-lt"/>
                <a:ea typeface="+mn-ea"/>
                <a:cs typeface="+mn-cs"/>
                <a:sym typeface="Geller Text Regular"/>
              </a:defRPr>
            </a:pPr>
            <a:r>
              <a:rPr sz="2000" dirty="0">
                <a:latin typeface="Georgia" panose="02040502050405020303" pitchFamily="18" charset="0"/>
              </a:rPr>
              <a:t>Your traditional homes made from earth floors, wooden frames and topped with corrugated iron roofs are regularly damaged or lost as they’re not designed to withstand flooding.</a:t>
            </a:r>
          </a:p>
          <a:p>
            <a:pPr>
              <a:spcBef>
                <a:spcPts val="700"/>
              </a:spcBef>
              <a:buFont typeface="Wingdings"/>
              <a:defRPr sz="1700">
                <a:solidFill>
                  <a:srgbClr val="000000"/>
                </a:solidFill>
                <a:latin typeface="+mn-lt"/>
                <a:ea typeface="+mn-ea"/>
                <a:cs typeface="+mn-cs"/>
                <a:sym typeface="Geller Text Regular"/>
              </a:defRPr>
            </a:pPr>
            <a:endParaRPr sz="100" dirty="0">
              <a:latin typeface="Georgia" panose="02040502050405020303" pitchFamily="18" charset="0"/>
            </a:endParaRPr>
          </a:p>
          <a:p>
            <a:pPr>
              <a:spcBef>
                <a:spcPts val="400"/>
              </a:spcBef>
              <a:buFont typeface="Wingdings"/>
              <a:defRPr sz="1700">
                <a:solidFill>
                  <a:srgbClr val="000000"/>
                </a:solidFill>
                <a:latin typeface="+mn-lt"/>
                <a:ea typeface="+mn-ea"/>
                <a:cs typeface="+mn-cs"/>
                <a:sym typeface="Geller Text Regular"/>
              </a:defRPr>
            </a:pPr>
            <a:r>
              <a:rPr sz="2000" dirty="0">
                <a:latin typeface="Georgia" panose="02040502050405020303" pitchFamily="18" charset="0"/>
              </a:rPr>
              <a:t>As a group of islanders you want to </a:t>
            </a:r>
            <a:r>
              <a:rPr sz="2000" b="1" dirty="0">
                <a:solidFill>
                  <a:srgbClr val="00B0F0"/>
                </a:solidFill>
                <a:latin typeface="Georgia" panose="02040502050405020303" pitchFamily="18" charset="0"/>
              </a:rPr>
              <a:t>beat the floods </a:t>
            </a:r>
            <a:r>
              <a:rPr sz="2000" dirty="0">
                <a:latin typeface="Georgia" panose="02040502050405020303" pitchFamily="18" charset="0"/>
              </a:rPr>
              <a:t>by making sure your homes are flood-proof before the next rainy season.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6608" y="0"/>
            <a:ext cx="3636226" cy="5143500"/>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actical Action">
  <a:themeElements>
    <a:clrScheme name="Practical Action">
      <a:dk1>
        <a:srgbClr val="3C3C3C"/>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ractical Action">
  <a:themeElements>
    <a:clrScheme name="Practical Action">
      <a:dk1>
        <a:srgbClr val="000000"/>
      </a:dk1>
      <a:lt1>
        <a:srgbClr val="FFFFFF"/>
      </a:lt1>
      <a:dk2>
        <a:srgbClr val="A7A7A7"/>
      </a:dk2>
      <a:lt2>
        <a:srgbClr val="535353"/>
      </a:lt2>
      <a:accent1>
        <a:srgbClr val="2BB6B7"/>
      </a:accent1>
      <a:accent2>
        <a:srgbClr val="2161C2"/>
      </a:accent2>
      <a:accent3>
        <a:srgbClr val="ED6A82"/>
      </a:accent3>
      <a:accent4>
        <a:srgbClr val="2ECC71"/>
      </a:accent4>
      <a:accent5>
        <a:srgbClr val="1B9CFC"/>
      </a:accent5>
      <a:accent6>
        <a:srgbClr val="E74C3C"/>
      </a:accent6>
      <a:hlink>
        <a:srgbClr val="0000FF"/>
      </a:hlink>
      <a:folHlink>
        <a:srgbClr val="FF00FF"/>
      </a:folHlink>
    </a:clrScheme>
    <a:fontScheme name="Practical Action">
      <a:majorFont>
        <a:latin typeface="Helvetica"/>
        <a:ea typeface="Helvetica"/>
        <a:cs typeface="Helvetica"/>
      </a:majorFont>
      <a:minorFont>
        <a:latin typeface="Geller Text Regular"/>
        <a:ea typeface="Geller Text Regular"/>
        <a:cs typeface="Geller Text Regular"/>
      </a:minorFont>
    </a:fontScheme>
    <a:fmtScheme name="Practical Ac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C3C3C"/>
            </a:solidFill>
            <a:effectLst/>
            <a:uFillTx/>
            <a:latin typeface="+mn-lt"/>
            <a:ea typeface="+mn-ea"/>
            <a:cs typeface="+mn-cs"/>
            <a:sym typeface="Geller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338</TotalTime>
  <Words>1192</Words>
  <Application>Microsoft Office PowerPoint</Application>
  <PresentationFormat>On-screen Show (16:9)</PresentationFormat>
  <Paragraphs>134</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Druk</vt:lpstr>
      <vt:lpstr>Geller Headline</vt:lpstr>
      <vt:lpstr>Geller Text Bold</vt:lpstr>
      <vt:lpstr>Geller Text Regular</vt:lpstr>
      <vt:lpstr>Georgia</vt:lpstr>
      <vt:lpstr>Helvetica</vt:lpstr>
      <vt:lpstr>Impact</vt:lpstr>
      <vt:lpstr>Wingdings</vt:lpstr>
      <vt:lpstr>Practical Action</vt:lpstr>
      <vt:lpstr>BEAT THE FLOOD</vt:lpstr>
      <vt:lpstr>Where in the world?  Look at the photographs and decide where they belong on the world map.</vt:lpstr>
      <vt:lpstr>PowerPoint Presentation</vt:lpstr>
      <vt:lpstr>Choose one photo from Europe and one from a developing country that interests you.</vt:lpstr>
      <vt:lpstr>The reality  People living in poverty suffer most from the effects of flooding.  Poverty makes it more difficult for people to cope with flooding and recover from the effects as they have less money and support to rebuild their homes and buildings.  But… </vt:lpstr>
      <vt:lpstr>PowerPoint Presentation</vt:lpstr>
      <vt:lpstr>The Sustainable Development Goals (SDGs) </vt:lpstr>
      <vt:lpstr>PowerPoint Presentation</vt:lpstr>
      <vt:lpstr>Watu Island  You are a community living on Watu; a small island in the Indian Ocean.  Over the past 5 years you’ve seen a massive increase in rainfall, causing many of the island’s rivers to flood at least twice a year.  Your traditional homes made from earth floors, wooden frames and topped with corrugated iron roofs are regularly damaged or lost as they’re not designed to withstand flooding.  As a group of islanders you want to beat the floods by making sure your homes are flood-proof before the next rainy season.</vt:lpstr>
      <vt:lpstr>Who’s at risk on Watu?  Look at the map of Watu and your community card to find out about the area where you live. Which of the homes and areas in your community are at risk of flooding? Discuss in your group or class and mark the homes most at risk on your map. Where might you build your new house?</vt:lpstr>
      <vt:lpstr>PowerPoint Presentation</vt:lpstr>
      <vt:lpstr>PowerPoint Presentation</vt:lpstr>
      <vt:lpstr>PowerPoint Presentation</vt:lpstr>
      <vt:lpstr>PowerPoint Presentation</vt:lpstr>
      <vt:lpstr>CREST Awards  Beat the Flood is perfect for a CREST Discovery Award. It can also be used to gain a Superstar Award (primary)  and as a context for  Bronze, Silver and Gold Awards (Secondary).  Big Bang Competition  You can enter your challenge into the Big Bang Competition, either at regional events or online.   200 projects are chosen every year to attend the national Big Bang Fair in Birmingham. Prizes include industrial/scientific site visits, mentoring, cash, and the chance to represent the UK in International Competitions.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THE FLOOD</dc:title>
  <dc:creator>Julie Brown</dc:creator>
  <cp:lastModifiedBy>Becky Craven</cp:lastModifiedBy>
  <cp:revision>29</cp:revision>
  <dcterms:modified xsi:type="dcterms:W3CDTF">2020-11-26T10:47:34Z</dcterms:modified>
</cp:coreProperties>
</file>