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57" r:id="rId3"/>
    <p:sldId id="275" r:id="rId4"/>
    <p:sldId id="260" r:id="rId5"/>
    <p:sldId id="261" r:id="rId6"/>
    <p:sldId id="262" r:id="rId7"/>
    <p:sldId id="263" r:id="rId8"/>
    <p:sldId id="264" r:id="rId9"/>
    <p:sldId id="265" r:id="rId10"/>
    <p:sldId id="266" r:id="rId11"/>
    <p:sldId id="267" r:id="rId12"/>
    <p:sldId id="268" r:id="rId13"/>
    <p:sldId id="269" r:id="rId14"/>
    <p:sldId id="259" r:id="rId15"/>
    <p:sldId id="271" r:id="rId16"/>
    <p:sldId id="272" r:id="rId17"/>
    <p:sldId id="273" r:id="rId18"/>
    <p:sldId id="274" r:id="rId19"/>
    <p:sldId id="287" r:id="rId20"/>
    <p:sldId id="276" r:id="rId21"/>
    <p:sldId id="278" r:id="rId22"/>
    <p:sldId id="279" r:id="rId23"/>
    <p:sldId id="280" r:id="rId24"/>
    <p:sldId id="281" r:id="rId25"/>
    <p:sldId id="282" r:id="rId26"/>
    <p:sldId id="283" r:id="rId27"/>
    <p:sldId id="284" r:id="rId28"/>
    <p:sldId id="285" r:id="rId29"/>
    <p:sldId id="286" r:id="rId30"/>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3C3C3C"/>
        </a:fontRef>
        <a:srgbClr val="3C3C3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E5E5"/>
          </a:solidFill>
        </a:fill>
      </a:tcStyle>
    </a:wholeTbl>
    <a:band2H>
      <a:tcTxStyle/>
      <a:tcStyle>
        <a:tcBdr/>
        <a:fill>
          <a:solidFill>
            <a:srgbClr val="E7F2F3"/>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3C3C3C"/>
        </a:fontRef>
        <a:srgbClr val="3C3C3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D3D8"/>
          </a:solidFill>
        </a:fill>
      </a:tcStyle>
    </a:wholeTbl>
    <a:band2H>
      <a:tcTxStyle/>
      <a:tcStyle>
        <a:tcBdr/>
        <a:fill>
          <a:solidFill>
            <a:srgbClr val="FCEAEC"/>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3C3C3C"/>
        </a:fontRef>
        <a:srgbClr val="3C3C3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6CECD"/>
          </a:solidFill>
        </a:fill>
      </a:tcStyle>
    </a:wholeTbl>
    <a:band2H>
      <a:tcTxStyle/>
      <a:tcStyle>
        <a:tcBdr/>
        <a:fill>
          <a:solidFill>
            <a:srgbClr val="FAE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3C3C3C"/>
        </a:fontRef>
        <a:srgbClr val="3C3C3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3C3C3C"/>
        </a:fontRef>
        <a:srgbClr val="3C3C3C"/>
      </a:tcTxStyle>
      <a:tcStyle>
        <a:tcBdr>
          <a:left>
            <a:ln w="12700" cap="flat">
              <a:noFill/>
              <a:miter lim="400000"/>
            </a:ln>
          </a:left>
          <a:right>
            <a:ln w="12700" cap="flat">
              <a:noFill/>
              <a:miter lim="400000"/>
            </a:ln>
          </a:right>
          <a:top>
            <a:ln w="50800" cap="flat">
              <a:solidFill>
                <a:srgbClr val="3C3C3C"/>
              </a:solidFill>
              <a:prstDash val="solid"/>
              <a:round/>
            </a:ln>
          </a:top>
          <a:bottom>
            <a:ln w="25400" cap="flat">
              <a:solidFill>
                <a:srgbClr val="3C3C3C"/>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3C3C3C"/>
              </a:solidFill>
              <a:prstDash val="solid"/>
              <a:round/>
            </a:ln>
          </a:top>
          <a:bottom>
            <a:ln w="25400" cap="flat">
              <a:solidFill>
                <a:srgbClr val="3C3C3C"/>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3C3C3C"/>
        </a:fontRef>
        <a:srgbClr val="3C3C3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CDCD"/>
          </a:solidFill>
        </a:fill>
      </a:tcStyle>
    </a:wholeTbl>
    <a:band2H>
      <a:tcTxStyle/>
      <a:tcStyle>
        <a:tcBdr/>
        <a:fill>
          <a:solidFill>
            <a:srgbClr val="E7E7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C3C3C"/>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C3C3C"/>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C3C3C"/>
          </a:solidFill>
        </a:fill>
      </a:tcStyle>
    </a:firstRow>
  </a:tblStyle>
  <a:tblStyle styleId="{2708684C-4D16-4618-839F-0558EEFCDFE6}" styleName="">
    <a:tblBg/>
    <a:wholeTbl>
      <a:tcTxStyle b="off" i="off">
        <a:fontRef idx="minor">
          <a:srgbClr val="3C3C3C"/>
        </a:fontRef>
        <a:srgbClr val="3C3C3C"/>
      </a:tcTxStyle>
      <a:tcStyle>
        <a:tcBdr>
          <a:left>
            <a:ln w="12700" cap="flat">
              <a:solidFill>
                <a:srgbClr val="3C3C3C"/>
              </a:solidFill>
              <a:prstDash val="solid"/>
              <a:round/>
            </a:ln>
          </a:left>
          <a:right>
            <a:ln w="12700" cap="flat">
              <a:solidFill>
                <a:srgbClr val="3C3C3C"/>
              </a:solidFill>
              <a:prstDash val="solid"/>
              <a:round/>
            </a:ln>
          </a:right>
          <a:top>
            <a:ln w="12700" cap="flat">
              <a:solidFill>
                <a:srgbClr val="3C3C3C"/>
              </a:solidFill>
              <a:prstDash val="solid"/>
              <a:round/>
            </a:ln>
          </a:top>
          <a:bottom>
            <a:ln w="12700" cap="flat">
              <a:solidFill>
                <a:srgbClr val="3C3C3C"/>
              </a:solidFill>
              <a:prstDash val="solid"/>
              <a:round/>
            </a:ln>
          </a:bottom>
          <a:insideH>
            <a:ln w="12700" cap="flat">
              <a:solidFill>
                <a:srgbClr val="3C3C3C"/>
              </a:solidFill>
              <a:prstDash val="solid"/>
              <a:round/>
            </a:ln>
          </a:insideH>
          <a:insideV>
            <a:ln w="12700" cap="flat">
              <a:solidFill>
                <a:srgbClr val="3C3C3C"/>
              </a:solidFill>
              <a:prstDash val="solid"/>
              <a:round/>
            </a:ln>
          </a:insideV>
        </a:tcBdr>
        <a:fill>
          <a:solidFill>
            <a:srgbClr val="3C3C3C">
              <a:alpha val="20000"/>
            </a:srgbClr>
          </a:solidFill>
        </a:fill>
      </a:tcStyle>
    </a:wholeTbl>
    <a:band2H>
      <a:tcTxStyle/>
      <a:tcStyle>
        <a:tcBdr/>
        <a:fill>
          <a:solidFill>
            <a:srgbClr val="FFFFFF"/>
          </a:solidFill>
        </a:fill>
      </a:tcStyle>
    </a:band2H>
    <a:firstCol>
      <a:tcTxStyle b="on" i="off">
        <a:fontRef idx="minor">
          <a:srgbClr val="3C3C3C"/>
        </a:fontRef>
        <a:srgbClr val="3C3C3C"/>
      </a:tcTxStyle>
      <a:tcStyle>
        <a:tcBdr>
          <a:left>
            <a:ln w="12700" cap="flat">
              <a:solidFill>
                <a:srgbClr val="3C3C3C"/>
              </a:solidFill>
              <a:prstDash val="solid"/>
              <a:round/>
            </a:ln>
          </a:left>
          <a:right>
            <a:ln w="12700" cap="flat">
              <a:solidFill>
                <a:srgbClr val="3C3C3C"/>
              </a:solidFill>
              <a:prstDash val="solid"/>
              <a:round/>
            </a:ln>
          </a:right>
          <a:top>
            <a:ln w="12700" cap="flat">
              <a:solidFill>
                <a:srgbClr val="3C3C3C"/>
              </a:solidFill>
              <a:prstDash val="solid"/>
              <a:round/>
            </a:ln>
          </a:top>
          <a:bottom>
            <a:ln w="12700" cap="flat">
              <a:solidFill>
                <a:srgbClr val="3C3C3C"/>
              </a:solidFill>
              <a:prstDash val="solid"/>
              <a:round/>
            </a:ln>
          </a:bottom>
          <a:insideH>
            <a:ln w="12700" cap="flat">
              <a:solidFill>
                <a:srgbClr val="3C3C3C"/>
              </a:solidFill>
              <a:prstDash val="solid"/>
              <a:round/>
            </a:ln>
          </a:insideH>
          <a:insideV>
            <a:ln w="12700" cap="flat">
              <a:solidFill>
                <a:srgbClr val="3C3C3C"/>
              </a:solidFill>
              <a:prstDash val="solid"/>
              <a:round/>
            </a:ln>
          </a:insideV>
        </a:tcBdr>
        <a:fill>
          <a:solidFill>
            <a:srgbClr val="3C3C3C">
              <a:alpha val="20000"/>
            </a:srgbClr>
          </a:solidFill>
        </a:fill>
      </a:tcStyle>
    </a:firstCol>
    <a:lastRow>
      <a:tcTxStyle b="on" i="off">
        <a:fontRef idx="minor">
          <a:srgbClr val="3C3C3C"/>
        </a:fontRef>
        <a:srgbClr val="3C3C3C"/>
      </a:tcTxStyle>
      <a:tcStyle>
        <a:tcBdr>
          <a:left>
            <a:ln w="12700" cap="flat">
              <a:solidFill>
                <a:srgbClr val="3C3C3C"/>
              </a:solidFill>
              <a:prstDash val="solid"/>
              <a:round/>
            </a:ln>
          </a:left>
          <a:right>
            <a:ln w="12700" cap="flat">
              <a:solidFill>
                <a:srgbClr val="3C3C3C"/>
              </a:solidFill>
              <a:prstDash val="solid"/>
              <a:round/>
            </a:ln>
          </a:right>
          <a:top>
            <a:ln w="50800" cap="flat">
              <a:solidFill>
                <a:srgbClr val="3C3C3C"/>
              </a:solidFill>
              <a:prstDash val="solid"/>
              <a:round/>
            </a:ln>
          </a:top>
          <a:bottom>
            <a:ln w="12700" cap="flat">
              <a:solidFill>
                <a:srgbClr val="3C3C3C"/>
              </a:solidFill>
              <a:prstDash val="solid"/>
              <a:round/>
            </a:ln>
          </a:bottom>
          <a:insideH>
            <a:ln w="12700" cap="flat">
              <a:solidFill>
                <a:srgbClr val="3C3C3C"/>
              </a:solidFill>
              <a:prstDash val="solid"/>
              <a:round/>
            </a:ln>
          </a:insideH>
          <a:insideV>
            <a:ln w="12700" cap="flat">
              <a:solidFill>
                <a:srgbClr val="3C3C3C"/>
              </a:solidFill>
              <a:prstDash val="solid"/>
              <a:round/>
            </a:ln>
          </a:insideV>
        </a:tcBdr>
        <a:fill>
          <a:noFill/>
        </a:fill>
      </a:tcStyle>
    </a:lastRow>
    <a:firstRow>
      <a:tcTxStyle b="on" i="off">
        <a:fontRef idx="minor">
          <a:srgbClr val="3C3C3C"/>
        </a:fontRef>
        <a:srgbClr val="3C3C3C"/>
      </a:tcTxStyle>
      <a:tcStyle>
        <a:tcBdr>
          <a:left>
            <a:ln w="12700" cap="flat">
              <a:solidFill>
                <a:srgbClr val="3C3C3C"/>
              </a:solidFill>
              <a:prstDash val="solid"/>
              <a:round/>
            </a:ln>
          </a:left>
          <a:right>
            <a:ln w="12700" cap="flat">
              <a:solidFill>
                <a:srgbClr val="3C3C3C"/>
              </a:solidFill>
              <a:prstDash val="solid"/>
              <a:round/>
            </a:ln>
          </a:right>
          <a:top>
            <a:ln w="12700" cap="flat">
              <a:solidFill>
                <a:srgbClr val="3C3C3C"/>
              </a:solidFill>
              <a:prstDash val="solid"/>
              <a:round/>
            </a:ln>
          </a:top>
          <a:bottom>
            <a:ln w="25400" cap="flat">
              <a:solidFill>
                <a:srgbClr val="3C3C3C"/>
              </a:solidFill>
              <a:prstDash val="solid"/>
              <a:round/>
            </a:ln>
          </a:bottom>
          <a:insideH>
            <a:ln w="12700" cap="flat">
              <a:solidFill>
                <a:srgbClr val="3C3C3C"/>
              </a:solidFill>
              <a:prstDash val="solid"/>
              <a:round/>
            </a:ln>
          </a:insideH>
          <a:insideV>
            <a:ln w="12700" cap="flat">
              <a:solidFill>
                <a:srgbClr val="3C3C3C"/>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763" autoAdjust="0"/>
  </p:normalViewPr>
  <p:slideViewPr>
    <p:cSldViewPr snapToGrid="0">
      <p:cViewPr varScale="1">
        <p:scale>
          <a:sx n="68" d="100"/>
          <a:sy n="68" d="100"/>
        </p:scale>
        <p:origin x="12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2" name="Shape 1022"/>
          <p:cNvSpPr>
            <a:spLocks noGrp="1" noRot="1" noChangeAspect="1"/>
          </p:cNvSpPr>
          <p:nvPr>
            <p:ph type="sldImg"/>
          </p:nvPr>
        </p:nvSpPr>
        <p:spPr>
          <a:xfrm>
            <a:off x="1143000" y="685800"/>
            <a:ext cx="4572000" cy="3429000"/>
          </a:xfrm>
          <a:prstGeom prst="rect">
            <a:avLst/>
          </a:prstGeom>
        </p:spPr>
        <p:txBody>
          <a:bodyPr/>
          <a:lstStyle/>
          <a:p>
            <a:endParaRPr/>
          </a:p>
        </p:txBody>
      </p:sp>
      <p:sp>
        <p:nvSpPr>
          <p:cNvPr id="1023" name="Shape 102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11212625"/>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Geller Text Regular"/>
      </a:defRPr>
    </a:lvl1pPr>
    <a:lvl2pPr indent="228600" latinLnBrk="0">
      <a:defRPr sz="1200">
        <a:latin typeface="+mj-lt"/>
        <a:ea typeface="+mj-ea"/>
        <a:cs typeface="+mj-cs"/>
        <a:sym typeface="Geller Text Regular"/>
      </a:defRPr>
    </a:lvl2pPr>
    <a:lvl3pPr indent="457200" latinLnBrk="0">
      <a:defRPr sz="1200">
        <a:latin typeface="+mj-lt"/>
        <a:ea typeface="+mj-ea"/>
        <a:cs typeface="+mj-cs"/>
        <a:sym typeface="Geller Text Regular"/>
      </a:defRPr>
    </a:lvl3pPr>
    <a:lvl4pPr indent="685800" latinLnBrk="0">
      <a:defRPr sz="1200">
        <a:latin typeface="+mj-lt"/>
        <a:ea typeface="+mj-ea"/>
        <a:cs typeface="+mj-cs"/>
        <a:sym typeface="Geller Text Regular"/>
      </a:defRPr>
    </a:lvl4pPr>
    <a:lvl5pPr indent="914400" latinLnBrk="0">
      <a:defRPr sz="1200">
        <a:latin typeface="+mj-lt"/>
        <a:ea typeface="+mj-ea"/>
        <a:cs typeface="+mj-cs"/>
        <a:sym typeface="Geller Text Regular"/>
      </a:defRPr>
    </a:lvl5pPr>
    <a:lvl6pPr indent="1143000" latinLnBrk="0">
      <a:defRPr sz="1200">
        <a:latin typeface="+mj-lt"/>
        <a:ea typeface="+mj-ea"/>
        <a:cs typeface="+mj-cs"/>
        <a:sym typeface="Geller Text Regular"/>
      </a:defRPr>
    </a:lvl6pPr>
    <a:lvl7pPr indent="1371600" latinLnBrk="0">
      <a:defRPr sz="1200">
        <a:latin typeface="+mj-lt"/>
        <a:ea typeface="+mj-ea"/>
        <a:cs typeface="+mj-cs"/>
        <a:sym typeface="Geller Text Regular"/>
      </a:defRPr>
    </a:lvl7pPr>
    <a:lvl8pPr indent="1600200" latinLnBrk="0">
      <a:defRPr sz="1200">
        <a:latin typeface="+mj-lt"/>
        <a:ea typeface="+mj-ea"/>
        <a:cs typeface="+mj-cs"/>
        <a:sym typeface="Geller Text Regular"/>
      </a:defRPr>
    </a:lvl8pPr>
    <a:lvl9pPr indent="1828800" latinLnBrk="0">
      <a:defRPr sz="1200">
        <a:latin typeface="+mj-lt"/>
        <a:ea typeface="+mj-ea"/>
        <a:cs typeface="+mj-cs"/>
        <a:sym typeface="Geller Text Regular"/>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ov.uk/government/statistics/electricity-section-5-energy-trend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practicalaction.org/schools/technical-briefs-energy/"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 name="Shape 1040"/>
          <p:cNvSpPr>
            <a:spLocks noGrp="1" noRot="1" noChangeAspect="1"/>
          </p:cNvSpPr>
          <p:nvPr>
            <p:ph type="sldImg"/>
          </p:nvPr>
        </p:nvSpPr>
        <p:spPr>
          <a:xfrm>
            <a:off x="381000" y="685800"/>
            <a:ext cx="6096000" cy="3429000"/>
          </a:xfrm>
          <a:prstGeom prst="rect">
            <a:avLst/>
          </a:prstGeom>
        </p:spPr>
        <p:txBody>
          <a:bodyPr/>
          <a:lstStyle/>
          <a:p>
            <a:endParaRPr/>
          </a:p>
        </p:txBody>
      </p:sp>
      <p:sp>
        <p:nvSpPr>
          <p:cNvPr id="1041" name="Shape 1041"/>
          <p:cNvSpPr>
            <a:spLocks noGrp="1"/>
          </p:cNvSpPr>
          <p:nvPr>
            <p:ph type="body" sz="quarter" idx="1"/>
          </p:nvPr>
        </p:nvSpPr>
        <p:spPr>
          <a:prstGeom prst="rect">
            <a:avLst/>
          </a:prstGeom>
        </p:spPr>
        <p:txBody>
          <a:bodyPr/>
          <a:lstStyle/>
          <a:p>
            <a:r>
              <a:rPr lang="en-US" sz="1200" b="0" i="0" u="none" strike="noStrike" baseline="0" dirty="0" smtClean="0">
                <a:latin typeface="Georgia" panose="02040502050405020303" pitchFamily="18" charset="0"/>
                <a:ea typeface="+mj-ea"/>
                <a:cs typeface="+mj-cs"/>
                <a:sym typeface="Geller Text Regular"/>
              </a:rPr>
              <a:t>You could extend the chart on the PPT slide on a whiteboard to develop a list of the different appliances pupils think of. Then, encourage them to</a:t>
            </a:r>
          </a:p>
          <a:p>
            <a:r>
              <a:rPr lang="en-US" sz="1200" b="0" i="0" u="none" strike="noStrike" baseline="0" dirty="0" smtClean="0">
                <a:latin typeface="Georgia" panose="02040502050405020303" pitchFamily="18" charset="0"/>
                <a:ea typeface="+mj-ea"/>
                <a:cs typeface="+mj-cs"/>
                <a:sym typeface="Geller Text Regular"/>
              </a:rPr>
              <a:t>consider whether the appliances are powered by </a:t>
            </a:r>
            <a:r>
              <a:rPr lang="en-GB" sz="1200" b="0" i="0" u="none" strike="noStrike" baseline="0" dirty="0" smtClean="0">
                <a:latin typeface="Georgia" panose="02040502050405020303" pitchFamily="18" charset="0"/>
                <a:ea typeface="+mj-ea"/>
                <a:cs typeface="+mj-cs"/>
                <a:sym typeface="Geller Text Regular"/>
              </a:rPr>
              <a:t>battery or mains electricity.</a:t>
            </a:r>
          </a:p>
          <a:p>
            <a:endParaRPr lang="en-GB" sz="1200" b="0" i="0" u="none" strike="noStrike" baseline="0" dirty="0" smtClean="0">
              <a:latin typeface="Georgia" panose="02040502050405020303" pitchFamily="18" charset="0"/>
              <a:ea typeface="+mj-ea"/>
              <a:cs typeface="+mj-cs"/>
              <a:sym typeface="Geller Text Regular"/>
            </a:endParaRPr>
          </a:p>
          <a:p>
            <a:r>
              <a:rPr lang="en-US" sz="1200" b="0" i="0" u="none" strike="noStrike" baseline="0" dirty="0" smtClean="0">
                <a:latin typeface="Georgia" panose="02040502050405020303" pitchFamily="18" charset="0"/>
                <a:ea typeface="+mj-ea"/>
                <a:cs typeface="+mj-cs"/>
                <a:sym typeface="Geller Text Regular"/>
              </a:rPr>
              <a:t>Some pupils may suggest that some appliances can use both (e.g. laptop computer). Acknowledge this as a valid point but encourage them to distinguish between something charged from the mains as opposed to something that uses batteries that are already recharged. Discuss rechargeable batteries</a:t>
            </a:r>
          </a:p>
          <a:p>
            <a:r>
              <a:rPr lang="en-GB" sz="1200" b="0" i="0" u="none" strike="noStrike" baseline="0" dirty="0" smtClean="0">
                <a:latin typeface="Georgia" panose="02040502050405020303" pitchFamily="18" charset="0"/>
                <a:ea typeface="+mj-ea"/>
                <a:cs typeface="+mj-cs"/>
                <a:sym typeface="Geller Text Regular"/>
              </a:rPr>
              <a:t>too.</a:t>
            </a:r>
            <a:endParaRPr dirty="0">
              <a:latin typeface="Georgia" panose="02040502050405020303" pitchFamily="18" charset="0"/>
            </a:endParaRPr>
          </a:p>
        </p:txBody>
      </p:sp>
    </p:spTree>
    <p:extLst>
      <p:ext uri="{BB962C8B-B14F-4D97-AF65-F5344CB8AC3E}">
        <p14:creationId xmlns:p14="http://schemas.microsoft.com/office/powerpoint/2010/main" val="1863033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 name="Shape 1143"/>
          <p:cNvSpPr>
            <a:spLocks noGrp="1" noRot="1" noChangeAspect="1"/>
          </p:cNvSpPr>
          <p:nvPr>
            <p:ph type="sldImg"/>
          </p:nvPr>
        </p:nvSpPr>
        <p:spPr>
          <a:xfrm>
            <a:off x="381000" y="685800"/>
            <a:ext cx="6096000" cy="3429000"/>
          </a:xfrm>
          <a:prstGeom prst="rect">
            <a:avLst/>
          </a:prstGeom>
        </p:spPr>
        <p:txBody>
          <a:bodyPr/>
          <a:lstStyle/>
          <a:p>
            <a:endParaRPr/>
          </a:p>
        </p:txBody>
      </p:sp>
      <p:sp>
        <p:nvSpPr>
          <p:cNvPr id="1144" name="Shape 1144"/>
          <p:cNvSpPr>
            <a:spLocks noGrp="1"/>
          </p:cNvSpPr>
          <p:nvPr>
            <p:ph type="body" sz="quarter" idx="1"/>
          </p:nvPr>
        </p:nvSpPr>
        <p:spPr>
          <a:prstGeom prst="rect">
            <a:avLst/>
          </a:prstGeom>
        </p:spPr>
        <p:txBody>
          <a:bodyPr/>
          <a:lstStyle>
            <a:lvl1pPr>
              <a:defRPr>
                <a:latin typeface="Georgia"/>
                <a:ea typeface="Georgia"/>
                <a:cs typeface="Georgia"/>
                <a:sym typeface="Georgia"/>
              </a:defRPr>
            </a:lvl1pPr>
          </a:lstStyle>
          <a:p>
            <a:r>
              <a:rPr lang="en-US" dirty="0" smtClean="0"/>
              <a:t>It</a:t>
            </a:r>
            <a:r>
              <a:rPr lang="en-US" baseline="0" dirty="0" smtClean="0"/>
              <a:t> is useful to help pupils understand the different between using solar panels to produce electricity, and to heat up water.</a:t>
            </a:r>
            <a:endParaRPr dirty="0"/>
          </a:p>
        </p:txBody>
      </p:sp>
    </p:spTree>
    <p:extLst>
      <p:ext uri="{BB962C8B-B14F-4D97-AF65-F5344CB8AC3E}">
        <p14:creationId xmlns:p14="http://schemas.microsoft.com/office/powerpoint/2010/main" val="162349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 name="Shape 1053"/>
          <p:cNvSpPr>
            <a:spLocks noGrp="1" noRot="1" noChangeAspect="1"/>
          </p:cNvSpPr>
          <p:nvPr>
            <p:ph type="sldImg"/>
          </p:nvPr>
        </p:nvSpPr>
        <p:spPr>
          <a:xfrm>
            <a:off x="381000" y="685800"/>
            <a:ext cx="6096000" cy="3429000"/>
          </a:xfrm>
          <a:prstGeom prst="rect">
            <a:avLst/>
          </a:prstGeom>
        </p:spPr>
        <p:txBody>
          <a:bodyPr/>
          <a:lstStyle/>
          <a:p>
            <a:endParaRPr/>
          </a:p>
        </p:txBody>
      </p:sp>
      <p:sp>
        <p:nvSpPr>
          <p:cNvPr id="1054" name="Shape 1054"/>
          <p:cNvSpPr>
            <a:spLocks noGrp="1"/>
          </p:cNvSpPr>
          <p:nvPr>
            <p:ph type="body" sz="quarter" idx="1"/>
          </p:nvPr>
        </p:nvSpPr>
        <p:spPr>
          <a:prstGeom prst="rect">
            <a:avLst/>
          </a:prstGeom>
        </p:spPr>
        <p:txBody>
          <a:bodyPr/>
          <a:lstStyle>
            <a:lvl1pPr>
              <a:defRPr>
                <a:latin typeface="Georgia"/>
                <a:ea typeface="Georgia"/>
                <a:cs typeface="Georgia"/>
                <a:sym typeface="Georgia"/>
              </a:defRPr>
            </a:lvl1pPr>
          </a:lstStyle>
          <a:p>
            <a:r>
              <a:rPr dirty="0"/>
              <a:t>Introduce the </a:t>
            </a:r>
            <a:r>
              <a:rPr lang="en-US" dirty="0" smtClean="0"/>
              <a:t>Sustainable Development</a:t>
            </a:r>
            <a:r>
              <a:rPr lang="en-US" baseline="0" dirty="0" smtClean="0"/>
              <a:t> </a:t>
            </a:r>
            <a:r>
              <a:rPr dirty="0" smtClean="0"/>
              <a:t>G</a:t>
            </a:r>
            <a:r>
              <a:rPr lang="en-US" dirty="0" smtClean="0"/>
              <a:t>oa</a:t>
            </a:r>
            <a:r>
              <a:rPr dirty="0" smtClean="0"/>
              <a:t>l</a:t>
            </a:r>
            <a:r>
              <a:rPr lang="en-US" dirty="0" smtClean="0"/>
              <a:t>s, also known</a:t>
            </a:r>
            <a:r>
              <a:rPr lang="en-US" baseline="0" dirty="0" smtClean="0"/>
              <a:t> as the Global </a:t>
            </a:r>
            <a:r>
              <a:rPr dirty="0" smtClean="0"/>
              <a:t> </a:t>
            </a:r>
            <a:r>
              <a:rPr dirty="0"/>
              <a:t>Goals. </a:t>
            </a:r>
            <a:endParaRPr lang="en-US" dirty="0" smtClean="0"/>
          </a:p>
          <a:p>
            <a:endParaRPr lang="en-US" dirty="0" smtClean="0"/>
          </a:p>
          <a:p>
            <a:r>
              <a:rPr dirty="0" smtClean="0"/>
              <a:t>Do </a:t>
            </a:r>
            <a:r>
              <a:rPr dirty="0"/>
              <a:t>this by explaining that in 2015 the United Nations identified the same problems the pupils have come up with, plus a few more as essential in solving world poverty. The United Nations then came up with 17 Global Goals which they agreed to work towards to help solve world poverty by 2030. These are also sometimes called the Sustainable  Development Goals or SDGs. </a:t>
            </a:r>
          </a:p>
        </p:txBody>
      </p:sp>
    </p:spTree>
    <p:extLst>
      <p:ext uri="{BB962C8B-B14F-4D97-AF65-F5344CB8AC3E}">
        <p14:creationId xmlns:p14="http://schemas.microsoft.com/office/powerpoint/2010/main" val="4076789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0" name="Shape 1160"/>
          <p:cNvSpPr>
            <a:spLocks noGrp="1" noRot="1" noChangeAspect="1"/>
          </p:cNvSpPr>
          <p:nvPr>
            <p:ph type="sldImg"/>
          </p:nvPr>
        </p:nvSpPr>
        <p:spPr>
          <a:xfrm>
            <a:off x="381000" y="685800"/>
            <a:ext cx="6096000" cy="3429000"/>
          </a:xfrm>
          <a:prstGeom prst="rect">
            <a:avLst/>
          </a:prstGeom>
        </p:spPr>
        <p:txBody>
          <a:bodyPr/>
          <a:lstStyle/>
          <a:p>
            <a:endParaRPr/>
          </a:p>
        </p:txBody>
      </p:sp>
      <p:sp>
        <p:nvSpPr>
          <p:cNvPr id="1161" name="Shape 1161"/>
          <p:cNvSpPr>
            <a:spLocks noGrp="1"/>
          </p:cNvSpPr>
          <p:nvPr>
            <p:ph type="body" sz="quarter" idx="1"/>
          </p:nvPr>
        </p:nvSpPr>
        <p:spPr>
          <a:prstGeom prst="rect">
            <a:avLst/>
          </a:prstGeom>
        </p:spPr>
        <p:txBody>
          <a:bodyPr/>
          <a:lstStyle/>
          <a:p>
            <a:r>
              <a:rPr dirty="0"/>
              <a:t>These are the 17 goals</a:t>
            </a:r>
          </a:p>
          <a:p>
            <a:endParaRPr dirty="0"/>
          </a:p>
          <a:p>
            <a:r>
              <a:rPr lang="en-US" dirty="0" smtClean="0"/>
              <a:t>You may like to print out this page to give to pupils as well as the </a:t>
            </a:r>
            <a:r>
              <a:rPr lang="en-US" i="1" dirty="0" smtClean="0"/>
              <a:t>Sustainable Development Goals </a:t>
            </a:r>
            <a:r>
              <a:rPr lang="en-US" dirty="0" smtClean="0"/>
              <a:t>activity</a:t>
            </a:r>
            <a:r>
              <a:rPr lang="en-US" baseline="0" dirty="0" smtClean="0"/>
              <a:t> sheet, and/or use for Display.  There are a lot more image available on the internet.</a:t>
            </a:r>
            <a:endParaRPr dirty="0"/>
          </a:p>
        </p:txBody>
      </p:sp>
    </p:spTree>
    <p:extLst>
      <p:ext uri="{BB962C8B-B14F-4D97-AF65-F5344CB8AC3E}">
        <p14:creationId xmlns:p14="http://schemas.microsoft.com/office/powerpoint/2010/main" val="190306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 name="Shape 1165"/>
          <p:cNvSpPr>
            <a:spLocks noGrp="1" noRot="1" noChangeAspect="1"/>
          </p:cNvSpPr>
          <p:nvPr>
            <p:ph type="sldImg"/>
          </p:nvPr>
        </p:nvSpPr>
        <p:spPr>
          <a:xfrm>
            <a:off x="381000" y="685800"/>
            <a:ext cx="6096000" cy="3429000"/>
          </a:xfrm>
          <a:prstGeom prst="rect">
            <a:avLst/>
          </a:prstGeom>
        </p:spPr>
        <p:txBody>
          <a:bodyPr/>
          <a:lstStyle/>
          <a:p>
            <a:endParaRPr/>
          </a:p>
        </p:txBody>
      </p:sp>
      <p:sp>
        <p:nvSpPr>
          <p:cNvPr id="1166" name="Shape 1166"/>
          <p:cNvSpPr>
            <a:spLocks noGrp="1"/>
          </p:cNvSpPr>
          <p:nvPr>
            <p:ph type="body" sz="quarter" idx="1"/>
          </p:nvPr>
        </p:nvSpPr>
        <p:spPr>
          <a:prstGeom prst="rect">
            <a:avLst/>
          </a:prstGeom>
        </p:spPr>
        <p:txBody>
          <a:bodyPr/>
          <a:lstStyle>
            <a:lvl1pPr>
              <a:defRPr>
                <a:latin typeface="Georgia"/>
                <a:ea typeface="Georgia"/>
                <a:cs typeface="Georgia"/>
                <a:sym typeface="Georgia"/>
              </a:defRPr>
            </a:lvl1pPr>
          </a:lstStyle>
          <a:p>
            <a:endParaRPr dirty="0"/>
          </a:p>
        </p:txBody>
      </p:sp>
    </p:spTree>
    <p:extLst>
      <p:ext uri="{BB962C8B-B14F-4D97-AF65-F5344CB8AC3E}">
        <p14:creationId xmlns:p14="http://schemas.microsoft.com/office/powerpoint/2010/main" val="3131807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5" name="Shape 1175"/>
          <p:cNvSpPr>
            <a:spLocks noGrp="1" noRot="1" noChangeAspect="1"/>
          </p:cNvSpPr>
          <p:nvPr>
            <p:ph type="sldImg"/>
          </p:nvPr>
        </p:nvSpPr>
        <p:spPr>
          <a:xfrm>
            <a:off x="381000" y="685800"/>
            <a:ext cx="6096000" cy="3429000"/>
          </a:xfrm>
          <a:prstGeom prst="rect">
            <a:avLst/>
          </a:prstGeom>
        </p:spPr>
        <p:txBody>
          <a:bodyPr/>
          <a:lstStyle/>
          <a:p>
            <a:endParaRPr/>
          </a:p>
        </p:txBody>
      </p:sp>
      <p:sp>
        <p:nvSpPr>
          <p:cNvPr id="1176" name="Shape 1176"/>
          <p:cNvSpPr>
            <a:spLocks noGrp="1"/>
          </p:cNvSpPr>
          <p:nvPr>
            <p:ph type="body" sz="quarter" idx="1"/>
          </p:nvPr>
        </p:nvSpPr>
        <p:spPr>
          <a:prstGeom prst="rect">
            <a:avLst/>
          </a:prstGeom>
        </p:spPr>
        <p:txBody>
          <a:bodyPr/>
          <a:lstStyle>
            <a:lvl1pPr>
              <a:defRPr>
                <a:latin typeface="Georgia"/>
                <a:ea typeface="Georgia"/>
                <a:cs typeface="Georgia"/>
                <a:sym typeface="Georgia"/>
              </a:defRPr>
            </a:lvl1pPr>
          </a:lstStyle>
          <a:p>
            <a:endParaRPr dirty="0"/>
          </a:p>
        </p:txBody>
      </p:sp>
    </p:spTree>
    <p:extLst>
      <p:ext uri="{BB962C8B-B14F-4D97-AF65-F5344CB8AC3E}">
        <p14:creationId xmlns:p14="http://schemas.microsoft.com/office/powerpoint/2010/main" val="3363952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4" name="Shape 1184"/>
          <p:cNvSpPr>
            <a:spLocks noGrp="1" noRot="1" noChangeAspect="1"/>
          </p:cNvSpPr>
          <p:nvPr>
            <p:ph type="sldImg"/>
          </p:nvPr>
        </p:nvSpPr>
        <p:spPr>
          <a:xfrm>
            <a:off x="381000" y="685800"/>
            <a:ext cx="6096000" cy="3429000"/>
          </a:xfrm>
          <a:prstGeom prst="rect">
            <a:avLst/>
          </a:prstGeom>
        </p:spPr>
        <p:txBody>
          <a:bodyPr/>
          <a:lstStyle/>
          <a:p>
            <a:endParaRPr/>
          </a:p>
        </p:txBody>
      </p:sp>
      <p:sp>
        <p:nvSpPr>
          <p:cNvPr id="1185" name="Shape 1185"/>
          <p:cNvSpPr>
            <a:spLocks noGrp="1"/>
          </p:cNvSpPr>
          <p:nvPr>
            <p:ph type="body" sz="quarter" idx="1"/>
          </p:nvPr>
        </p:nvSpPr>
        <p:spPr>
          <a:prstGeom prst="rect">
            <a:avLst/>
          </a:prstGeom>
        </p:spPr>
        <p:txBody>
          <a:bodyPr/>
          <a:lstStyle/>
          <a:p>
            <a:endParaRPr dirty="0"/>
          </a:p>
          <a:p>
            <a:pPr>
              <a:defRPr>
                <a:latin typeface="Georgia"/>
                <a:ea typeface="Georgia"/>
                <a:cs typeface="Georgia"/>
                <a:sym typeface="Georgia"/>
              </a:defRPr>
            </a:pPr>
            <a:r>
              <a:rPr lang="en-US" dirty="0" smtClean="0"/>
              <a:t>This</a:t>
            </a:r>
            <a:r>
              <a:rPr lang="en-US" baseline="0" dirty="0" smtClean="0"/>
              <a:t> slide promotes discussion on finding out what pupils already know about Zimbabwe.</a:t>
            </a:r>
          </a:p>
          <a:p>
            <a:pPr>
              <a:defRPr>
                <a:latin typeface="Georgia"/>
                <a:ea typeface="Georgia"/>
                <a:cs typeface="Georgia"/>
                <a:sym typeface="Georgia"/>
              </a:defRPr>
            </a:pPr>
            <a:r>
              <a:rPr lang="en-US" baseline="0" dirty="0" smtClean="0"/>
              <a:t>You may like to ask them to indicate where it is on a map and globe.</a:t>
            </a:r>
            <a:endParaRPr dirty="0"/>
          </a:p>
        </p:txBody>
      </p:sp>
    </p:spTree>
    <p:extLst>
      <p:ext uri="{BB962C8B-B14F-4D97-AF65-F5344CB8AC3E}">
        <p14:creationId xmlns:p14="http://schemas.microsoft.com/office/powerpoint/2010/main" val="1470312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 name="Shape 1192"/>
          <p:cNvSpPr>
            <a:spLocks noGrp="1" noRot="1" noChangeAspect="1"/>
          </p:cNvSpPr>
          <p:nvPr>
            <p:ph type="sldImg"/>
          </p:nvPr>
        </p:nvSpPr>
        <p:spPr>
          <a:xfrm>
            <a:off x="381000" y="685800"/>
            <a:ext cx="6096000" cy="3429000"/>
          </a:xfrm>
          <a:prstGeom prst="rect">
            <a:avLst/>
          </a:prstGeom>
        </p:spPr>
        <p:txBody>
          <a:bodyPr/>
          <a:lstStyle/>
          <a:p>
            <a:endParaRPr/>
          </a:p>
        </p:txBody>
      </p:sp>
      <p:sp>
        <p:nvSpPr>
          <p:cNvPr id="1193" name="Shape 1193"/>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695843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2" name="Shape 1202"/>
          <p:cNvSpPr>
            <a:spLocks noGrp="1" noRot="1" noChangeAspect="1"/>
          </p:cNvSpPr>
          <p:nvPr>
            <p:ph type="sldImg"/>
          </p:nvPr>
        </p:nvSpPr>
        <p:spPr>
          <a:xfrm>
            <a:off x="381000" y="685800"/>
            <a:ext cx="6096000" cy="3429000"/>
          </a:xfrm>
          <a:prstGeom prst="rect">
            <a:avLst/>
          </a:prstGeom>
        </p:spPr>
        <p:txBody>
          <a:bodyPr/>
          <a:lstStyle/>
          <a:p>
            <a:endParaRPr/>
          </a:p>
        </p:txBody>
      </p:sp>
      <p:sp>
        <p:nvSpPr>
          <p:cNvPr id="1203" name="Shape 1203"/>
          <p:cNvSpPr>
            <a:spLocks noGrp="1"/>
          </p:cNvSpPr>
          <p:nvPr>
            <p:ph type="body" sz="quarter" idx="1"/>
          </p:nvPr>
        </p:nvSpPr>
        <p:spPr>
          <a:prstGeom prst="rect">
            <a:avLst/>
          </a:prstGeom>
        </p:spPr>
        <p:txBody>
          <a:bodyPr/>
          <a:lstStyle>
            <a:lvl1pPr>
              <a:defRPr>
                <a:latin typeface="Georgia"/>
                <a:ea typeface="Georgia"/>
                <a:cs typeface="Georgia"/>
                <a:sym typeface="Georgia"/>
              </a:defRPr>
            </a:lvl1pPr>
          </a:lstStyle>
          <a:p>
            <a:endParaRPr dirty="0"/>
          </a:p>
        </p:txBody>
      </p:sp>
    </p:spTree>
    <p:extLst>
      <p:ext uri="{BB962C8B-B14F-4D97-AF65-F5344CB8AC3E}">
        <p14:creationId xmlns:p14="http://schemas.microsoft.com/office/powerpoint/2010/main" val="108890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2" name="Shape 1222"/>
          <p:cNvSpPr>
            <a:spLocks noGrp="1" noRot="1" noChangeAspect="1"/>
          </p:cNvSpPr>
          <p:nvPr>
            <p:ph type="sldImg"/>
          </p:nvPr>
        </p:nvSpPr>
        <p:spPr>
          <a:xfrm>
            <a:off x="381000" y="685800"/>
            <a:ext cx="6096000" cy="3429000"/>
          </a:xfrm>
          <a:prstGeom prst="rect">
            <a:avLst/>
          </a:prstGeom>
        </p:spPr>
        <p:txBody>
          <a:bodyPr/>
          <a:lstStyle/>
          <a:p>
            <a:endParaRPr/>
          </a:p>
        </p:txBody>
      </p:sp>
      <p:sp>
        <p:nvSpPr>
          <p:cNvPr id="1223" name="Shape 1223"/>
          <p:cNvSpPr>
            <a:spLocks noGrp="1"/>
          </p:cNvSpPr>
          <p:nvPr>
            <p:ph type="body" sz="quarter" idx="1"/>
          </p:nvPr>
        </p:nvSpPr>
        <p:spPr>
          <a:prstGeom prst="rect">
            <a:avLst/>
          </a:prstGeom>
        </p:spPr>
        <p:txBody>
          <a:bodyPr/>
          <a:lstStyle/>
          <a:p>
            <a:pPr>
              <a:defRPr b="1">
                <a:latin typeface="Georgia"/>
                <a:ea typeface="Georgia"/>
                <a:cs typeface="Georgia"/>
                <a:sym typeface="Georgia"/>
              </a:defRPr>
            </a:pPr>
            <a:r>
              <a:rPr lang="en-US" b="0" dirty="0" smtClean="0"/>
              <a:t>Now is a good opportunity to recap knowledge and understanding of the Sustainable Development Goals introduced earlier.</a:t>
            </a:r>
            <a:endParaRPr b="0" dirty="0"/>
          </a:p>
        </p:txBody>
      </p:sp>
    </p:spTree>
    <p:extLst>
      <p:ext uri="{BB962C8B-B14F-4D97-AF65-F5344CB8AC3E}">
        <p14:creationId xmlns:p14="http://schemas.microsoft.com/office/powerpoint/2010/main" val="3848497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 name="Shape 1231"/>
          <p:cNvSpPr>
            <a:spLocks noGrp="1" noRot="1" noChangeAspect="1"/>
          </p:cNvSpPr>
          <p:nvPr>
            <p:ph type="sldImg"/>
          </p:nvPr>
        </p:nvSpPr>
        <p:spPr>
          <a:xfrm>
            <a:off x="381000" y="685800"/>
            <a:ext cx="6096000" cy="3429000"/>
          </a:xfrm>
          <a:prstGeom prst="rect">
            <a:avLst/>
          </a:prstGeom>
        </p:spPr>
        <p:txBody>
          <a:bodyPr/>
          <a:lstStyle/>
          <a:p>
            <a:endParaRPr/>
          </a:p>
        </p:txBody>
      </p:sp>
      <p:sp>
        <p:nvSpPr>
          <p:cNvPr id="1232" name="Shape 1232"/>
          <p:cNvSpPr>
            <a:spLocks noGrp="1"/>
          </p:cNvSpPr>
          <p:nvPr>
            <p:ph type="body" sz="quarter" idx="1"/>
          </p:nvPr>
        </p:nvSpPr>
        <p:spPr>
          <a:prstGeom prst="rect">
            <a:avLst/>
          </a:prstGeom>
        </p:spPr>
        <p:txBody>
          <a:bodyPr/>
          <a:lstStyle/>
          <a:p>
            <a:pPr>
              <a:defRPr>
                <a:latin typeface="Georgia"/>
                <a:ea typeface="Georgia"/>
                <a:cs typeface="Georgia"/>
                <a:sym typeface="Georgia"/>
              </a:defRPr>
            </a:pPr>
            <a:endParaRPr dirty="0"/>
          </a:p>
        </p:txBody>
      </p:sp>
    </p:spTree>
    <p:extLst>
      <p:ext uri="{BB962C8B-B14F-4D97-AF65-F5344CB8AC3E}">
        <p14:creationId xmlns:p14="http://schemas.microsoft.com/office/powerpoint/2010/main" val="7225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 name="Shape 1192"/>
          <p:cNvSpPr>
            <a:spLocks noGrp="1" noRot="1" noChangeAspect="1"/>
          </p:cNvSpPr>
          <p:nvPr>
            <p:ph type="sldImg"/>
          </p:nvPr>
        </p:nvSpPr>
        <p:spPr>
          <a:xfrm>
            <a:off x="381000" y="685800"/>
            <a:ext cx="6096000" cy="3429000"/>
          </a:xfrm>
          <a:prstGeom prst="rect">
            <a:avLst/>
          </a:prstGeom>
        </p:spPr>
        <p:txBody>
          <a:bodyPr/>
          <a:lstStyle/>
          <a:p>
            <a:endParaRPr/>
          </a:p>
        </p:txBody>
      </p:sp>
      <p:sp>
        <p:nvSpPr>
          <p:cNvPr id="1193" name="Shape 1193"/>
          <p:cNvSpPr>
            <a:spLocks noGrp="1"/>
          </p:cNvSpPr>
          <p:nvPr>
            <p:ph type="body" sz="quarter" idx="1"/>
          </p:nvPr>
        </p:nvSpPr>
        <p:spPr>
          <a:prstGeom prst="rect">
            <a:avLst/>
          </a:prstGeom>
        </p:spPr>
        <p:txBody>
          <a:bodyPr/>
          <a:lstStyle/>
          <a:p>
            <a:r>
              <a:rPr lang="en-US" dirty="0" smtClean="0"/>
              <a:t>These stats</a:t>
            </a:r>
            <a:r>
              <a:rPr lang="en-US" baseline="0" dirty="0" smtClean="0"/>
              <a:t> are of April – June 2020</a:t>
            </a:r>
            <a:endParaRPr lang="en-US" dirty="0" smtClean="0"/>
          </a:p>
          <a:p>
            <a:endParaRPr lang="en-US" dirty="0" smtClean="0"/>
          </a:p>
          <a:p>
            <a:r>
              <a:rPr lang="en-US" dirty="0" smtClean="0"/>
              <a:t>For up to date information on energy consumption go to:</a:t>
            </a:r>
          </a:p>
          <a:p>
            <a:endParaRPr lang="en-US" dirty="0" smtClean="0"/>
          </a:p>
          <a:p>
            <a:r>
              <a:rPr lang="en-GB" dirty="0" smtClean="0">
                <a:hlinkClick r:id="rId3"/>
              </a:rPr>
              <a:t>https://www.gov.uk/government/statistics/electricity-section-5-energy-trends</a:t>
            </a:r>
            <a:endParaRPr lang="en-GB" dirty="0" smtClean="0"/>
          </a:p>
          <a:p>
            <a:endParaRPr lang="en-US" dirty="0" smtClean="0"/>
          </a:p>
          <a:p>
            <a:r>
              <a:rPr lang="en-US" dirty="0" smtClean="0"/>
              <a:t>…and</a:t>
            </a:r>
            <a:r>
              <a:rPr lang="en-US" baseline="0" dirty="0" smtClean="0"/>
              <a:t> change the data  on the slides.</a:t>
            </a:r>
          </a:p>
          <a:p>
            <a:endParaRPr lang="en-US" baseline="0" dirty="0" smtClean="0"/>
          </a:p>
          <a:p>
            <a:r>
              <a:rPr lang="en-US" sz="1200" b="0" i="0" u="none" strike="noStrike" baseline="0" dirty="0" smtClean="0">
                <a:latin typeface="+mj-lt"/>
                <a:ea typeface="+mj-ea"/>
                <a:cs typeface="+mj-cs"/>
                <a:sym typeface="Geller Text Regular"/>
              </a:rPr>
              <a:t>UK. If time permits, encourage the pupils to identify the overhead National Grid cable lines around the school and community</a:t>
            </a:r>
            <a:endParaRPr dirty="0"/>
          </a:p>
        </p:txBody>
      </p:sp>
    </p:spTree>
    <p:extLst>
      <p:ext uri="{BB962C8B-B14F-4D97-AF65-F5344CB8AC3E}">
        <p14:creationId xmlns:p14="http://schemas.microsoft.com/office/powerpoint/2010/main" val="979078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0" name="Shape 1240"/>
          <p:cNvSpPr>
            <a:spLocks noGrp="1" noRot="1" noChangeAspect="1"/>
          </p:cNvSpPr>
          <p:nvPr>
            <p:ph type="sldImg"/>
          </p:nvPr>
        </p:nvSpPr>
        <p:spPr>
          <a:xfrm>
            <a:off x="381000" y="685800"/>
            <a:ext cx="6096000" cy="3429000"/>
          </a:xfrm>
          <a:prstGeom prst="rect">
            <a:avLst/>
          </a:prstGeom>
        </p:spPr>
        <p:txBody>
          <a:bodyPr/>
          <a:lstStyle/>
          <a:p>
            <a:endParaRPr/>
          </a:p>
        </p:txBody>
      </p:sp>
      <p:sp>
        <p:nvSpPr>
          <p:cNvPr id="1241" name="Shape 1241"/>
          <p:cNvSpPr>
            <a:spLocks noGrp="1"/>
          </p:cNvSpPr>
          <p:nvPr>
            <p:ph type="body" sz="quarter" idx="1"/>
          </p:nvPr>
        </p:nvSpPr>
        <p:spPr>
          <a:prstGeom prst="rect">
            <a:avLst/>
          </a:prstGeom>
        </p:spPr>
        <p:txBody>
          <a:bodyPr/>
          <a:lstStyle>
            <a:lvl1pPr>
              <a:defRPr>
                <a:latin typeface="Georgia"/>
                <a:ea typeface="Georgia"/>
                <a:cs typeface="Georgia"/>
                <a:sym typeface="Georgia"/>
              </a:defRPr>
            </a:lvl1pPr>
          </a:lstStyle>
          <a:p>
            <a:r>
              <a:rPr lang="en-US" dirty="0" smtClean="0"/>
              <a:t>Divide pupils into small groups and hand out the pupil activity</a:t>
            </a:r>
            <a:r>
              <a:rPr lang="en-US" baseline="0" dirty="0" smtClean="0"/>
              <a:t> sheets related to the main challenge at this point.</a:t>
            </a:r>
            <a:endParaRPr dirty="0"/>
          </a:p>
        </p:txBody>
      </p:sp>
    </p:spTree>
    <p:extLst>
      <p:ext uri="{BB962C8B-B14F-4D97-AF65-F5344CB8AC3E}">
        <p14:creationId xmlns:p14="http://schemas.microsoft.com/office/powerpoint/2010/main" val="873193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 name="Shape 1249"/>
          <p:cNvSpPr>
            <a:spLocks noGrp="1" noRot="1" noChangeAspect="1"/>
          </p:cNvSpPr>
          <p:nvPr>
            <p:ph type="sldImg"/>
          </p:nvPr>
        </p:nvSpPr>
        <p:spPr>
          <a:xfrm>
            <a:off x="381000" y="685800"/>
            <a:ext cx="6096000" cy="3429000"/>
          </a:xfrm>
          <a:prstGeom prst="rect">
            <a:avLst/>
          </a:prstGeom>
        </p:spPr>
        <p:txBody>
          <a:bodyPr/>
          <a:lstStyle/>
          <a:p>
            <a:endParaRPr/>
          </a:p>
        </p:txBody>
      </p:sp>
      <p:sp>
        <p:nvSpPr>
          <p:cNvPr id="1250" name="Shape 1250"/>
          <p:cNvSpPr>
            <a:spLocks noGrp="1"/>
          </p:cNvSpPr>
          <p:nvPr>
            <p:ph type="body" sz="quarter" idx="1"/>
          </p:nvPr>
        </p:nvSpPr>
        <p:spPr>
          <a:prstGeom prst="rect">
            <a:avLst/>
          </a:prstGeom>
        </p:spPr>
        <p:txBody>
          <a:bodyPr/>
          <a:lstStyle>
            <a:lvl1pPr>
              <a:defRPr>
                <a:latin typeface="Georgia"/>
                <a:ea typeface="Georgia"/>
                <a:cs typeface="Georgia"/>
                <a:sym typeface="Georgia"/>
              </a:defRPr>
            </a:lvl1pPr>
          </a:lstStyle>
          <a:p>
            <a:pPr>
              <a:defRPr>
                <a:latin typeface="Georgia"/>
                <a:ea typeface="Georgia"/>
                <a:cs typeface="Georgia"/>
                <a:sym typeface="Georgia"/>
              </a:defRPr>
            </a:pPr>
            <a:r>
              <a:rPr lang="en-US" dirty="0" smtClean="0"/>
              <a:t>We suggest that pupils present their model to the rest of the class reflecting on how well they worked together, problems they solved etc. (this will be necessary if you are planning for your pupils to gain a CREST award). Hand out the </a:t>
            </a:r>
            <a:r>
              <a:rPr lang="en-US" i="1" dirty="0" smtClean="0"/>
              <a:t>Team feedback </a:t>
            </a:r>
            <a:r>
              <a:rPr lang="en-US" dirty="0" smtClean="0"/>
              <a:t>sheet at this point </a:t>
            </a:r>
          </a:p>
          <a:p>
            <a:pPr>
              <a:defRPr>
                <a:latin typeface="Georgia"/>
                <a:ea typeface="Georgia"/>
                <a:cs typeface="Georgia"/>
                <a:sym typeface="Georgia"/>
              </a:defRPr>
            </a:pPr>
            <a:r>
              <a:rPr lang="en-US" dirty="0" smtClean="0"/>
              <a:t>Allow time for pupils to work on their presentations as well as building their model. </a:t>
            </a:r>
          </a:p>
          <a:p>
            <a:endParaRPr dirty="0"/>
          </a:p>
        </p:txBody>
      </p:sp>
    </p:spTree>
    <p:extLst>
      <p:ext uri="{BB962C8B-B14F-4D97-AF65-F5344CB8AC3E}">
        <p14:creationId xmlns:p14="http://schemas.microsoft.com/office/powerpoint/2010/main" val="2160670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 name="Shape 1257"/>
          <p:cNvSpPr>
            <a:spLocks noGrp="1" noRot="1" noChangeAspect="1"/>
          </p:cNvSpPr>
          <p:nvPr>
            <p:ph type="sldImg"/>
          </p:nvPr>
        </p:nvSpPr>
        <p:spPr>
          <a:xfrm>
            <a:off x="381000" y="685800"/>
            <a:ext cx="6096000" cy="3429000"/>
          </a:xfrm>
          <a:prstGeom prst="rect">
            <a:avLst/>
          </a:prstGeom>
        </p:spPr>
        <p:txBody>
          <a:bodyPr/>
          <a:lstStyle/>
          <a:p>
            <a:endParaRPr/>
          </a:p>
        </p:txBody>
      </p:sp>
      <p:sp>
        <p:nvSpPr>
          <p:cNvPr id="1258" name="Shape 1258"/>
          <p:cNvSpPr>
            <a:spLocks noGrp="1"/>
          </p:cNvSpPr>
          <p:nvPr>
            <p:ph type="body" sz="quarter" idx="1"/>
          </p:nvPr>
        </p:nvSpPr>
        <p:spPr>
          <a:prstGeom prst="rect">
            <a:avLst/>
          </a:prstGeom>
        </p:spPr>
        <p:txBody>
          <a:bodyPr/>
          <a:lstStyle/>
          <a:p>
            <a:r>
              <a:rPr lang="en-US" sz="1200" b="0" i="0" u="none" strike="noStrike" baseline="0" dirty="0" smtClean="0">
                <a:latin typeface="+mj-lt"/>
                <a:ea typeface="+mj-ea"/>
                <a:cs typeface="+mj-cs"/>
                <a:sym typeface="Geller Text Regular"/>
              </a:rPr>
              <a:t>The real community in </a:t>
            </a:r>
            <a:r>
              <a:rPr lang="en-US" sz="1200" b="0" i="0" u="none" strike="noStrike" baseline="0" dirty="0" err="1" smtClean="0">
                <a:latin typeface="+mj-lt"/>
                <a:ea typeface="+mj-ea"/>
                <a:cs typeface="+mj-cs"/>
                <a:sym typeface="Geller Text Regular"/>
              </a:rPr>
              <a:t>Gwanda</a:t>
            </a:r>
            <a:r>
              <a:rPr lang="en-US" sz="1200" b="0" i="0" u="none" strike="noStrike" baseline="0" dirty="0" smtClean="0">
                <a:latin typeface="+mj-lt"/>
                <a:ea typeface="+mj-ea"/>
                <a:cs typeface="+mj-cs"/>
                <a:sym typeface="Geller Text Regular"/>
              </a:rPr>
              <a:t> decided to use their entire allocation of solar cells to install a solar irrigation system. In addition to being able to grow</a:t>
            </a:r>
          </a:p>
          <a:p>
            <a:r>
              <a:rPr lang="en-US" sz="1200" b="0" i="0" u="none" strike="noStrike" baseline="0" dirty="0" smtClean="0">
                <a:latin typeface="+mj-lt"/>
                <a:ea typeface="+mj-ea"/>
                <a:cs typeface="+mj-cs"/>
                <a:sym typeface="Geller Text Regular"/>
              </a:rPr>
              <a:t>enough food all year round to feed themselves and prevent malnutrition (especially amongst children), any additional foods could be sold at markets bringing </a:t>
            </a:r>
            <a:r>
              <a:rPr lang="en-GB" sz="1200" b="0" i="0" u="none" strike="noStrike" baseline="0" dirty="0" smtClean="0">
                <a:latin typeface="+mj-lt"/>
                <a:ea typeface="+mj-ea"/>
                <a:cs typeface="+mj-cs"/>
                <a:sym typeface="Geller Text Regular"/>
              </a:rPr>
              <a:t>additional income.</a:t>
            </a:r>
            <a:endParaRPr dirty="0"/>
          </a:p>
        </p:txBody>
      </p:sp>
    </p:spTree>
    <p:extLst>
      <p:ext uri="{BB962C8B-B14F-4D97-AF65-F5344CB8AC3E}">
        <p14:creationId xmlns:p14="http://schemas.microsoft.com/office/powerpoint/2010/main" val="3685400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6" name="Shape 1266"/>
          <p:cNvSpPr>
            <a:spLocks noGrp="1" noRot="1" noChangeAspect="1"/>
          </p:cNvSpPr>
          <p:nvPr>
            <p:ph type="sldImg"/>
          </p:nvPr>
        </p:nvSpPr>
        <p:spPr>
          <a:xfrm>
            <a:off x="381000" y="685800"/>
            <a:ext cx="6096000" cy="3429000"/>
          </a:xfrm>
          <a:prstGeom prst="rect">
            <a:avLst/>
          </a:prstGeom>
        </p:spPr>
        <p:txBody>
          <a:bodyPr/>
          <a:lstStyle/>
          <a:p>
            <a:endParaRPr/>
          </a:p>
        </p:txBody>
      </p:sp>
      <p:sp>
        <p:nvSpPr>
          <p:cNvPr id="1267" name="Shape 1267"/>
          <p:cNvSpPr>
            <a:spLocks noGrp="1"/>
          </p:cNvSpPr>
          <p:nvPr>
            <p:ph type="body" sz="quarter" idx="1"/>
          </p:nvPr>
        </p:nvSpPr>
        <p:spPr>
          <a:prstGeom prst="rect">
            <a:avLst/>
          </a:prstGeom>
        </p:spPr>
        <p:txBody>
          <a:bodyPr/>
          <a:lstStyle/>
          <a:p>
            <a:pPr>
              <a:defRPr>
                <a:latin typeface="Georgia"/>
                <a:ea typeface="Georgia"/>
                <a:cs typeface="Georgia"/>
                <a:sym typeface="Georgia"/>
              </a:defRPr>
            </a:pPr>
            <a:r>
              <a:rPr lang="en-US" dirty="0" smtClean="0"/>
              <a:t>For more detailed technical information on solar energy, including using solar energy to pump water go to</a:t>
            </a:r>
            <a:r>
              <a:rPr lang="en-US" baseline="0" dirty="0" smtClean="0"/>
              <a:t> :</a:t>
            </a:r>
            <a:br>
              <a:rPr lang="en-US" baseline="0" dirty="0" smtClean="0"/>
            </a:br>
            <a:endParaRPr lang="en-US" baseline="0" dirty="0" smtClean="0"/>
          </a:p>
          <a:p>
            <a:pPr>
              <a:defRPr>
                <a:latin typeface="Georgia"/>
                <a:ea typeface="Georgia"/>
                <a:cs typeface="Georgia"/>
                <a:sym typeface="Georgia"/>
              </a:defRPr>
            </a:pPr>
            <a:r>
              <a:rPr lang="en-GB" sz="1200" dirty="0" smtClean="0">
                <a:latin typeface="+mj-lt"/>
                <a:ea typeface="+mj-ea"/>
                <a:cs typeface="+mj-cs"/>
                <a:sym typeface="Georgia"/>
                <a:hlinkClick r:id="rId3"/>
              </a:rPr>
              <a:t>https://practicalaction.org/schools/technical-briefs-energy/</a:t>
            </a:r>
            <a:endParaRPr dirty="0"/>
          </a:p>
        </p:txBody>
      </p:sp>
    </p:spTree>
    <p:extLst>
      <p:ext uri="{BB962C8B-B14F-4D97-AF65-F5344CB8AC3E}">
        <p14:creationId xmlns:p14="http://schemas.microsoft.com/office/powerpoint/2010/main" val="5310070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 name="Shape 1281"/>
          <p:cNvSpPr>
            <a:spLocks noGrp="1" noRot="1" noChangeAspect="1"/>
          </p:cNvSpPr>
          <p:nvPr>
            <p:ph type="sldImg"/>
          </p:nvPr>
        </p:nvSpPr>
        <p:spPr>
          <a:xfrm>
            <a:off x="381000" y="685800"/>
            <a:ext cx="6096000" cy="3429000"/>
          </a:xfrm>
          <a:prstGeom prst="rect">
            <a:avLst/>
          </a:prstGeom>
        </p:spPr>
        <p:txBody>
          <a:bodyPr/>
          <a:lstStyle/>
          <a:p>
            <a:endParaRPr/>
          </a:p>
        </p:txBody>
      </p:sp>
      <p:sp>
        <p:nvSpPr>
          <p:cNvPr id="1282" name="Shape 1282"/>
          <p:cNvSpPr>
            <a:spLocks noGrp="1"/>
          </p:cNvSpPr>
          <p:nvPr>
            <p:ph type="body" sz="quarter" idx="1"/>
          </p:nvPr>
        </p:nvSpPr>
        <p:spPr>
          <a:prstGeom prst="rect">
            <a:avLst/>
          </a:prstGeom>
        </p:spPr>
        <p:txBody>
          <a:bodyPr/>
          <a:lstStyle/>
          <a:p>
            <a:pPr>
              <a:defRPr>
                <a:latin typeface="Geller Text Bold"/>
                <a:ea typeface="Geller Text Bold"/>
                <a:cs typeface="Geller Text Bold"/>
                <a:sym typeface="Geller Text Bold"/>
              </a:defRPr>
            </a:pPr>
            <a:r>
              <a:rPr lang="en-US" u="sng" dirty="0" smtClean="0"/>
              <a:t>CREST</a:t>
            </a:r>
          </a:p>
          <a:p>
            <a:r>
              <a:rPr lang="en-US" dirty="0" smtClean="0"/>
              <a:t>Ditch</a:t>
            </a:r>
            <a:r>
              <a:rPr lang="en-US" baseline="0" dirty="0" smtClean="0"/>
              <a:t> the dirt </a:t>
            </a:r>
            <a:r>
              <a:rPr lang="en-US" dirty="0" smtClean="0"/>
              <a:t>is a great way for pupils to gain a CREST Award. The challenge is aligned to the Discovery Award but can be used to gain a Superstar Award or as the starting point for a Bronze, Silver or Gold Award.  </a:t>
            </a:r>
          </a:p>
          <a:p>
            <a:pPr>
              <a:defRPr u="sng"/>
            </a:pPr>
            <a:endParaRPr lang="en-US" dirty="0" smtClean="0"/>
          </a:p>
          <a:p>
            <a:pPr>
              <a:defRPr u="sng">
                <a:latin typeface="Geller Text Bold"/>
                <a:ea typeface="Geller Text Bold"/>
                <a:cs typeface="Geller Text Bold"/>
                <a:sym typeface="Geller Text Bold"/>
              </a:defRPr>
            </a:pPr>
            <a:r>
              <a:rPr lang="en-US" dirty="0" smtClean="0"/>
              <a:t>Big Bang Fair and competition</a:t>
            </a:r>
          </a:p>
          <a:p>
            <a:r>
              <a:rPr lang="en-US" dirty="0" smtClean="0"/>
              <a:t>Pupils who have taken part in a STEM challenge can enter their work into the Big Bang competition. This is a great way of pupils showcasing their work to other pupils and adults at a regional Big Bang event.</a:t>
            </a:r>
          </a:p>
          <a:p>
            <a:endParaRPr lang="en-US" dirty="0" smtClean="0"/>
          </a:p>
          <a:p>
            <a:r>
              <a:rPr lang="en-US" dirty="0" smtClean="0"/>
              <a:t>You may also like to look at the </a:t>
            </a:r>
            <a:r>
              <a:rPr lang="en-US" u="sng" dirty="0" smtClean="0"/>
              <a:t>Great Science Share and British Science Week </a:t>
            </a:r>
            <a:r>
              <a:rPr lang="en-US" dirty="0" smtClean="0"/>
              <a:t>initiatives. More information in the Teacher’s guide.</a:t>
            </a:r>
          </a:p>
          <a:p>
            <a:pPr>
              <a:defRPr>
                <a:latin typeface="Geller Text Bold"/>
                <a:ea typeface="Geller Text Bold"/>
                <a:cs typeface="Geller Text Bold"/>
                <a:sym typeface="Geller Text Bold"/>
              </a:defRPr>
            </a:pPr>
            <a:endParaRPr dirty="0">
              <a:latin typeface="Geller Text Bold"/>
              <a:ea typeface="Geller Text Bold"/>
              <a:cs typeface="Geller Text Bold"/>
              <a:sym typeface="Geller Text Bold"/>
            </a:endParaRPr>
          </a:p>
        </p:txBody>
      </p:sp>
    </p:spTree>
    <p:extLst>
      <p:ext uri="{BB962C8B-B14F-4D97-AF65-F5344CB8AC3E}">
        <p14:creationId xmlns:p14="http://schemas.microsoft.com/office/powerpoint/2010/main" val="3340716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 name="Shape 1064"/>
          <p:cNvSpPr>
            <a:spLocks noGrp="1" noRot="1" noChangeAspect="1"/>
          </p:cNvSpPr>
          <p:nvPr>
            <p:ph type="sldImg"/>
          </p:nvPr>
        </p:nvSpPr>
        <p:spPr>
          <a:xfrm>
            <a:off x="381000" y="685800"/>
            <a:ext cx="6096000" cy="3429000"/>
          </a:xfrm>
          <a:prstGeom prst="rect">
            <a:avLst/>
          </a:prstGeom>
        </p:spPr>
        <p:txBody>
          <a:bodyPr/>
          <a:lstStyle/>
          <a:p>
            <a:endParaRPr/>
          </a:p>
        </p:txBody>
      </p:sp>
      <p:sp>
        <p:nvSpPr>
          <p:cNvPr id="1065" name="Shape 1065"/>
          <p:cNvSpPr>
            <a:spLocks noGrp="1"/>
          </p:cNvSpPr>
          <p:nvPr>
            <p:ph type="body" sz="quarter" idx="1"/>
          </p:nvPr>
        </p:nvSpPr>
        <p:spPr>
          <a:prstGeom prst="rect">
            <a:avLst/>
          </a:prstGeom>
        </p:spPr>
        <p:txBody>
          <a:bodyPr/>
          <a:lstStyle>
            <a:lvl1pPr>
              <a:defRPr>
                <a:latin typeface="Georgia"/>
                <a:ea typeface="Georgia"/>
                <a:cs typeface="Georgia"/>
                <a:sym typeface="Georgia"/>
              </a:defRPr>
            </a:lvl1pPr>
          </a:lstStyle>
          <a:p>
            <a:r>
              <a:rPr dirty="0" smtClean="0"/>
              <a:t>Now pupils have identified how important energy is this activity helps them understand that whilst in most parts of the world the National Grid provides electricity, sometimes people living in rural areas do not get electricity. This brings the issues of ‘fairness’, and equal access to light</a:t>
            </a:r>
            <a:r>
              <a:rPr lang="en-US" dirty="0" smtClean="0"/>
              <a:t>.</a:t>
            </a:r>
            <a:endParaRPr dirty="0"/>
          </a:p>
        </p:txBody>
      </p:sp>
    </p:spTree>
    <p:extLst>
      <p:ext uri="{BB962C8B-B14F-4D97-AF65-F5344CB8AC3E}">
        <p14:creationId xmlns:p14="http://schemas.microsoft.com/office/powerpoint/2010/main" val="3028598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 name="Shape 1074"/>
          <p:cNvSpPr>
            <a:spLocks noGrp="1" noRot="1" noChangeAspect="1"/>
          </p:cNvSpPr>
          <p:nvPr>
            <p:ph type="sldImg"/>
          </p:nvPr>
        </p:nvSpPr>
        <p:spPr>
          <a:xfrm>
            <a:off x="381000" y="685800"/>
            <a:ext cx="6096000" cy="3429000"/>
          </a:xfrm>
          <a:prstGeom prst="rect">
            <a:avLst/>
          </a:prstGeom>
        </p:spPr>
        <p:txBody>
          <a:bodyPr/>
          <a:lstStyle/>
          <a:p>
            <a:endParaRPr/>
          </a:p>
        </p:txBody>
      </p:sp>
      <p:sp>
        <p:nvSpPr>
          <p:cNvPr id="1075" name="Shape 1075"/>
          <p:cNvSpPr>
            <a:spLocks noGrp="1"/>
          </p:cNvSpPr>
          <p:nvPr>
            <p:ph type="body" sz="quarter" idx="1"/>
          </p:nvPr>
        </p:nvSpPr>
        <p:spPr>
          <a:prstGeom prst="rect">
            <a:avLst/>
          </a:prstGeom>
        </p:spPr>
        <p:txBody>
          <a:bodyPr/>
          <a:lstStyle>
            <a:lvl1pPr>
              <a:defRPr>
                <a:latin typeface="Georgia"/>
                <a:ea typeface="Georgia"/>
                <a:cs typeface="Georgia"/>
                <a:sym typeface="Georgia"/>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Now pupils have identified how important energy is this activity helps them understand that whilst in most parts of the world the National Grid provides electricity, sometimes people living in rural areas do not get electricity. This brings the issues of ‘fairness’, and equal access to light.</a:t>
            </a:r>
          </a:p>
          <a:p>
            <a:endParaRPr lang="en-US" dirty="0" smtClean="0"/>
          </a:p>
        </p:txBody>
      </p:sp>
    </p:spTree>
    <p:extLst>
      <p:ext uri="{BB962C8B-B14F-4D97-AF65-F5344CB8AC3E}">
        <p14:creationId xmlns:p14="http://schemas.microsoft.com/office/powerpoint/2010/main" val="2609627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7" name="Shape 1087"/>
          <p:cNvSpPr>
            <a:spLocks noGrp="1" noRot="1" noChangeAspect="1"/>
          </p:cNvSpPr>
          <p:nvPr>
            <p:ph type="sldImg"/>
          </p:nvPr>
        </p:nvSpPr>
        <p:spPr>
          <a:xfrm>
            <a:off x="381000" y="685800"/>
            <a:ext cx="6096000" cy="3429000"/>
          </a:xfrm>
          <a:prstGeom prst="rect">
            <a:avLst/>
          </a:prstGeom>
        </p:spPr>
        <p:txBody>
          <a:bodyPr/>
          <a:lstStyle/>
          <a:p>
            <a:endParaRPr/>
          </a:p>
        </p:txBody>
      </p:sp>
      <p:sp>
        <p:nvSpPr>
          <p:cNvPr id="1088" name="Shape 1088"/>
          <p:cNvSpPr>
            <a:spLocks noGrp="1"/>
          </p:cNvSpPr>
          <p:nvPr>
            <p:ph type="body" sz="quarter" idx="1"/>
          </p:nvPr>
        </p:nvSpPr>
        <p:spPr>
          <a:prstGeom prst="rect">
            <a:avLst/>
          </a:prstGeom>
        </p:spPr>
        <p:txBody>
          <a:bodyPr/>
          <a:lstStyle>
            <a:lvl1pPr>
              <a:defRPr>
                <a:latin typeface="Georgia"/>
                <a:ea typeface="Georgia"/>
                <a:cs typeface="Georgia"/>
                <a:sym typeface="Georgia"/>
              </a:defRPr>
            </a:lvl1pPr>
          </a:lstStyle>
          <a:p>
            <a:r>
              <a:rPr smtClean="0"/>
              <a:t>This is a good time to discover what pupils know about renewable energy.  You may like to show our renewable energy poster at this point.  You can request a free poster from schools@practicalaction.org.uk.</a:t>
            </a:r>
            <a:endParaRPr dirty="0"/>
          </a:p>
        </p:txBody>
      </p:sp>
    </p:spTree>
    <p:extLst>
      <p:ext uri="{BB962C8B-B14F-4D97-AF65-F5344CB8AC3E}">
        <p14:creationId xmlns:p14="http://schemas.microsoft.com/office/powerpoint/2010/main" val="3307768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0" name="Shape 1100"/>
          <p:cNvSpPr>
            <a:spLocks noGrp="1" noRot="1" noChangeAspect="1"/>
          </p:cNvSpPr>
          <p:nvPr>
            <p:ph type="sldImg"/>
          </p:nvPr>
        </p:nvSpPr>
        <p:spPr>
          <a:xfrm>
            <a:off x="381000" y="685800"/>
            <a:ext cx="6096000" cy="3429000"/>
          </a:xfrm>
          <a:prstGeom prst="rect">
            <a:avLst/>
          </a:prstGeom>
        </p:spPr>
        <p:txBody>
          <a:bodyPr/>
          <a:lstStyle/>
          <a:p>
            <a:endParaRPr/>
          </a:p>
        </p:txBody>
      </p:sp>
      <p:sp>
        <p:nvSpPr>
          <p:cNvPr id="1101" name="Shape 1101"/>
          <p:cNvSpPr>
            <a:spLocks noGrp="1"/>
          </p:cNvSpPr>
          <p:nvPr>
            <p:ph type="body" sz="quarter" idx="1"/>
          </p:nvPr>
        </p:nvSpPr>
        <p:spPr>
          <a:prstGeom prst="rect">
            <a:avLst/>
          </a:prstGeom>
        </p:spPr>
        <p:txBody>
          <a:bodyPr/>
          <a:lstStyle>
            <a:lvl1pPr>
              <a:defRPr>
                <a:latin typeface="Georgia"/>
                <a:ea typeface="Georgia"/>
                <a:cs typeface="Georgia"/>
                <a:sym typeface="Georgia"/>
              </a:defRPr>
            </a:lvl1pPr>
          </a:lstStyle>
          <a:p>
            <a:r>
              <a:rPr lang="en-US" dirty="0" smtClean="0"/>
              <a:t>The next 2 slides are intended to promote a discussion on solar power, to find out what the pupils’ existing knowledge is an to build upon that.</a:t>
            </a:r>
            <a:endParaRPr dirty="0"/>
          </a:p>
        </p:txBody>
      </p:sp>
    </p:spTree>
    <p:extLst>
      <p:ext uri="{BB962C8B-B14F-4D97-AF65-F5344CB8AC3E}">
        <p14:creationId xmlns:p14="http://schemas.microsoft.com/office/powerpoint/2010/main" val="3705770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 name="Shape 1113"/>
          <p:cNvSpPr>
            <a:spLocks noGrp="1" noRot="1" noChangeAspect="1"/>
          </p:cNvSpPr>
          <p:nvPr>
            <p:ph type="sldImg"/>
          </p:nvPr>
        </p:nvSpPr>
        <p:spPr>
          <a:xfrm>
            <a:off x="381000" y="685800"/>
            <a:ext cx="6096000" cy="3429000"/>
          </a:xfrm>
          <a:prstGeom prst="rect">
            <a:avLst/>
          </a:prstGeom>
        </p:spPr>
        <p:txBody>
          <a:bodyPr/>
          <a:lstStyle/>
          <a:p>
            <a:endParaRPr/>
          </a:p>
        </p:txBody>
      </p:sp>
      <p:sp>
        <p:nvSpPr>
          <p:cNvPr id="1114" name="Shape 1114"/>
          <p:cNvSpPr>
            <a:spLocks noGrp="1"/>
          </p:cNvSpPr>
          <p:nvPr>
            <p:ph type="body" sz="quarter" idx="1"/>
          </p:nvPr>
        </p:nvSpPr>
        <p:spPr>
          <a:prstGeom prst="rect">
            <a:avLst/>
          </a:prstGeom>
        </p:spPr>
        <p:txBody>
          <a:bodyPr/>
          <a:lstStyle>
            <a:lvl1pPr>
              <a:defRPr>
                <a:latin typeface="Georgia"/>
                <a:ea typeface="Georgia"/>
                <a:cs typeface="Georgia"/>
                <a:sym typeface="Georgia"/>
              </a:defRPr>
            </a:lvl1pPr>
          </a:lstStyle>
          <a:p>
            <a:endParaRPr dirty="0"/>
          </a:p>
        </p:txBody>
      </p:sp>
    </p:spTree>
    <p:extLst>
      <p:ext uri="{BB962C8B-B14F-4D97-AF65-F5344CB8AC3E}">
        <p14:creationId xmlns:p14="http://schemas.microsoft.com/office/powerpoint/2010/main" val="2194906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3" name="Shape 1123"/>
          <p:cNvSpPr>
            <a:spLocks noGrp="1" noRot="1" noChangeAspect="1"/>
          </p:cNvSpPr>
          <p:nvPr>
            <p:ph type="sldImg"/>
          </p:nvPr>
        </p:nvSpPr>
        <p:spPr>
          <a:xfrm>
            <a:off x="381000" y="685800"/>
            <a:ext cx="6096000" cy="3429000"/>
          </a:xfrm>
          <a:prstGeom prst="rect">
            <a:avLst/>
          </a:prstGeom>
        </p:spPr>
        <p:txBody>
          <a:bodyPr/>
          <a:lstStyle/>
          <a:p>
            <a:endParaRPr/>
          </a:p>
        </p:txBody>
      </p:sp>
      <p:sp>
        <p:nvSpPr>
          <p:cNvPr id="1124" name="Shape 1124"/>
          <p:cNvSpPr>
            <a:spLocks noGrp="1"/>
          </p:cNvSpPr>
          <p:nvPr>
            <p:ph type="body" sz="quarter" idx="1"/>
          </p:nvPr>
        </p:nvSpPr>
        <p:spPr>
          <a:prstGeom prst="rect">
            <a:avLst/>
          </a:prstGeom>
        </p:spPr>
        <p:txBody>
          <a:bodyPr/>
          <a:lstStyle>
            <a:lvl1pPr>
              <a:defRPr>
                <a:latin typeface="Georgia"/>
                <a:ea typeface="Georgia"/>
                <a:cs typeface="Georgia"/>
                <a:sym typeface="Georgia"/>
              </a:defRPr>
            </a:lvl1pPr>
          </a:lstStyle>
          <a:p>
            <a:r>
              <a:rPr lang="en-US" dirty="0" smtClean="0"/>
              <a:t>This slide leads into the three pupil activities: </a:t>
            </a:r>
          </a:p>
          <a:p>
            <a:pPr marL="228600" indent="-228600">
              <a:buAutoNum type="arabicPeriod"/>
            </a:pPr>
            <a:r>
              <a:rPr lang="en-US" baseline="0" dirty="0" smtClean="0"/>
              <a:t>Getting the power</a:t>
            </a:r>
          </a:p>
          <a:p>
            <a:pPr marL="228600" indent="-228600">
              <a:buAutoNum type="arabicPeriod"/>
            </a:pPr>
            <a:r>
              <a:rPr lang="en-US" baseline="0" dirty="0" smtClean="0"/>
              <a:t>How much light?</a:t>
            </a:r>
          </a:p>
          <a:p>
            <a:pPr marL="228600" indent="-228600">
              <a:buAutoNum type="arabicPeriod"/>
            </a:pPr>
            <a:r>
              <a:rPr lang="en-US" baseline="0" dirty="0" smtClean="0"/>
              <a:t>Turning up the power</a:t>
            </a:r>
            <a:endParaRPr dirty="0"/>
          </a:p>
        </p:txBody>
      </p:sp>
    </p:spTree>
    <p:extLst>
      <p:ext uri="{BB962C8B-B14F-4D97-AF65-F5344CB8AC3E}">
        <p14:creationId xmlns:p14="http://schemas.microsoft.com/office/powerpoint/2010/main" val="4026533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 name="Shape 1133"/>
          <p:cNvSpPr>
            <a:spLocks noGrp="1" noRot="1" noChangeAspect="1"/>
          </p:cNvSpPr>
          <p:nvPr>
            <p:ph type="sldImg"/>
          </p:nvPr>
        </p:nvSpPr>
        <p:spPr>
          <a:xfrm>
            <a:off x="381000" y="685800"/>
            <a:ext cx="6096000" cy="3429000"/>
          </a:xfrm>
          <a:prstGeom prst="rect">
            <a:avLst/>
          </a:prstGeom>
        </p:spPr>
        <p:txBody>
          <a:bodyPr/>
          <a:lstStyle/>
          <a:p>
            <a:endParaRPr/>
          </a:p>
        </p:txBody>
      </p:sp>
      <p:sp>
        <p:nvSpPr>
          <p:cNvPr id="1134" name="Shape 1134"/>
          <p:cNvSpPr>
            <a:spLocks noGrp="1"/>
          </p:cNvSpPr>
          <p:nvPr>
            <p:ph type="body" sz="quarter" idx="1"/>
          </p:nvPr>
        </p:nvSpPr>
        <p:spPr>
          <a:prstGeom prst="rect">
            <a:avLst/>
          </a:prstGeom>
        </p:spPr>
        <p:txBody>
          <a:bodyPr/>
          <a:lstStyle>
            <a:lvl1pPr>
              <a:defRPr>
                <a:latin typeface="Georgia"/>
                <a:ea typeface="Georgia"/>
                <a:cs typeface="Georgia"/>
                <a:sym typeface="Georgia"/>
              </a:defRPr>
            </a:lvl1pPr>
          </a:lstStyle>
          <a:p>
            <a:endParaRPr dirty="0"/>
          </a:p>
        </p:txBody>
      </p:sp>
    </p:spTree>
    <p:extLst>
      <p:ext uri="{BB962C8B-B14F-4D97-AF65-F5344CB8AC3E}">
        <p14:creationId xmlns:p14="http://schemas.microsoft.com/office/powerpoint/2010/main" val="42651980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8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8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Yellow">
    <p:spTree>
      <p:nvGrpSpPr>
        <p:cNvPr id="1" name=""/>
        <p:cNvGrpSpPr/>
        <p:nvPr/>
      </p:nvGrpSpPr>
      <p:grpSpPr>
        <a:xfrm>
          <a:off x="0" y="0"/>
          <a:ext cx="0" cy="0"/>
          <a:chOff x="0" y="0"/>
          <a:chExt cx="0" cy="0"/>
        </a:xfrm>
      </p:grpSpPr>
      <p:sp>
        <p:nvSpPr>
          <p:cNvPr id="11" name="Title Text"/>
          <p:cNvSpPr txBox="1">
            <a:spLocks noGrp="1"/>
          </p:cNvSpPr>
          <p:nvPr>
            <p:ph type="title"/>
          </p:nvPr>
        </p:nvSpPr>
        <p:spPr>
          <a:xfrm>
            <a:off x="322263" y="327272"/>
            <a:ext cx="3460028" cy="1234722"/>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12" name="Body Level One…"/>
          <p:cNvSpPr txBox="1">
            <a:spLocks noGrp="1"/>
          </p:cNvSpPr>
          <p:nvPr>
            <p:ph type="body" sz="quarter" idx="1"/>
          </p:nvPr>
        </p:nvSpPr>
        <p:spPr>
          <a:xfrm>
            <a:off x="322263" y="1474734"/>
            <a:ext cx="3470277" cy="1314451"/>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3" name="Picture 4" descr="Picture 4"/>
          <p:cNvPicPr>
            <a:picLocks noChangeAspect="1"/>
          </p:cNvPicPr>
          <p:nvPr/>
        </p:nvPicPr>
        <p:blipFill>
          <a:blip r:embed="rId2">
            <a:extLst/>
          </a:blip>
          <a:stretch>
            <a:fillRect/>
          </a:stretch>
        </p:blipFill>
        <p:spPr>
          <a:xfrm>
            <a:off x="319032" y="4261834"/>
            <a:ext cx="990002" cy="573359"/>
          </a:xfrm>
          <a:prstGeom prst="rect">
            <a:avLst/>
          </a:prstGeom>
          <a:ln w="12700">
            <a:miter lim="400000"/>
          </a:ln>
        </p:spPr>
      </p:pic>
      <p:sp>
        <p:nvSpPr>
          <p:cNvPr id="14" name="Rectangle 6"/>
          <p:cNvSpPr/>
          <p:nvPr/>
        </p:nvSpPr>
        <p:spPr>
          <a:xfrm>
            <a:off x="4213185" y="0"/>
            <a:ext cx="4930815" cy="5143500"/>
          </a:xfrm>
          <a:prstGeom prst="rect">
            <a:avLst/>
          </a:prstGeom>
          <a:solidFill>
            <a:srgbClr val="FFA600"/>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5" name="Picture Placeholder 8"/>
          <p:cNvSpPr>
            <a:spLocks noGrp="1"/>
          </p:cNvSpPr>
          <p:nvPr>
            <p:ph type="pic" idx="13"/>
          </p:nvPr>
        </p:nvSpPr>
        <p:spPr>
          <a:xfrm>
            <a:off x="4486275" y="266700"/>
            <a:ext cx="4387850" cy="4613275"/>
          </a:xfrm>
          <a:prstGeom prst="rect">
            <a:avLst/>
          </a:prstGeom>
        </p:spPr>
        <p:txBody>
          <a:bodyPr lIns="91439" tIns="45719" rIns="91439" bIns="45719">
            <a:noAutofit/>
          </a:bodyPr>
          <a:lstStyle/>
          <a:p>
            <a:endParaRPr/>
          </a:p>
        </p:txBody>
      </p:sp>
      <p:sp>
        <p:nvSpPr>
          <p:cNvPr id="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Slide Turquoise Border">
    <p:spTree>
      <p:nvGrpSpPr>
        <p:cNvPr id="1" name=""/>
        <p:cNvGrpSpPr/>
        <p:nvPr/>
      </p:nvGrpSpPr>
      <p:grpSpPr>
        <a:xfrm>
          <a:off x="0" y="0"/>
          <a:ext cx="0" cy="0"/>
          <a:chOff x="0" y="0"/>
          <a:chExt cx="0" cy="0"/>
        </a:xfrm>
      </p:grpSpPr>
      <p:sp>
        <p:nvSpPr>
          <p:cNvPr id="118" name="Rectangle 6"/>
          <p:cNvSpPr/>
          <p:nvPr/>
        </p:nvSpPr>
        <p:spPr>
          <a:xfrm>
            <a:off x="1" y="0"/>
            <a:ext cx="9144001" cy="5143500"/>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19" name="Rectangle 5"/>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20" name="Title Text"/>
          <p:cNvSpPr txBox="1">
            <a:spLocks noGrp="1"/>
          </p:cNvSpPr>
          <p:nvPr>
            <p:ph type="title"/>
          </p:nvPr>
        </p:nvSpPr>
        <p:spPr>
          <a:xfrm>
            <a:off x="536018" y="541033"/>
            <a:ext cx="3460031" cy="1234720"/>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121" name="Body Level One…"/>
          <p:cNvSpPr txBox="1">
            <a:spLocks noGrp="1"/>
          </p:cNvSpPr>
          <p:nvPr>
            <p:ph type="body" sz="quarter" idx="1"/>
          </p:nvPr>
        </p:nvSpPr>
        <p:spPr>
          <a:xfrm>
            <a:off x="536018" y="1688499"/>
            <a:ext cx="3470277" cy="1314452"/>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22" name="Picture 4" descr="Picture 4"/>
          <p:cNvPicPr>
            <a:picLocks noChangeAspect="1"/>
          </p:cNvPicPr>
          <p:nvPr/>
        </p:nvPicPr>
        <p:blipFill>
          <a:blip r:embed="rId2">
            <a:extLst/>
          </a:blip>
          <a:stretch>
            <a:fillRect/>
          </a:stretch>
        </p:blipFill>
        <p:spPr>
          <a:xfrm>
            <a:off x="526850" y="4036204"/>
            <a:ext cx="990002" cy="573358"/>
          </a:xfrm>
          <a:prstGeom prst="rect">
            <a:avLst/>
          </a:prstGeom>
          <a:ln w="12700">
            <a:miter lim="400000"/>
          </a:ln>
        </p:spPr>
      </p:pic>
      <p:sp>
        <p:nvSpPr>
          <p:cNvPr id="1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Slide Dk Blue Border">
    <p:spTree>
      <p:nvGrpSpPr>
        <p:cNvPr id="1" name=""/>
        <p:cNvGrpSpPr/>
        <p:nvPr/>
      </p:nvGrpSpPr>
      <p:grpSpPr>
        <a:xfrm>
          <a:off x="0" y="0"/>
          <a:ext cx="0" cy="0"/>
          <a:chOff x="0" y="0"/>
          <a:chExt cx="0" cy="0"/>
        </a:xfrm>
      </p:grpSpPr>
      <p:sp>
        <p:nvSpPr>
          <p:cNvPr id="130" name="Rectangle 6"/>
          <p:cNvSpPr/>
          <p:nvPr/>
        </p:nvSpPr>
        <p:spPr>
          <a:xfrm>
            <a:off x="1" y="0"/>
            <a:ext cx="9144001" cy="5143500"/>
          </a:xfrm>
          <a:prstGeom prst="rect">
            <a:avLst/>
          </a:prstGeom>
          <a:solidFill>
            <a:schemeClr val="accent2"/>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31" name="Rectangle 5"/>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32" name="Title Text"/>
          <p:cNvSpPr txBox="1">
            <a:spLocks noGrp="1"/>
          </p:cNvSpPr>
          <p:nvPr>
            <p:ph type="title"/>
          </p:nvPr>
        </p:nvSpPr>
        <p:spPr>
          <a:xfrm>
            <a:off x="536018" y="541033"/>
            <a:ext cx="3460031" cy="1234720"/>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133" name="Body Level One…"/>
          <p:cNvSpPr txBox="1">
            <a:spLocks noGrp="1"/>
          </p:cNvSpPr>
          <p:nvPr>
            <p:ph type="body" sz="quarter" idx="1"/>
          </p:nvPr>
        </p:nvSpPr>
        <p:spPr>
          <a:xfrm>
            <a:off x="536018" y="1688499"/>
            <a:ext cx="3470277" cy="1314452"/>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34" name="Picture 4" descr="Picture 4"/>
          <p:cNvPicPr>
            <a:picLocks noChangeAspect="1"/>
          </p:cNvPicPr>
          <p:nvPr/>
        </p:nvPicPr>
        <p:blipFill>
          <a:blip r:embed="rId2">
            <a:extLst/>
          </a:blip>
          <a:stretch>
            <a:fillRect/>
          </a:stretch>
        </p:blipFill>
        <p:spPr>
          <a:xfrm>
            <a:off x="526850" y="4036204"/>
            <a:ext cx="990002" cy="573358"/>
          </a:xfrm>
          <a:prstGeom prst="rect">
            <a:avLst/>
          </a:prstGeom>
          <a:ln w="12700">
            <a:miter lim="400000"/>
          </a:ln>
        </p:spPr>
      </p:pic>
      <p:sp>
        <p:nvSpPr>
          <p:cNvPr id="1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ink Border">
    <p:spTree>
      <p:nvGrpSpPr>
        <p:cNvPr id="1" name=""/>
        <p:cNvGrpSpPr/>
        <p:nvPr/>
      </p:nvGrpSpPr>
      <p:grpSpPr>
        <a:xfrm>
          <a:off x="0" y="0"/>
          <a:ext cx="0" cy="0"/>
          <a:chOff x="0" y="0"/>
          <a:chExt cx="0" cy="0"/>
        </a:xfrm>
      </p:grpSpPr>
      <p:sp>
        <p:nvSpPr>
          <p:cNvPr id="142" name="Rectangle 6"/>
          <p:cNvSpPr/>
          <p:nvPr/>
        </p:nvSpPr>
        <p:spPr>
          <a:xfrm>
            <a:off x="1" y="0"/>
            <a:ext cx="9144001" cy="5143500"/>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43" name="Rectangle 5"/>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44" name="Title Text"/>
          <p:cNvSpPr txBox="1">
            <a:spLocks noGrp="1"/>
          </p:cNvSpPr>
          <p:nvPr>
            <p:ph type="title"/>
          </p:nvPr>
        </p:nvSpPr>
        <p:spPr>
          <a:xfrm>
            <a:off x="536018" y="541033"/>
            <a:ext cx="3460031" cy="1234720"/>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145" name="Body Level One…"/>
          <p:cNvSpPr txBox="1">
            <a:spLocks noGrp="1"/>
          </p:cNvSpPr>
          <p:nvPr>
            <p:ph type="body" sz="quarter" idx="1"/>
          </p:nvPr>
        </p:nvSpPr>
        <p:spPr>
          <a:xfrm>
            <a:off x="536018" y="1688499"/>
            <a:ext cx="3470277" cy="1314452"/>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46" name="Picture 4" descr="Picture 4"/>
          <p:cNvPicPr>
            <a:picLocks noChangeAspect="1"/>
          </p:cNvPicPr>
          <p:nvPr/>
        </p:nvPicPr>
        <p:blipFill>
          <a:blip r:embed="rId2">
            <a:extLst/>
          </a:blip>
          <a:stretch>
            <a:fillRect/>
          </a:stretch>
        </p:blipFill>
        <p:spPr>
          <a:xfrm>
            <a:off x="526850" y="4036204"/>
            <a:ext cx="990002" cy="573358"/>
          </a:xfrm>
          <a:prstGeom prst="rect">
            <a:avLst/>
          </a:prstGeom>
          <a:ln w="12700">
            <a:miter lim="400000"/>
          </a:ln>
        </p:spPr>
      </p:pic>
      <p:sp>
        <p:nvSpPr>
          <p:cNvPr id="1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Slide Green Border">
    <p:spTree>
      <p:nvGrpSpPr>
        <p:cNvPr id="1" name=""/>
        <p:cNvGrpSpPr/>
        <p:nvPr/>
      </p:nvGrpSpPr>
      <p:grpSpPr>
        <a:xfrm>
          <a:off x="0" y="0"/>
          <a:ext cx="0" cy="0"/>
          <a:chOff x="0" y="0"/>
          <a:chExt cx="0" cy="0"/>
        </a:xfrm>
      </p:grpSpPr>
      <p:sp>
        <p:nvSpPr>
          <p:cNvPr id="154" name="Rectangle 6"/>
          <p:cNvSpPr/>
          <p:nvPr/>
        </p:nvSpPr>
        <p:spPr>
          <a:xfrm>
            <a:off x="1" y="0"/>
            <a:ext cx="9144001" cy="5143500"/>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55" name="Rectangle 5"/>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56" name="Title Text"/>
          <p:cNvSpPr txBox="1">
            <a:spLocks noGrp="1"/>
          </p:cNvSpPr>
          <p:nvPr>
            <p:ph type="title"/>
          </p:nvPr>
        </p:nvSpPr>
        <p:spPr>
          <a:xfrm>
            <a:off x="536018" y="541033"/>
            <a:ext cx="3460031" cy="1234720"/>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157" name="Body Level One…"/>
          <p:cNvSpPr txBox="1">
            <a:spLocks noGrp="1"/>
          </p:cNvSpPr>
          <p:nvPr>
            <p:ph type="body" sz="quarter" idx="1"/>
          </p:nvPr>
        </p:nvSpPr>
        <p:spPr>
          <a:xfrm>
            <a:off x="536018" y="1688499"/>
            <a:ext cx="3470277" cy="1314452"/>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58" name="Picture 4" descr="Picture 4"/>
          <p:cNvPicPr>
            <a:picLocks noChangeAspect="1"/>
          </p:cNvPicPr>
          <p:nvPr/>
        </p:nvPicPr>
        <p:blipFill>
          <a:blip r:embed="rId2">
            <a:extLst/>
          </a:blip>
          <a:stretch>
            <a:fillRect/>
          </a:stretch>
        </p:blipFill>
        <p:spPr>
          <a:xfrm>
            <a:off x="526850" y="4036204"/>
            <a:ext cx="990002" cy="573358"/>
          </a:xfrm>
          <a:prstGeom prst="rect">
            <a:avLst/>
          </a:prstGeom>
          <a:ln w="12700">
            <a:miter lim="400000"/>
          </a:ln>
        </p:spPr>
      </p:pic>
      <p:sp>
        <p:nvSpPr>
          <p:cNvPr id="1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Slide Blue Border">
    <p:spTree>
      <p:nvGrpSpPr>
        <p:cNvPr id="1" name=""/>
        <p:cNvGrpSpPr/>
        <p:nvPr/>
      </p:nvGrpSpPr>
      <p:grpSpPr>
        <a:xfrm>
          <a:off x="0" y="0"/>
          <a:ext cx="0" cy="0"/>
          <a:chOff x="0" y="0"/>
          <a:chExt cx="0" cy="0"/>
        </a:xfrm>
      </p:grpSpPr>
      <p:sp>
        <p:nvSpPr>
          <p:cNvPr id="166" name="Rectangle 6"/>
          <p:cNvSpPr/>
          <p:nvPr/>
        </p:nvSpPr>
        <p:spPr>
          <a:xfrm>
            <a:off x="1" y="0"/>
            <a:ext cx="9144001" cy="5143500"/>
          </a:xfrm>
          <a:prstGeom prst="rect">
            <a:avLst/>
          </a:prstGeom>
          <a:solidFill>
            <a:schemeClr val="accent5"/>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67" name="Rectangle 5"/>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68" name="Title Text"/>
          <p:cNvSpPr txBox="1">
            <a:spLocks noGrp="1"/>
          </p:cNvSpPr>
          <p:nvPr>
            <p:ph type="title"/>
          </p:nvPr>
        </p:nvSpPr>
        <p:spPr>
          <a:xfrm>
            <a:off x="536018" y="541033"/>
            <a:ext cx="3460031" cy="1234720"/>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169" name="Body Level One…"/>
          <p:cNvSpPr txBox="1">
            <a:spLocks noGrp="1"/>
          </p:cNvSpPr>
          <p:nvPr>
            <p:ph type="body" sz="quarter" idx="1"/>
          </p:nvPr>
        </p:nvSpPr>
        <p:spPr>
          <a:xfrm>
            <a:off x="536018" y="1688499"/>
            <a:ext cx="3470277" cy="1314452"/>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70" name="Picture 4" descr="Picture 4"/>
          <p:cNvPicPr>
            <a:picLocks noChangeAspect="1"/>
          </p:cNvPicPr>
          <p:nvPr/>
        </p:nvPicPr>
        <p:blipFill>
          <a:blip r:embed="rId2">
            <a:extLst/>
          </a:blip>
          <a:stretch>
            <a:fillRect/>
          </a:stretch>
        </p:blipFill>
        <p:spPr>
          <a:xfrm>
            <a:off x="526850" y="4036204"/>
            <a:ext cx="990002" cy="573358"/>
          </a:xfrm>
          <a:prstGeom prst="rect">
            <a:avLst/>
          </a:prstGeom>
          <a:ln w="12700">
            <a:miter lim="400000"/>
          </a:ln>
        </p:spPr>
      </p:pic>
      <p:sp>
        <p:nvSpPr>
          <p:cNvPr id="1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Slide Orange Border">
    <p:spTree>
      <p:nvGrpSpPr>
        <p:cNvPr id="1" name=""/>
        <p:cNvGrpSpPr/>
        <p:nvPr/>
      </p:nvGrpSpPr>
      <p:grpSpPr>
        <a:xfrm>
          <a:off x="0" y="0"/>
          <a:ext cx="0" cy="0"/>
          <a:chOff x="0" y="0"/>
          <a:chExt cx="0" cy="0"/>
        </a:xfrm>
      </p:grpSpPr>
      <p:sp>
        <p:nvSpPr>
          <p:cNvPr id="178" name="Rectangle 6"/>
          <p:cNvSpPr/>
          <p:nvPr/>
        </p:nvSpPr>
        <p:spPr>
          <a:xfrm>
            <a:off x="1" y="0"/>
            <a:ext cx="9144001" cy="514350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79" name="Rectangle 5"/>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80" name="Title Text"/>
          <p:cNvSpPr txBox="1">
            <a:spLocks noGrp="1"/>
          </p:cNvSpPr>
          <p:nvPr>
            <p:ph type="title"/>
          </p:nvPr>
        </p:nvSpPr>
        <p:spPr>
          <a:xfrm>
            <a:off x="536018" y="541033"/>
            <a:ext cx="3460031" cy="1234720"/>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181" name="Body Level One…"/>
          <p:cNvSpPr txBox="1">
            <a:spLocks noGrp="1"/>
          </p:cNvSpPr>
          <p:nvPr>
            <p:ph type="body" sz="quarter" idx="1"/>
          </p:nvPr>
        </p:nvSpPr>
        <p:spPr>
          <a:xfrm>
            <a:off x="536018" y="1688499"/>
            <a:ext cx="3470277" cy="1314452"/>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82" name="Picture 4" descr="Picture 4"/>
          <p:cNvPicPr>
            <a:picLocks noChangeAspect="1"/>
          </p:cNvPicPr>
          <p:nvPr/>
        </p:nvPicPr>
        <p:blipFill>
          <a:blip r:embed="rId2">
            <a:extLst/>
          </a:blip>
          <a:stretch>
            <a:fillRect/>
          </a:stretch>
        </p:blipFill>
        <p:spPr>
          <a:xfrm>
            <a:off x="526850" y="4036204"/>
            <a:ext cx="990002" cy="573358"/>
          </a:xfrm>
          <a:prstGeom prst="rect">
            <a:avLst/>
          </a:prstGeom>
          <a:ln w="12700">
            <a:miter lim="400000"/>
          </a:ln>
        </p:spPr>
      </p:pic>
      <p:sp>
        <p:nvSpPr>
          <p:cNvPr id="1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able of Contents Opt 1">
    <p:spTree>
      <p:nvGrpSpPr>
        <p:cNvPr id="1" name=""/>
        <p:cNvGrpSpPr/>
        <p:nvPr/>
      </p:nvGrpSpPr>
      <p:grpSpPr>
        <a:xfrm>
          <a:off x="0" y="0"/>
          <a:ext cx="0" cy="0"/>
          <a:chOff x="0" y="0"/>
          <a:chExt cx="0" cy="0"/>
        </a:xfrm>
      </p:grpSpPr>
      <p:sp>
        <p:nvSpPr>
          <p:cNvPr id="190" name="Title Text"/>
          <p:cNvSpPr txBox="1">
            <a:spLocks noGrp="1"/>
          </p:cNvSpPr>
          <p:nvPr>
            <p:ph type="title"/>
          </p:nvPr>
        </p:nvSpPr>
        <p:spPr>
          <a:xfrm>
            <a:off x="269998" y="215999"/>
            <a:ext cx="3117147" cy="248476"/>
          </a:xfrm>
          <a:prstGeom prst="rect">
            <a:avLst/>
          </a:prstGeom>
        </p:spPr>
        <p:txBody>
          <a:bodyPr/>
          <a:lstStyle>
            <a:lvl1pPr>
              <a:defRPr sz="1400"/>
            </a:lvl1pPr>
          </a:lstStyle>
          <a:p>
            <a:r>
              <a:t>Title Text</a:t>
            </a:r>
          </a:p>
        </p:txBody>
      </p:sp>
      <p:sp>
        <p:nvSpPr>
          <p:cNvPr id="191"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able of Contents Opt 2">
    <p:spTree>
      <p:nvGrpSpPr>
        <p:cNvPr id="1" name=""/>
        <p:cNvGrpSpPr/>
        <p:nvPr/>
      </p:nvGrpSpPr>
      <p:grpSpPr>
        <a:xfrm>
          <a:off x="0" y="0"/>
          <a:ext cx="0" cy="0"/>
          <a:chOff x="0" y="0"/>
          <a:chExt cx="0" cy="0"/>
        </a:xfrm>
      </p:grpSpPr>
      <p:sp>
        <p:nvSpPr>
          <p:cNvPr id="198" name="Body Level One…"/>
          <p:cNvSpPr txBox="1">
            <a:spLocks noGrp="1"/>
          </p:cNvSpPr>
          <p:nvPr>
            <p:ph type="body" sz="half" idx="1"/>
          </p:nvPr>
        </p:nvSpPr>
        <p:spPr>
          <a:xfrm>
            <a:off x="271463" y="1196975"/>
            <a:ext cx="6089652" cy="2514600"/>
          </a:xfrm>
          <a:prstGeom prst="rect">
            <a:avLst/>
          </a:prstGeom>
        </p:spPr>
        <p:txBody>
          <a:bodyPr/>
          <a:lstStyle>
            <a:lvl1pPr marL="174625" indent="-174625">
              <a:buClrTx/>
              <a:tabLst>
                <a:tab pos="5905500" algn="r"/>
              </a:tabLst>
              <a:defRPr sz="1400" spc="20"/>
            </a:lvl1pPr>
            <a:lvl2pPr marL="100012" indent="-100012">
              <a:buClrTx/>
              <a:buChar char="•"/>
              <a:tabLst>
                <a:tab pos="5905500" algn="r"/>
              </a:tabLst>
              <a:defRPr sz="1400" spc="20"/>
            </a:lvl2pPr>
            <a:lvl3pPr>
              <a:buClrTx/>
              <a:tabLst>
                <a:tab pos="5905500" algn="r"/>
              </a:tabLst>
              <a:defRPr sz="1400" spc="20"/>
            </a:lvl3pPr>
            <a:lvl4pPr>
              <a:buClrTx/>
              <a:tabLst>
                <a:tab pos="5905500" algn="r"/>
              </a:tabLst>
              <a:defRPr sz="1400" spc="20"/>
            </a:lvl4pPr>
            <a:lvl5pPr>
              <a:buClrTx/>
              <a:tabLst>
                <a:tab pos="5905500" algn="r"/>
              </a:tabLst>
              <a:defRPr sz="1400" spc="20"/>
            </a:lvl5pPr>
          </a:lstStyle>
          <a:p>
            <a:r>
              <a:t>Body Level One</a:t>
            </a:r>
          </a:p>
          <a:p>
            <a:pPr lvl="1"/>
            <a:r>
              <a:t>Body Level Two</a:t>
            </a:r>
          </a:p>
          <a:p>
            <a:pPr lvl="2"/>
            <a:r>
              <a:t>Body Level Three</a:t>
            </a:r>
          </a:p>
          <a:p>
            <a:pPr lvl="3"/>
            <a:r>
              <a:t>Body Level Four</a:t>
            </a:r>
          </a:p>
          <a:p>
            <a:pPr lvl="4"/>
            <a:r>
              <a:t>Body Level Five</a:t>
            </a:r>
          </a:p>
        </p:txBody>
      </p:sp>
      <p:sp>
        <p:nvSpPr>
          <p:cNvPr id="199" name="Title Text"/>
          <p:cNvSpPr txBox="1">
            <a:spLocks noGrp="1"/>
          </p:cNvSpPr>
          <p:nvPr>
            <p:ph type="title"/>
          </p:nvPr>
        </p:nvSpPr>
        <p:spPr>
          <a:xfrm>
            <a:off x="322263" y="275491"/>
            <a:ext cx="2668587" cy="248477"/>
          </a:xfrm>
          <a:prstGeom prst="rect">
            <a:avLst/>
          </a:prstGeom>
        </p:spPr>
        <p:txBody>
          <a:bodyPr/>
          <a:lstStyle>
            <a:lvl1pPr>
              <a:defRPr sz="1400"/>
            </a:lvl1pPr>
          </a:lstStyle>
          <a:p>
            <a:r>
              <a:t>Title Text</a:t>
            </a:r>
          </a:p>
        </p:txBody>
      </p:sp>
      <p:sp>
        <p:nvSpPr>
          <p:cNvPr id="200" name="Slide Number"/>
          <p:cNvSpPr txBox="1">
            <a:spLocks noGrp="1"/>
          </p:cNvSpPr>
          <p:nvPr>
            <p:ph type="sldNum" sz="quarter" idx="2"/>
          </p:nvPr>
        </p:nvSpPr>
        <p:spPr>
          <a:xfrm>
            <a:off x="2714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ullet Page with No Border">
    <p:spTree>
      <p:nvGrpSpPr>
        <p:cNvPr id="1" name=""/>
        <p:cNvGrpSpPr/>
        <p:nvPr/>
      </p:nvGrpSpPr>
      <p:grpSpPr>
        <a:xfrm>
          <a:off x="0" y="0"/>
          <a:ext cx="0" cy="0"/>
          <a:chOff x="0" y="0"/>
          <a:chExt cx="0" cy="0"/>
        </a:xfrm>
      </p:grpSpPr>
      <p:sp>
        <p:nvSpPr>
          <p:cNvPr id="207" name="Title Text"/>
          <p:cNvSpPr txBox="1">
            <a:spLocks noGrp="1"/>
          </p:cNvSpPr>
          <p:nvPr>
            <p:ph type="title"/>
          </p:nvPr>
        </p:nvSpPr>
        <p:spPr>
          <a:prstGeom prst="rect">
            <a:avLst/>
          </a:prstGeom>
        </p:spPr>
        <p:txBody>
          <a:bodyPr/>
          <a:lstStyle/>
          <a:p>
            <a:r>
              <a:t>Title Text</a:t>
            </a:r>
          </a:p>
        </p:txBody>
      </p:sp>
      <p:sp>
        <p:nvSpPr>
          <p:cNvPr id="20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ullet Page with Yellow Border">
    <p:bg>
      <p:bgPr>
        <a:solidFill>
          <a:srgbClr val="FFA600"/>
        </a:solidFill>
        <a:effectLst/>
      </p:bgPr>
    </p:bg>
    <p:spTree>
      <p:nvGrpSpPr>
        <p:cNvPr id="1" name=""/>
        <p:cNvGrpSpPr/>
        <p:nvPr/>
      </p:nvGrpSpPr>
      <p:grpSpPr>
        <a:xfrm>
          <a:off x="0" y="0"/>
          <a:ext cx="0" cy="0"/>
          <a:chOff x="0" y="0"/>
          <a:chExt cx="0" cy="0"/>
        </a:xfrm>
      </p:grpSpPr>
      <p:sp>
        <p:nvSpPr>
          <p:cNvPr id="216"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217" name="Title Text"/>
          <p:cNvSpPr txBox="1">
            <a:spLocks noGrp="1"/>
          </p:cNvSpPr>
          <p:nvPr>
            <p:ph type="title"/>
          </p:nvPr>
        </p:nvSpPr>
        <p:spPr>
          <a:prstGeom prst="rect">
            <a:avLst/>
          </a:prstGeom>
        </p:spPr>
        <p:txBody>
          <a:bodyPr/>
          <a:lstStyle/>
          <a:p>
            <a:r>
              <a:t>Title Text</a:t>
            </a:r>
          </a:p>
        </p:txBody>
      </p:sp>
      <p:sp>
        <p:nvSpPr>
          <p:cNvPr id="21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Slide Turquoise">
    <p:spTree>
      <p:nvGrpSpPr>
        <p:cNvPr id="1" name=""/>
        <p:cNvGrpSpPr/>
        <p:nvPr/>
      </p:nvGrpSpPr>
      <p:grpSpPr>
        <a:xfrm>
          <a:off x="0" y="0"/>
          <a:ext cx="0" cy="0"/>
          <a:chOff x="0" y="0"/>
          <a:chExt cx="0" cy="0"/>
        </a:xfrm>
      </p:grpSpPr>
      <p:sp>
        <p:nvSpPr>
          <p:cNvPr id="23" name="Title Text"/>
          <p:cNvSpPr txBox="1">
            <a:spLocks noGrp="1"/>
          </p:cNvSpPr>
          <p:nvPr>
            <p:ph type="title"/>
          </p:nvPr>
        </p:nvSpPr>
        <p:spPr>
          <a:xfrm>
            <a:off x="322263" y="327272"/>
            <a:ext cx="3460028" cy="1234722"/>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24" name="Body Level One…"/>
          <p:cNvSpPr txBox="1">
            <a:spLocks noGrp="1"/>
          </p:cNvSpPr>
          <p:nvPr>
            <p:ph type="body" sz="quarter" idx="1"/>
          </p:nvPr>
        </p:nvSpPr>
        <p:spPr>
          <a:xfrm>
            <a:off x="322263" y="1474734"/>
            <a:ext cx="3470277" cy="1314451"/>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25" name="Picture 4" descr="Picture 4"/>
          <p:cNvPicPr>
            <a:picLocks noChangeAspect="1"/>
          </p:cNvPicPr>
          <p:nvPr/>
        </p:nvPicPr>
        <p:blipFill>
          <a:blip r:embed="rId2">
            <a:extLst/>
          </a:blip>
          <a:stretch>
            <a:fillRect/>
          </a:stretch>
        </p:blipFill>
        <p:spPr>
          <a:xfrm>
            <a:off x="319032" y="4261834"/>
            <a:ext cx="990002" cy="573359"/>
          </a:xfrm>
          <a:prstGeom prst="rect">
            <a:avLst/>
          </a:prstGeom>
          <a:ln w="12700">
            <a:miter lim="400000"/>
          </a:ln>
        </p:spPr>
      </p:pic>
      <p:sp>
        <p:nvSpPr>
          <p:cNvPr id="26" name="Rectangle 6"/>
          <p:cNvSpPr/>
          <p:nvPr/>
        </p:nvSpPr>
        <p:spPr>
          <a:xfrm>
            <a:off x="4213185" y="0"/>
            <a:ext cx="4930815" cy="5143500"/>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27" name="Picture Placeholder 8"/>
          <p:cNvSpPr>
            <a:spLocks noGrp="1"/>
          </p:cNvSpPr>
          <p:nvPr>
            <p:ph type="pic" idx="13"/>
          </p:nvPr>
        </p:nvSpPr>
        <p:spPr>
          <a:xfrm>
            <a:off x="4486275" y="266700"/>
            <a:ext cx="4387850" cy="4613275"/>
          </a:xfrm>
          <a:prstGeom prst="rect">
            <a:avLst/>
          </a:prstGeom>
        </p:spPr>
        <p:txBody>
          <a:bodyPr lIns="91439" tIns="45719" rIns="91439" bIns="45719">
            <a:noAutofit/>
          </a:bodyPr>
          <a:lstStyle/>
          <a:p>
            <a:endParaRP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Bullet Page with Turquise Border">
    <p:bg>
      <p:bgPr>
        <a:solidFill>
          <a:schemeClr val="accent1"/>
        </a:solidFill>
        <a:effectLst/>
      </p:bgPr>
    </p:bg>
    <p:spTree>
      <p:nvGrpSpPr>
        <p:cNvPr id="1" name=""/>
        <p:cNvGrpSpPr/>
        <p:nvPr/>
      </p:nvGrpSpPr>
      <p:grpSpPr>
        <a:xfrm>
          <a:off x="0" y="0"/>
          <a:ext cx="0" cy="0"/>
          <a:chOff x="0" y="0"/>
          <a:chExt cx="0" cy="0"/>
        </a:xfrm>
      </p:grpSpPr>
      <p:sp>
        <p:nvSpPr>
          <p:cNvPr id="226"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227" name="Title Text"/>
          <p:cNvSpPr txBox="1">
            <a:spLocks noGrp="1"/>
          </p:cNvSpPr>
          <p:nvPr>
            <p:ph type="title"/>
          </p:nvPr>
        </p:nvSpPr>
        <p:spPr>
          <a:prstGeom prst="rect">
            <a:avLst/>
          </a:prstGeom>
        </p:spPr>
        <p:txBody>
          <a:bodyPr/>
          <a:lstStyle/>
          <a:p>
            <a:r>
              <a:t>Title Text</a:t>
            </a:r>
          </a:p>
        </p:txBody>
      </p:sp>
      <p:sp>
        <p:nvSpPr>
          <p:cNvPr id="22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Bullet Page with Dk Blue Border">
    <p:bg>
      <p:bgPr>
        <a:solidFill>
          <a:schemeClr val="accent2"/>
        </a:solidFill>
        <a:effectLst/>
      </p:bgPr>
    </p:bg>
    <p:spTree>
      <p:nvGrpSpPr>
        <p:cNvPr id="1" name=""/>
        <p:cNvGrpSpPr/>
        <p:nvPr/>
      </p:nvGrpSpPr>
      <p:grpSpPr>
        <a:xfrm>
          <a:off x="0" y="0"/>
          <a:ext cx="0" cy="0"/>
          <a:chOff x="0" y="0"/>
          <a:chExt cx="0" cy="0"/>
        </a:xfrm>
      </p:grpSpPr>
      <p:sp>
        <p:nvSpPr>
          <p:cNvPr id="236"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237" name="Title Text"/>
          <p:cNvSpPr txBox="1">
            <a:spLocks noGrp="1"/>
          </p:cNvSpPr>
          <p:nvPr>
            <p:ph type="title"/>
          </p:nvPr>
        </p:nvSpPr>
        <p:spPr>
          <a:prstGeom prst="rect">
            <a:avLst/>
          </a:prstGeom>
        </p:spPr>
        <p:txBody>
          <a:bodyPr/>
          <a:lstStyle/>
          <a:p>
            <a:r>
              <a:t>Title Text</a:t>
            </a:r>
          </a:p>
        </p:txBody>
      </p:sp>
      <p:sp>
        <p:nvSpPr>
          <p:cNvPr id="23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Bullet Page with Pink Border">
    <p:bg>
      <p:bgPr>
        <a:solidFill>
          <a:schemeClr val="accent3"/>
        </a:solidFill>
        <a:effectLst/>
      </p:bgPr>
    </p:bg>
    <p:spTree>
      <p:nvGrpSpPr>
        <p:cNvPr id="1" name=""/>
        <p:cNvGrpSpPr/>
        <p:nvPr/>
      </p:nvGrpSpPr>
      <p:grpSpPr>
        <a:xfrm>
          <a:off x="0" y="0"/>
          <a:ext cx="0" cy="0"/>
          <a:chOff x="0" y="0"/>
          <a:chExt cx="0" cy="0"/>
        </a:xfrm>
      </p:grpSpPr>
      <p:sp>
        <p:nvSpPr>
          <p:cNvPr id="246"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247" name="Title Text"/>
          <p:cNvSpPr txBox="1">
            <a:spLocks noGrp="1"/>
          </p:cNvSpPr>
          <p:nvPr>
            <p:ph type="title"/>
          </p:nvPr>
        </p:nvSpPr>
        <p:spPr>
          <a:prstGeom prst="rect">
            <a:avLst/>
          </a:prstGeom>
        </p:spPr>
        <p:txBody>
          <a:bodyPr/>
          <a:lstStyle/>
          <a:p>
            <a:r>
              <a:t>Title Text</a:t>
            </a:r>
          </a:p>
        </p:txBody>
      </p:sp>
      <p:sp>
        <p:nvSpPr>
          <p:cNvPr id="24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ullet Page with Green Border">
    <p:bg>
      <p:bgPr>
        <a:solidFill>
          <a:schemeClr val="accent4"/>
        </a:solidFill>
        <a:effectLst/>
      </p:bgPr>
    </p:bg>
    <p:spTree>
      <p:nvGrpSpPr>
        <p:cNvPr id="1" name=""/>
        <p:cNvGrpSpPr/>
        <p:nvPr/>
      </p:nvGrpSpPr>
      <p:grpSpPr>
        <a:xfrm>
          <a:off x="0" y="0"/>
          <a:ext cx="0" cy="0"/>
          <a:chOff x="0" y="0"/>
          <a:chExt cx="0" cy="0"/>
        </a:xfrm>
      </p:grpSpPr>
      <p:sp>
        <p:nvSpPr>
          <p:cNvPr id="256"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257" name="Title Text"/>
          <p:cNvSpPr txBox="1">
            <a:spLocks noGrp="1"/>
          </p:cNvSpPr>
          <p:nvPr>
            <p:ph type="title"/>
          </p:nvPr>
        </p:nvSpPr>
        <p:spPr>
          <a:prstGeom prst="rect">
            <a:avLst/>
          </a:prstGeom>
        </p:spPr>
        <p:txBody>
          <a:bodyPr/>
          <a:lstStyle/>
          <a:p>
            <a:r>
              <a:t>Title Text</a:t>
            </a:r>
          </a:p>
        </p:txBody>
      </p:sp>
      <p:sp>
        <p:nvSpPr>
          <p:cNvPr id="25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Bullet Page with Blue Border">
    <p:bg>
      <p:bgPr>
        <a:solidFill>
          <a:schemeClr val="accent5"/>
        </a:solidFill>
        <a:effectLst/>
      </p:bgPr>
    </p:bg>
    <p:spTree>
      <p:nvGrpSpPr>
        <p:cNvPr id="1" name=""/>
        <p:cNvGrpSpPr/>
        <p:nvPr/>
      </p:nvGrpSpPr>
      <p:grpSpPr>
        <a:xfrm>
          <a:off x="0" y="0"/>
          <a:ext cx="0" cy="0"/>
          <a:chOff x="0" y="0"/>
          <a:chExt cx="0" cy="0"/>
        </a:xfrm>
      </p:grpSpPr>
      <p:sp>
        <p:nvSpPr>
          <p:cNvPr id="266"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267" name="Title Text"/>
          <p:cNvSpPr txBox="1">
            <a:spLocks noGrp="1"/>
          </p:cNvSpPr>
          <p:nvPr>
            <p:ph type="title"/>
          </p:nvPr>
        </p:nvSpPr>
        <p:spPr>
          <a:prstGeom prst="rect">
            <a:avLst/>
          </a:prstGeom>
        </p:spPr>
        <p:txBody>
          <a:bodyPr/>
          <a:lstStyle/>
          <a:p>
            <a:r>
              <a:t>Title Text</a:t>
            </a:r>
          </a:p>
        </p:txBody>
      </p:sp>
      <p:sp>
        <p:nvSpPr>
          <p:cNvPr id="26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Bullet Page with Orange Border">
    <p:bg>
      <p:bgPr>
        <a:solidFill>
          <a:schemeClr val="accent6"/>
        </a:solidFill>
        <a:effectLst/>
      </p:bgPr>
    </p:bg>
    <p:spTree>
      <p:nvGrpSpPr>
        <p:cNvPr id="1" name=""/>
        <p:cNvGrpSpPr/>
        <p:nvPr/>
      </p:nvGrpSpPr>
      <p:grpSpPr>
        <a:xfrm>
          <a:off x="0" y="0"/>
          <a:ext cx="0" cy="0"/>
          <a:chOff x="0" y="0"/>
          <a:chExt cx="0" cy="0"/>
        </a:xfrm>
      </p:grpSpPr>
      <p:sp>
        <p:nvSpPr>
          <p:cNvPr id="276"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277" name="Title Text"/>
          <p:cNvSpPr txBox="1">
            <a:spLocks noGrp="1"/>
          </p:cNvSpPr>
          <p:nvPr>
            <p:ph type="title"/>
          </p:nvPr>
        </p:nvSpPr>
        <p:spPr>
          <a:prstGeom prst="rect">
            <a:avLst/>
          </a:prstGeom>
        </p:spPr>
        <p:txBody>
          <a:bodyPr/>
          <a:lstStyle/>
          <a:p>
            <a:r>
              <a:t>Title Text</a:t>
            </a:r>
          </a:p>
        </p:txBody>
      </p:sp>
      <p:sp>
        <p:nvSpPr>
          <p:cNvPr id="27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Page Divider Yellow">
    <p:bg>
      <p:bgPr>
        <a:solidFill>
          <a:srgbClr val="FFA600"/>
        </a:solidFill>
        <a:effectLst/>
      </p:bgPr>
    </p:bg>
    <p:spTree>
      <p:nvGrpSpPr>
        <p:cNvPr id="1" name=""/>
        <p:cNvGrpSpPr/>
        <p:nvPr/>
      </p:nvGrpSpPr>
      <p:grpSpPr>
        <a:xfrm>
          <a:off x="0" y="0"/>
          <a:ext cx="0" cy="0"/>
          <a:chOff x="0" y="0"/>
          <a:chExt cx="0" cy="0"/>
        </a:xfrm>
      </p:grpSpPr>
      <p:sp>
        <p:nvSpPr>
          <p:cNvPr id="286" name="Body Level One…"/>
          <p:cNvSpPr txBox="1">
            <a:spLocks noGrp="1"/>
          </p:cNvSpPr>
          <p:nvPr>
            <p:ph type="body" sz="quarter" idx="1"/>
          </p:nvPr>
        </p:nvSpPr>
        <p:spPr>
          <a:xfrm>
            <a:off x="1542254" y="1538561"/>
            <a:ext cx="6056316" cy="824631"/>
          </a:xfrm>
          <a:prstGeom prst="rect">
            <a:avLst/>
          </a:prstGeom>
        </p:spPr>
        <p:txBody>
          <a:bodyPr/>
          <a:lstStyle>
            <a:lvl1pPr marL="0" indent="0" algn="ctr">
              <a:buClrTx/>
              <a:buSzTx/>
              <a:buFontTx/>
              <a:buNone/>
              <a:defRPr sz="5000" spc="20">
                <a:solidFill>
                  <a:srgbClr val="FFFFFF"/>
                </a:solidFill>
                <a:latin typeface="Geller Headline"/>
                <a:ea typeface="Geller Headline"/>
                <a:cs typeface="Geller Headline"/>
                <a:sym typeface="Geller Headline"/>
              </a:defRPr>
            </a:lvl1pPr>
            <a:lvl2pPr marL="0" indent="0" algn="ctr">
              <a:buClrTx/>
              <a:buSzTx/>
              <a:buFontTx/>
              <a:buNone/>
              <a:defRPr sz="5000" spc="20">
                <a:solidFill>
                  <a:srgbClr val="FFFFFF"/>
                </a:solidFill>
                <a:latin typeface="Geller Headline"/>
                <a:ea typeface="Geller Headline"/>
                <a:cs typeface="Geller Headline"/>
                <a:sym typeface="Geller Headline"/>
              </a:defRPr>
            </a:lvl2pPr>
            <a:lvl3pPr algn="ctr">
              <a:buClrTx/>
              <a:buFontTx/>
              <a:defRPr sz="5000" spc="20">
                <a:solidFill>
                  <a:srgbClr val="FFFFFF"/>
                </a:solidFill>
                <a:latin typeface="Geller Headline"/>
                <a:ea typeface="Geller Headline"/>
                <a:cs typeface="Geller Headline"/>
                <a:sym typeface="Geller Headline"/>
              </a:defRPr>
            </a:lvl3pPr>
            <a:lvl4pPr algn="ctr">
              <a:buClrTx/>
              <a:buFontTx/>
              <a:defRPr sz="5000" spc="20">
                <a:solidFill>
                  <a:srgbClr val="FFFFFF"/>
                </a:solidFill>
                <a:latin typeface="Geller Headline"/>
                <a:ea typeface="Geller Headline"/>
                <a:cs typeface="Geller Headline"/>
                <a:sym typeface="Geller Headline"/>
              </a:defRPr>
            </a:lvl4pPr>
            <a:lvl5pPr algn="ctr">
              <a:buClrTx/>
              <a:buFontTx/>
              <a:defRPr sz="5000" spc="20">
                <a:solidFill>
                  <a:srgbClr val="FFFFFF"/>
                </a:solidFill>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287" name="Text Placeholder 5"/>
          <p:cNvSpPr>
            <a:spLocks noGrp="1"/>
          </p:cNvSpPr>
          <p:nvPr>
            <p:ph type="body" sz="quarter" idx="13"/>
          </p:nvPr>
        </p:nvSpPr>
        <p:spPr>
          <a:xfrm>
            <a:off x="2053794" y="2357438"/>
            <a:ext cx="5029843" cy="1235077"/>
          </a:xfrm>
          <a:prstGeom prst="rect">
            <a:avLst/>
          </a:prstGeom>
        </p:spPr>
        <p:txBody>
          <a:bodyPr/>
          <a:lstStyle/>
          <a:p>
            <a:pPr marL="0" indent="0">
              <a:buClrTx/>
              <a:buSzTx/>
              <a:buFontTx/>
              <a:buNone/>
              <a:defRPr sz="1400" spc="0"/>
            </a:pPr>
            <a:endParaRPr/>
          </a:p>
        </p:txBody>
      </p:sp>
      <p:sp>
        <p:nvSpPr>
          <p:cNvPr id="2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age Divider Turquoise">
    <p:bg>
      <p:bgPr>
        <a:solidFill>
          <a:schemeClr val="accent1"/>
        </a:solidFill>
        <a:effectLst/>
      </p:bgPr>
    </p:bg>
    <p:spTree>
      <p:nvGrpSpPr>
        <p:cNvPr id="1" name=""/>
        <p:cNvGrpSpPr/>
        <p:nvPr/>
      </p:nvGrpSpPr>
      <p:grpSpPr>
        <a:xfrm>
          <a:off x="0" y="0"/>
          <a:ext cx="0" cy="0"/>
          <a:chOff x="0" y="0"/>
          <a:chExt cx="0" cy="0"/>
        </a:xfrm>
      </p:grpSpPr>
      <p:sp>
        <p:nvSpPr>
          <p:cNvPr id="295" name="Body Level One…"/>
          <p:cNvSpPr txBox="1">
            <a:spLocks noGrp="1"/>
          </p:cNvSpPr>
          <p:nvPr>
            <p:ph type="body" sz="quarter" idx="1"/>
          </p:nvPr>
        </p:nvSpPr>
        <p:spPr>
          <a:xfrm>
            <a:off x="1542254" y="1538561"/>
            <a:ext cx="6056316" cy="824631"/>
          </a:xfrm>
          <a:prstGeom prst="rect">
            <a:avLst/>
          </a:prstGeom>
        </p:spPr>
        <p:txBody>
          <a:bodyPr/>
          <a:lstStyle>
            <a:lvl1pPr marL="0" indent="0" algn="ctr">
              <a:buClrTx/>
              <a:buSzTx/>
              <a:buFontTx/>
              <a:buNone/>
              <a:defRPr sz="5000" spc="20">
                <a:solidFill>
                  <a:srgbClr val="FFFFFF"/>
                </a:solidFill>
                <a:latin typeface="Geller Headline"/>
                <a:ea typeface="Geller Headline"/>
                <a:cs typeface="Geller Headline"/>
                <a:sym typeface="Geller Headline"/>
              </a:defRPr>
            </a:lvl1pPr>
            <a:lvl2pPr marL="0" indent="0" algn="ctr">
              <a:buClrTx/>
              <a:buSzTx/>
              <a:buFontTx/>
              <a:buNone/>
              <a:defRPr sz="5000" spc="20">
                <a:solidFill>
                  <a:srgbClr val="FFFFFF"/>
                </a:solidFill>
                <a:latin typeface="Geller Headline"/>
                <a:ea typeface="Geller Headline"/>
                <a:cs typeface="Geller Headline"/>
                <a:sym typeface="Geller Headline"/>
              </a:defRPr>
            </a:lvl2pPr>
            <a:lvl3pPr algn="ctr">
              <a:buClrTx/>
              <a:buFontTx/>
              <a:defRPr sz="5000" spc="20">
                <a:solidFill>
                  <a:srgbClr val="FFFFFF"/>
                </a:solidFill>
                <a:latin typeface="Geller Headline"/>
                <a:ea typeface="Geller Headline"/>
                <a:cs typeface="Geller Headline"/>
                <a:sym typeface="Geller Headline"/>
              </a:defRPr>
            </a:lvl3pPr>
            <a:lvl4pPr algn="ctr">
              <a:buClrTx/>
              <a:buFontTx/>
              <a:defRPr sz="5000" spc="20">
                <a:solidFill>
                  <a:srgbClr val="FFFFFF"/>
                </a:solidFill>
                <a:latin typeface="Geller Headline"/>
                <a:ea typeface="Geller Headline"/>
                <a:cs typeface="Geller Headline"/>
                <a:sym typeface="Geller Headline"/>
              </a:defRPr>
            </a:lvl4pPr>
            <a:lvl5pPr algn="ctr">
              <a:buClrTx/>
              <a:buFontTx/>
              <a:defRPr sz="5000" spc="20">
                <a:solidFill>
                  <a:srgbClr val="FFFFFF"/>
                </a:solidFill>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296" name="Text Placeholder 5"/>
          <p:cNvSpPr>
            <a:spLocks noGrp="1"/>
          </p:cNvSpPr>
          <p:nvPr>
            <p:ph type="body" sz="quarter" idx="13"/>
          </p:nvPr>
        </p:nvSpPr>
        <p:spPr>
          <a:xfrm>
            <a:off x="2053794" y="2357438"/>
            <a:ext cx="5029843" cy="1235077"/>
          </a:xfrm>
          <a:prstGeom prst="rect">
            <a:avLst/>
          </a:prstGeom>
        </p:spPr>
        <p:txBody>
          <a:bodyPr/>
          <a:lstStyle/>
          <a:p>
            <a:pPr marL="0" indent="0">
              <a:buClrTx/>
              <a:buSzTx/>
              <a:buFontTx/>
              <a:buNone/>
              <a:defRPr sz="1400" spc="0"/>
            </a:pPr>
            <a:endParaRPr/>
          </a:p>
        </p:txBody>
      </p:sp>
      <p:sp>
        <p:nvSpPr>
          <p:cNvPr id="2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Page Divider Dk Blue">
    <p:bg>
      <p:bgPr>
        <a:solidFill>
          <a:schemeClr val="accent2"/>
        </a:solidFill>
        <a:effectLst/>
      </p:bgPr>
    </p:bg>
    <p:spTree>
      <p:nvGrpSpPr>
        <p:cNvPr id="1" name=""/>
        <p:cNvGrpSpPr/>
        <p:nvPr/>
      </p:nvGrpSpPr>
      <p:grpSpPr>
        <a:xfrm>
          <a:off x="0" y="0"/>
          <a:ext cx="0" cy="0"/>
          <a:chOff x="0" y="0"/>
          <a:chExt cx="0" cy="0"/>
        </a:xfrm>
      </p:grpSpPr>
      <p:sp>
        <p:nvSpPr>
          <p:cNvPr id="304" name="Body Level One…"/>
          <p:cNvSpPr txBox="1">
            <a:spLocks noGrp="1"/>
          </p:cNvSpPr>
          <p:nvPr>
            <p:ph type="body" sz="quarter" idx="1"/>
          </p:nvPr>
        </p:nvSpPr>
        <p:spPr>
          <a:xfrm>
            <a:off x="1542254" y="1538561"/>
            <a:ext cx="6056316" cy="824631"/>
          </a:xfrm>
          <a:prstGeom prst="rect">
            <a:avLst/>
          </a:prstGeom>
        </p:spPr>
        <p:txBody>
          <a:bodyPr/>
          <a:lstStyle>
            <a:lvl1pPr marL="0" indent="0" algn="ctr">
              <a:buClrTx/>
              <a:buSzTx/>
              <a:buFontTx/>
              <a:buNone/>
              <a:defRPr sz="5000" spc="20">
                <a:solidFill>
                  <a:srgbClr val="FFFFFF"/>
                </a:solidFill>
                <a:latin typeface="Geller Headline"/>
                <a:ea typeface="Geller Headline"/>
                <a:cs typeface="Geller Headline"/>
                <a:sym typeface="Geller Headline"/>
              </a:defRPr>
            </a:lvl1pPr>
            <a:lvl2pPr marL="0" indent="0" algn="ctr">
              <a:buClrTx/>
              <a:buSzTx/>
              <a:buFontTx/>
              <a:buNone/>
              <a:defRPr sz="5000" spc="20">
                <a:solidFill>
                  <a:srgbClr val="FFFFFF"/>
                </a:solidFill>
                <a:latin typeface="Geller Headline"/>
                <a:ea typeface="Geller Headline"/>
                <a:cs typeface="Geller Headline"/>
                <a:sym typeface="Geller Headline"/>
              </a:defRPr>
            </a:lvl2pPr>
            <a:lvl3pPr algn="ctr">
              <a:buClrTx/>
              <a:buFontTx/>
              <a:defRPr sz="5000" spc="20">
                <a:solidFill>
                  <a:srgbClr val="FFFFFF"/>
                </a:solidFill>
                <a:latin typeface="Geller Headline"/>
                <a:ea typeface="Geller Headline"/>
                <a:cs typeface="Geller Headline"/>
                <a:sym typeface="Geller Headline"/>
              </a:defRPr>
            </a:lvl3pPr>
            <a:lvl4pPr algn="ctr">
              <a:buClrTx/>
              <a:buFontTx/>
              <a:defRPr sz="5000" spc="20">
                <a:solidFill>
                  <a:srgbClr val="FFFFFF"/>
                </a:solidFill>
                <a:latin typeface="Geller Headline"/>
                <a:ea typeface="Geller Headline"/>
                <a:cs typeface="Geller Headline"/>
                <a:sym typeface="Geller Headline"/>
              </a:defRPr>
            </a:lvl4pPr>
            <a:lvl5pPr algn="ctr">
              <a:buClrTx/>
              <a:buFontTx/>
              <a:defRPr sz="5000" spc="20">
                <a:solidFill>
                  <a:srgbClr val="FFFFFF"/>
                </a:solidFill>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05" name="Text Placeholder 5"/>
          <p:cNvSpPr>
            <a:spLocks noGrp="1"/>
          </p:cNvSpPr>
          <p:nvPr>
            <p:ph type="body" sz="quarter" idx="13"/>
          </p:nvPr>
        </p:nvSpPr>
        <p:spPr>
          <a:xfrm>
            <a:off x="2053794" y="2357438"/>
            <a:ext cx="5029843" cy="1235077"/>
          </a:xfrm>
          <a:prstGeom prst="rect">
            <a:avLst/>
          </a:prstGeom>
        </p:spPr>
        <p:txBody>
          <a:bodyPr/>
          <a:lstStyle/>
          <a:p>
            <a:pPr marL="0" indent="0">
              <a:buClrTx/>
              <a:buSzTx/>
              <a:buFontTx/>
              <a:buNone/>
              <a:defRPr sz="1400" spc="0"/>
            </a:pPr>
            <a:endParaRPr/>
          </a:p>
        </p:txBody>
      </p:sp>
      <p:sp>
        <p:nvSpPr>
          <p:cNvPr id="3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Page Divider Pink">
    <p:bg>
      <p:bgPr>
        <a:solidFill>
          <a:schemeClr val="accent3"/>
        </a:solidFill>
        <a:effectLst/>
      </p:bgPr>
    </p:bg>
    <p:spTree>
      <p:nvGrpSpPr>
        <p:cNvPr id="1" name=""/>
        <p:cNvGrpSpPr/>
        <p:nvPr/>
      </p:nvGrpSpPr>
      <p:grpSpPr>
        <a:xfrm>
          <a:off x="0" y="0"/>
          <a:ext cx="0" cy="0"/>
          <a:chOff x="0" y="0"/>
          <a:chExt cx="0" cy="0"/>
        </a:xfrm>
      </p:grpSpPr>
      <p:sp>
        <p:nvSpPr>
          <p:cNvPr id="313" name="Body Level One…"/>
          <p:cNvSpPr txBox="1">
            <a:spLocks noGrp="1"/>
          </p:cNvSpPr>
          <p:nvPr>
            <p:ph type="body" sz="quarter" idx="1"/>
          </p:nvPr>
        </p:nvSpPr>
        <p:spPr>
          <a:xfrm>
            <a:off x="1542254" y="1538561"/>
            <a:ext cx="6056316" cy="824631"/>
          </a:xfrm>
          <a:prstGeom prst="rect">
            <a:avLst/>
          </a:prstGeom>
        </p:spPr>
        <p:txBody>
          <a:bodyPr/>
          <a:lstStyle>
            <a:lvl1pPr marL="0" indent="0" algn="ctr">
              <a:buClrTx/>
              <a:buSzTx/>
              <a:buFontTx/>
              <a:buNone/>
              <a:defRPr sz="5000" spc="20">
                <a:solidFill>
                  <a:srgbClr val="FFFFFF"/>
                </a:solidFill>
                <a:latin typeface="Geller Headline"/>
                <a:ea typeface="Geller Headline"/>
                <a:cs typeface="Geller Headline"/>
                <a:sym typeface="Geller Headline"/>
              </a:defRPr>
            </a:lvl1pPr>
            <a:lvl2pPr marL="0" indent="0" algn="ctr">
              <a:buClrTx/>
              <a:buSzTx/>
              <a:buFontTx/>
              <a:buNone/>
              <a:defRPr sz="5000" spc="20">
                <a:solidFill>
                  <a:srgbClr val="FFFFFF"/>
                </a:solidFill>
                <a:latin typeface="Geller Headline"/>
                <a:ea typeface="Geller Headline"/>
                <a:cs typeface="Geller Headline"/>
                <a:sym typeface="Geller Headline"/>
              </a:defRPr>
            </a:lvl2pPr>
            <a:lvl3pPr algn="ctr">
              <a:buClrTx/>
              <a:buFontTx/>
              <a:defRPr sz="5000" spc="20">
                <a:solidFill>
                  <a:srgbClr val="FFFFFF"/>
                </a:solidFill>
                <a:latin typeface="Geller Headline"/>
                <a:ea typeface="Geller Headline"/>
                <a:cs typeface="Geller Headline"/>
                <a:sym typeface="Geller Headline"/>
              </a:defRPr>
            </a:lvl3pPr>
            <a:lvl4pPr algn="ctr">
              <a:buClrTx/>
              <a:buFontTx/>
              <a:defRPr sz="5000" spc="20">
                <a:solidFill>
                  <a:srgbClr val="FFFFFF"/>
                </a:solidFill>
                <a:latin typeface="Geller Headline"/>
                <a:ea typeface="Geller Headline"/>
                <a:cs typeface="Geller Headline"/>
                <a:sym typeface="Geller Headline"/>
              </a:defRPr>
            </a:lvl4pPr>
            <a:lvl5pPr algn="ctr">
              <a:buClrTx/>
              <a:buFontTx/>
              <a:defRPr sz="5000" spc="20">
                <a:solidFill>
                  <a:srgbClr val="FFFFFF"/>
                </a:solidFill>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14" name="Text Placeholder 5"/>
          <p:cNvSpPr>
            <a:spLocks noGrp="1"/>
          </p:cNvSpPr>
          <p:nvPr>
            <p:ph type="body" sz="quarter" idx="13"/>
          </p:nvPr>
        </p:nvSpPr>
        <p:spPr>
          <a:xfrm>
            <a:off x="2053794" y="2357438"/>
            <a:ext cx="5029843" cy="1235077"/>
          </a:xfrm>
          <a:prstGeom prst="rect">
            <a:avLst/>
          </a:prstGeom>
        </p:spPr>
        <p:txBody>
          <a:bodyPr/>
          <a:lstStyle/>
          <a:p>
            <a:pPr marL="0" indent="0">
              <a:buClrTx/>
              <a:buSzTx/>
              <a:buFontTx/>
              <a:buNone/>
              <a:defRPr sz="1400" spc="0"/>
            </a:pPr>
            <a:endParaRPr/>
          </a:p>
        </p:txBody>
      </p:sp>
      <p:sp>
        <p:nvSpPr>
          <p:cNvPr id="3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Slide Dk Blue">
    <p:spTree>
      <p:nvGrpSpPr>
        <p:cNvPr id="1" name=""/>
        <p:cNvGrpSpPr/>
        <p:nvPr/>
      </p:nvGrpSpPr>
      <p:grpSpPr>
        <a:xfrm>
          <a:off x="0" y="0"/>
          <a:ext cx="0" cy="0"/>
          <a:chOff x="0" y="0"/>
          <a:chExt cx="0" cy="0"/>
        </a:xfrm>
      </p:grpSpPr>
      <p:sp>
        <p:nvSpPr>
          <p:cNvPr id="35" name="Title Text"/>
          <p:cNvSpPr txBox="1">
            <a:spLocks noGrp="1"/>
          </p:cNvSpPr>
          <p:nvPr>
            <p:ph type="title"/>
          </p:nvPr>
        </p:nvSpPr>
        <p:spPr>
          <a:xfrm>
            <a:off x="322263" y="327272"/>
            <a:ext cx="3460028" cy="1234722"/>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36" name="Body Level One…"/>
          <p:cNvSpPr txBox="1">
            <a:spLocks noGrp="1"/>
          </p:cNvSpPr>
          <p:nvPr>
            <p:ph type="body" sz="quarter" idx="1"/>
          </p:nvPr>
        </p:nvSpPr>
        <p:spPr>
          <a:xfrm>
            <a:off x="322263" y="1474734"/>
            <a:ext cx="3470277" cy="1314451"/>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37" name="Picture 4" descr="Picture 4"/>
          <p:cNvPicPr>
            <a:picLocks noChangeAspect="1"/>
          </p:cNvPicPr>
          <p:nvPr/>
        </p:nvPicPr>
        <p:blipFill>
          <a:blip r:embed="rId2">
            <a:extLst/>
          </a:blip>
          <a:stretch>
            <a:fillRect/>
          </a:stretch>
        </p:blipFill>
        <p:spPr>
          <a:xfrm>
            <a:off x="319032" y="4261834"/>
            <a:ext cx="990002" cy="573359"/>
          </a:xfrm>
          <a:prstGeom prst="rect">
            <a:avLst/>
          </a:prstGeom>
          <a:ln w="12700">
            <a:miter lim="400000"/>
          </a:ln>
        </p:spPr>
      </p:pic>
      <p:sp>
        <p:nvSpPr>
          <p:cNvPr id="38" name="Rectangle 6"/>
          <p:cNvSpPr/>
          <p:nvPr/>
        </p:nvSpPr>
        <p:spPr>
          <a:xfrm>
            <a:off x="4213185" y="0"/>
            <a:ext cx="4930815" cy="5143500"/>
          </a:xfrm>
          <a:prstGeom prst="rect">
            <a:avLst/>
          </a:prstGeom>
          <a:solidFill>
            <a:schemeClr val="accent2"/>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39" name="Picture Placeholder 8"/>
          <p:cNvSpPr>
            <a:spLocks noGrp="1"/>
          </p:cNvSpPr>
          <p:nvPr>
            <p:ph type="pic" idx="13"/>
          </p:nvPr>
        </p:nvSpPr>
        <p:spPr>
          <a:xfrm>
            <a:off x="4486275" y="266700"/>
            <a:ext cx="4387850" cy="4613275"/>
          </a:xfrm>
          <a:prstGeom prst="rect">
            <a:avLst/>
          </a:prstGeom>
        </p:spPr>
        <p:txBody>
          <a:bodyPr lIns="91439" tIns="45719" rIns="91439" bIns="45719">
            <a:noAutofit/>
          </a:bodyPr>
          <a:lstStyle/>
          <a:p>
            <a:endParaRP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Page Divider Green">
    <p:bg>
      <p:bgPr>
        <a:solidFill>
          <a:schemeClr val="accent4"/>
        </a:solidFill>
        <a:effectLst/>
      </p:bgPr>
    </p:bg>
    <p:spTree>
      <p:nvGrpSpPr>
        <p:cNvPr id="1" name=""/>
        <p:cNvGrpSpPr/>
        <p:nvPr/>
      </p:nvGrpSpPr>
      <p:grpSpPr>
        <a:xfrm>
          <a:off x="0" y="0"/>
          <a:ext cx="0" cy="0"/>
          <a:chOff x="0" y="0"/>
          <a:chExt cx="0" cy="0"/>
        </a:xfrm>
      </p:grpSpPr>
      <p:sp>
        <p:nvSpPr>
          <p:cNvPr id="322" name="Body Level One…"/>
          <p:cNvSpPr txBox="1">
            <a:spLocks noGrp="1"/>
          </p:cNvSpPr>
          <p:nvPr>
            <p:ph type="body" sz="quarter" idx="1"/>
          </p:nvPr>
        </p:nvSpPr>
        <p:spPr>
          <a:xfrm>
            <a:off x="1542254" y="1538561"/>
            <a:ext cx="6056316" cy="824631"/>
          </a:xfrm>
          <a:prstGeom prst="rect">
            <a:avLst/>
          </a:prstGeom>
        </p:spPr>
        <p:txBody>
          <a:bodyPr/>
          <a:lstStyle>
            <a:lvl1pPr marL="0" indent="0" algn="ctr">
              <a:buClrTx/>
              <a:buSzTx/>
              <a:buFontTx/>
              <a:buNone/>
              <a:defRPr sz="5000" spc="20">
                <a:solidFill>
                  <a:srgbClr val="FFFFFF"/>
                </a:solidFill>
                <a:latin typeface="Geller Headline"/>
                <a:ea typeface="Geller Headline"/>
                <a:cs typeface="Geller Headline"/>
                <a:sym typeface="Geller Headline"/>
              </a:defRPr>
            </a:lvl1pPr>
            <a:lvl2pPr marL="0" indent="0" algn="ctr">
              <a:buClrTx/>
              <a:buSzTx/>
              <a:buFontTx/>
              <a:buNone/>
              <a:defRPr sz="5000" spc="20">
                <a:solidFill>
                  <a:srgbClr val="FFFFFF"/>
                </a:solidFill>
                <a:latin typeface="Geller Headline"/>
                <a:ea typeface="Geller Headline"/>
                <a:cs typeface="Geller Headline"/>
                <a:sym typeface="Geller Headline"/>
              </a:defRPr>
            </a:lvl2pPr>
            <a:lvl3pPr algn="ctr">
              <a:buClrTx/>
              <a:buFontTx/>
              <a:defRPr sz="5000" spc="20">
                <a:solidFill>
                  <a:srgbClr val="FFFFFF"/>
                </a:solidFill>
                <a:latin typeface="Geller Headline"/>
                <a:ea typeface="Geller Headline"/>
                <a:cs typeface="Geller Headline"/>
                <a:sym typeface="Geller Headline"/>
              </a:defRPr>
            </a:lvl3pPr>
            <a:lvl4pPr algn="ctr">
              <a:buClrTx/>
              <a:buFontTx/>
              <a:defRPr sz="5000" spc="20">
                <a:solidFill>
                  <a:srgbClr val="FFFFFF"/>
                </a:solidFill>
                <a:latin typeface="Geller Headline"/>
                <a:ea typeface="Geller Headline"/>
                <a:cs typeface="Geller Headline"/>
                <a:sym typeface="Geller Headline"/>
              </a:defRPr>
            </a:lvl4pPr>
            <a:lvl5pPr algn="ctr">
              <a:buClrTx/>
              <a:buFontTx/>
              <a:defRPr sz="5000" spc="20">
                <a:solidFill>
                  <a:srgbClr val="FFFFFF"/>
                </a:solidFill>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23" name="Text Placeholder 5"/>
          <p:cNvSpPr>
            <a:spLocks noGrp="1"/>
          </p:cNvSpPr>
          <p:nvPr>
            <p:ph type="body" sz="quarter" idx="13"/>
          </p:nvPr>
        </p:nvSpPr>
        <p:spPr>
          <a:xfrm>
            <a:off x="2053794" y="2357438"/>
            <a:ext cx="5029843" cy="1235077"/>
          </a:xfrm>
          <a:prstGeom prst="rect">
            <a:avLst/>
          </a:prstGeom>
        </p:spPr>
        <p:txBody>
          <a:bodyPr/>
          <a:lstStyle/>
          <a:p>
            <a:pPr marL="0" indent="0">
              <a:buClrTx/>
              <a:buSzTx/>
              <a:buFontTx/>
              <a:buNone/>
              <a:defRPr sz="1400" spc="0"/>
            </a:pPr>
            <a:endParaRPr/>
          </a:p>
        </p:txBody>
      </p:sp>
      <p:sp>
        <p:nvSpPr>
          <p:cNvPr id="3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Page Divider Blue">
    <p:bg>
      <p:bgPr>
        <a:solidFill>
          <a:schemeClr val="accent5"/>
        </a:solidFill>
        <a:effectLst/>
      </p:bgPr>
    </p:bg>
    <p:spTree>
      <p:nvGrpSpPr>
        <p:cNvPr id="1" name=""/>
        <p:cNvGrpSpPr/>
        <p:nvPr/>
      </p:nvGrpSpPr>
      <p:grpSpPr>
        <a:xfrm>
          <a:off x="0" y="0"/>
          <a:ext cx="0" cy="0"/>
          <a:chOff x="0" y="0"/>
          <a:chExt cx="0" cy="0"/>
        </a:xfrm>
      </p:grpSpPr>
      <p:sp>
        <p:nvSpPr>
          <p:cNvPr id="331" name="Body Level One…"/>
          <p:cNvSpPr txBox="1">
            <a:spLocks noGrp="1"/>
          </p:cNvSpPr>
          <p:nvPr>
            <p:ph type="body" sz="quarter" idx="1"/>
          </p:nvPr>
        </p:nvSpPr>
        <p:spPr>
          <a:xfrm>
            <a:off x="1542254" y="1538561"/>
            <a:ext cx="6056316" cy="824631"/>
          </a:xfrm>
          <a:prstGeom prst="rect">
            <a:avLst/>
          </a:prstGeom>
        </p:spPr>
        <p:txBody>
          <a:bodyPr/>
          <a:lstStyle>
            <a:lvl1pPr marL="0" indent="0" algn="ctr">
              <a:buClrTx/>
              <a:buSzTx/>
              <a:buFontTx/>
              <a:buNone/>
              <a:defRPr sz="5000" spc="20">
                <a:solidFill>
                  <a:srgbClr val="FFFFFF"/>
                </a:solidFill>
                <a:latin typeface="Geller Headline"/>
                <a:ea typeface="Geller Headline"/>
                <a:cs typeface="Geller Headline"/>
                <a:sym typeface="Geller Headline"/>
              </a:defRPr>
            </a:lvl1pPr>
            <a:lvl2pPr marL="0" indent="0" algn="ctr">
              <a:buClrTx/>
              <a:buSzTx/>
              <a:buFontTx/>
              <a:buNone/>
              <a:defRPr sz="5000" spc="20">
                <a:solidFill>
                  <a:srgbClr val="FFFFFF"/>
                </a:solidFill>
                <a:latin typeface="Geller Headline"/>
                <a:ea typeface="Geller Headline"/>
                <a:cs typeface="Geller Headline"/>
                <a:sym typeface="Geller Headline"/>
              </a:defRPr>
            </a:lvl2pPr>
            <a:lvl3pPr algn="ctr">
              <a:buClrTx/>
              <a:buFontTx/>
              <a:defRPr sz="5000" spc="20">
                <a:solidFill>
                  <a:srgbClr val="FFFFFF"/>
                </a:solidFill>
                <a:latin typeface="Geller Headline"/>
                <a:ea typeface="Geller Headline"/>
                <a:cs typeface="Geller Headline"/>
                <a:sym typeface="Geller Headline"/>
              </a:defRPr>
            </a:lvl3pPr>
            <a:lvl4pPr algn="ctr">
              <a:buClrTx/>
              <a:buFontTx/>
              <a:defRPr sz="5000" spc="20">
                <a:solidFill>
                  <a:srgbClr val="FFFFFF"/>
                </a:solidFill>
                <a:latin typeface="Geller Headline"/>
                <a:ea typeface="Geller Headline"/>
                <a:cs typeface="Geller Headline"/>
                <a:sym typeface="Geller Headline"/>
              </a:defRPr>
            </a:lvl4pPr>
            <a:lvl5pPr algn="ctr">
              <a:buClrTx/>
              <a:buFontTx/>
              <a:defRPr sz="5000" spc="20">
                <a:solidFill>
                  <a:srgbClr val="FFFFFF"/>
                </a:solidFill>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32" name="Text Placeholder 5"/>
          <p:cNvSpPr>
            <a:spLocks noGrp="1"/>
          </p:cNvSpPr>
          <p:nvPr>
            <p:ph type="body" sz="quarter" idx="13"/>
          </p:nvPr>
        </p:nvSpPr>
        <p:spPr>
          <a:xfrm>
            <a:off x="2053794" y="2357438"/>
            <a:ext cx="5029843" cy="1235077"/>
          </a:xfrm>
          <a:prstGeom prst="rect">
            <a:avLst/>
          </a:prstGeom>
        </p:spPr>
        <p:txBody>
          <a:bodyPr/>
          <a:lstStyle/>
          <a:p>
            <a:pPr marL="0" indent="0">
              <a:buClrTx/>
              <a:buSzTx/>
              <a:buFontTx/>
              <a:buNone/>
              <a:defRPr sz="1400" spc="0"/>
            </a:pPr>
            <a:endParaRPr/>
          </a:p>
        </p:txBody>
      </p:sp>
      <p:sp>
        <p:nvSpPr>
          <p:cNvPr id="3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Page Divider Orange">
    <p:bg>
      <p:bgPr>
        <a:solidFill>
          <a:schemeClr val="accent6"/>
        </a:solidFill>
        <a:effectLst/>
      </p:bgPr>
    </p:bg>
    <p:spTree>
      <p:nvGrpSpPr>
        <p:cNvPr id="1" name=""/>
        <p:cNvGrpSpPr/>
        <p:nvPr/>
      </p:nvGrpSpPr>
      <p:grpSpPr>
        <a:xfrm>
          <a:off x="0" y="0"/>
          <a:ext cx="0" cy="0"/>
          <a:chOff x="0" y="0"/>
          <a:chExt cx="0" cy="0"/>
        </a:xfrm>
      </p:grpSpPr>
      <p:sp>
        <p:nvSpPr>
          <p:cNvPr id="340" name="Body Level One…"/>
          <p:cNvSpPr txBox="1">
            <a:spLocks noGrp="1"/>
          </p:cNvSpPr>
          <p:nvPr>
            <p:ph type="body" sz="quarter" idx="1"/>
          </p:nvPr>
        </p:nvSpPr>
        <p:spPr>
          <a:xfrm>
            <a:off x="1542254" y="1538561"/>
            <a:ext cx="6056316" cy="824631"/>
          </a:xfrm>
          <a:prstGeom prst="rect">
            <a:avLst/>
          </a:prstGeom>
        </p:spPr>
        <p:txBody>
          <a:bodyPr/>
          <a:lstStyle>
            <a:lvl1pPr marL="0" indent="0" algn="ctr">
              <a:buClrTx/>
              <a:buSzTx/>
              <a:buFontTx/>
              <a:buNone/>
              <a:defRPr sz="5000" spc="20">
                <a:solidFill>
                  <a:srgbClr val="FFFFFF"/>
                </a:solidFill>
                <a:latin typeface="Geller Headline"/>
                <a:ea typeface="Geller Headline"/>
                <a:cs typeface="Geller Headline"/>
                <a:sym typeface="Geller Headline"/>
              </a:defRPr>
            </a:lvl1pPr>
            <a:lvl2pPr marL="0" indent="0" algn="ctr">
              <a:buClrTx/>
              <a:buSzTx/>
              <a:buFontTx/>
              <a:buNone/>
              <a:defRPr sz="5000" spc="20">
                <a:solidFill>
                  <a:srgbClr val="FFFFFF"/>
                </a:solidFill>
                <a:latin typeface="Geller Headline"/>
                <a:ea typeface="Geller Headline"/>
                <a:cs typeface="Geller Headline"/>
                <a:sym typeface="Geller Headline"/>
              </a:defRPr>
            </a:lvl2pPr>
            <a:lvl3pPr algn="ctr">
              <a:buClrTx/>
              <a:buFontTx/>
              <a:defRPr sz="5000" spc="20">
                <a:solidFill>
                  <a:srgbClr val="FFFFFF"/>
                </a:solidFill>
                <a:latin typeface="Geller Headline"/>
                <a:ea typeface="Geller Headline"/>
                <a:cs typeface="Geller Headline"/>
                <a:sym typeface="Geller Headline"/>
              </a:defRPr>
            </a:lvl3pPr>
            <a:lvl4pPr algn="ctr">
              <a:buClrTx/>
              <a:buFontTx/>
              <a:defRPr sz="5000" spc="20">
                <a:solidFill>
                  <a:srgbClr val="FFFFFF"/>
                </a:solidFill>
                <a:latin typeface="Geller Headline"/>
                <a:ea typeface="Geller Headline"/>
                <a:cs typeface="Geller Headline"/>
                <a:sym typeface="Geller Headline"/>
              </a:defRPr>
            </a:lvl4pPr>
            <a:lvl5pPr algn="ctr">
              <a:buClrTx/>
              <a:buFontTx/>
              <a:defRPr sz="5000" spc="20">
                <a:solidFill>
                  <a:srgbClr val="FFFFFF"/>
                </a:solidFill>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41" name="Text Placeholder 5"/>
          <p:cNvSpPr>
            <a:spLocks noGrp="1"/>
          </p:cNvSpPr>
          <p:nvPr>
            <p:ph type="body" sz="quarter" idx="13"/>
          </p:nvPr>
        </p:nvSpPr>
        <p:spPr>
          <a:xfrm>
            <a:off x="2053794" y="2357438"/>
            <a:ext cx="5029843" cy="1235077"/>
          </a:xfrm>
          <a:prstGeom prst="rect">
            <a:avLst/>
          </a:prstGeom>
        </p:spPr>
        <p:txBody>
          <a:bodyPr/>
          <a:lstStyle/>
          <a:p>
            <a:pPr marL="0" indent="0">
              <a:buClrTx/>
              <a:buSzTx/>
              <a:buFontTx/>
              <a:buNone/>
              <a:defRPr sz="1400" spc="0"/>
            </a:pPr>
            <a:endParaRPr/>
          </a:p>
        </p:txBody>
      </p:sp>
      <p:sp>
        <p:nvSpPr>
          <p:cNvPr id="3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Page Divider Yellow Border">
    <p:bg>
      <p:bgPr>
        <a:solidFill>
          <a:srgbClr val="FFA600"/>
        </a:solidFill>
        <a:effectLst/>
      </p:bgPr>
    </p:bg>
    <p:spTree>
      <p:nvGrpSpPr>
        <p:cNvPr id="1" name=""/>
        <p:cNvGrpSpPr/>
        <p:nvPr/>
      </p:nvGrpSpPr>
      <p:grpSpPr>
        <a:xfrm>
          <a:off x="0" y="0"/>
          <a:ext cx="0" cy="0"/>
          <a:chOff x="0" y="0"/>
          <a:chExt cx="0" cy="0"/>
        </a:xfrm>
      </p:grpSpPr>
      <p:sp>
        <p:nvSpPr>
          <p:cNvPr id="349"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350" name="Body Level One…"/>
          <p:cNvSpPr txBox="1">
            <a:spLocks noGrp="1"/>
          </p:cNvSpPr>
          <p:nvPr>
            <p:ph type="body" sz="quarter" idx="1"/>
          </p:nvPr>
        </p:nvSpPr>
        <p:spPr>
          <a:xfrm>
            <a:off x="1542254" y="1538561"/>
            <a:ext cx="6056316" cy="824631"/>
          </a:xfrm>
          <a:prstGeom prst="rect">
            <a:avLst/>
          </a:prstGeom>
        </p:spPr>
        <p:txBody>
          <a:bodyPr/>
          <a:lstStyle>
            <a:lvl1pPr marL="0" indent="0" algn="ctr">
              <a:buClrTx/>
              <a:buSzTx/>
              <a:buFontTx/>
              <a:buNone/>
              <a:defRPr sz="5000" spc="20">
                <a:latin typeface="Geller Headline"/>
                <a:ea typeface="Geller Headline"/>
                <a:cs typeface="Geller Headline"/>
                <a:sym typeface="Geller Headline"/>
              </a:defRPr>
            </a:lvl1pPr>
            <a:lvl2pPr marL="0" indent="0" algn="ctr">
              <a:buClrTx/>
              <a:buSzTx/>
              <a:buFontTx/>
              <a:buNone/>
              <a:defRPr sz="5000" spc="20">
                <a:latin typeface="Geller Headline"/>
                <a:ea typeface="Geller Headline"/>
                <a:cs typeface="Geller Headline"/>
                <a:sym typeface="Geller Headline"/>
              </a:defRPr>
            </a:lvl2pPr>
            <a:lvl3pPr algn="ctr">
              <a:buClrTx/>
              <a:buFontTx/>
              <a:defRPr sz="5000" spc="20">
                <a:latin typeface="Geller Headline"/>
                <a:ea typeface="Geller Headline"/>
                <a:cs typeface="Geller Headline"/>
                <a:sym typeface="Geller Headline"/>
              </a:defRPr>
            </a:lvl3pPr>
            <a:lvl4pPr algn="ctr">
              <a:buClrTx/>
              <a:buFontTx/>
              <a:defRPr sz="5000" spc="20">
                <a:latin typeface="Geller Headline"/>
                <a:ea typeface="Geller Headline"/>
                <a:cs typeface="Geller Headline"/>
                <a:sym typeface="Geller Headline"/>
              </a:defRPr>
            </a:lvl4pPr>
            <a:lvl5pPr algn="ctr">
              <a:buClrTx/>
              <a:buFontTx/>
              <a:defRPr sz="50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51" name="Text Placeholder 5"/>
          <p:cNvSpPr>
            <a:spLocks noGrp="1"/>
          </p:cNvSpPr>
          <p:nvPr>
            <p:ph type="body" sz="quarter" idx="13"/>
          </p:nvPr>
        </p:nvSpPr>
        <p:spPr>
          <a:xfrm>
            <a:off x="2053794" y="2357438"/>
            <a:ext cx="5029843" cy="1235077"/>
          </a:xfrm>
          <a:prstGeom prst="rect">
            <a:avLst/>
          </a:prstGeom>
        </p:spPr>
        <p:txBody>
          <a:bodyPr/>
          <a:lstStyle/>
          <a:p>
            <a:pPr marL="0" indent="0">
              <a:buClrTx/>
              <a:buSzTx/>
              <a:buFontTx/>
              <a:buNone/>
              <a:defRPr sz="1400" spc="0"/>
            </a:pPr>
            <a:endParaRPr/>
          </a:p>
        </p:txBody>
      </p:sp>
      <p:sp>
        <p:nvSpPr>
          <p:cNvPr id="352"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Page Divider Turquoise Border">
    <p:bg>
      <p:bgPr>
        <a:solidFill>
          <a:schemeClr val="accent1"/>
        </a:solidFill>
        <a:effectLst/>
      </p:bgPr>
    </p:bg>
    <p:spTree>
      <p:nvGrpSpPr>
        <p:cNvPr id="1" name=""/>
        <p:cNvGrpSpPr/>
        <p:nvPr/>
      </p:nvGrpSpPr>
      <p:grpSpPr>
        <a:xfrm>
          <a:off x="0" y="0"/>
          <a:ext cx="0" cy="0"/>
          <a:chOff x="0" y="0"/>
          <a:chExt cx="0" cy="0"/>
        </a:xfrm>
      </p:grpSpPr>
      <p:sp>
        <p:nvSpPr>
          <p:cNvPr id="359"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360" name="Body Level One…"/>
          <p:cNvSpPr txBox="1">
            <a:spLocks noGrp="1"/>
          </p:cNvSpPr>
          <p:nvPr>
            <p:ph type="body" sz="quarter" idx="1"/>
          </p:nvPr>
        </p:nvSpPr>
        <p:spPr>
          <a:xfrm>
            <a:off x="1542254" y="1538561"/>
            <a:ext cx="6056316" cy="824631"/>
          </a:xfrm>
          <a:prstGeom prst="rect">
            <a:avLst/>
          </a:prstGeom>
        </p:spPr>
        <p:txBody>
          <a:bodyPr/>
          <a:lstStyle>
            <a:lvl1pPr marL="0" indent="0" algn="ctr">
              <a:buClrTx/>
              <a:buSzTx/>
              <a:buFontTx/>
              <a:buNone/>
              <a:defRPr sz="5000" spc="20">
                <a:latin typeface="Geller Headline"/>
                <a:ea typeface="Geller Headline"/>
                <a:cs typeface="Geller Headline"/>
                <a:sym typeface="Geller Headline"/>
              </a:defRPr>
            </a:lvl1pPr>
            <a:lvl2pPr marL="0" indent="0" algn="ctr">
              <a:buClrTx/>
              <a:buSzTx/>
              <a:buFontTx/>
              <a:buNone/>
              <a:defRPr sz="5000" spc="20">
                <a:latin typeface="Geller Headline"/>
                <a:ea typeface="Geller Headline"/>
                <a:cs typeface="Geller Headline"/>
                <a:sym typeface="Geller Headline"/>
              </a:defRPr>
            </a:lvl2pPr>
            <a:lvl3pPr algn="ctr">
              <a:buClrTx/>
              <a:buFontTx/>
              <a:defRPr sz="5000" spc="20">
                <a:latin typeface="Geller Headline"/>
                <a:ea typeface="Geller Headline"/>
                <a:cs typeface="Geller Headline"/>
                <a:sym typeface="Geller Headline"/>
              </a:defRPr>
            </a:lvl3pPr>
            <a:lvl4pPr algn="ctr">
              <a:buClrTx/>
              <a:buFontTx/>
              <a:defRPr sz="5000" spc="20">
                <a:latin typeface="Geller Headline"/>
                <a:ea typeface="Geller Headline"/>
                <a:cs typeface="Geller Headline"/>
                <a:sym typeface="Geller Headline"/>
              </a:defRPr>
            </a:lvl4pPr>
            <a:lvl5pPr algn="ctr">
              <a:buClrTx/>
              <a:buFontTx/>
              <a:defRPr sz="50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61" name="Text Placeholder 5"/>
          <p:cNvSpPr>
            <a:spLocks noGrp="1"/>
          </p:cNvSpPr>
          <p:nvPr>
            <p:ph type="body" sz="quarter" idx="13"/>
          </p:nvPr>
        </p:nvSpPr>
        <p:spPr>
          <a:xfrm>
            <a:off x="2053794" y="2357438"/>
            <a:ext cx="5029843" cy="1235077"/>
          </a:xfrm>
          <a:prstGeom prst="rect">
            <a:avLst/>
          </a:prstGeom>
        </p:spPr>
        <p:txBody>
          <a:bodyPr/>
          <a:lstStyle/>
          <a:p>
            <a:pPr marL="0" indent="0">
              <a:buClrTx/>
              <a:buSzTx/>
              <a:buFontTx/>
              <a:buNone/>
              <a:defRPr sz="1400" spc="0"/>
            </a:pPr>
            <a:endParaRPr/>
          </a:p>
        </p:txBody>
      </p:sp>
      <p:sp>
        <p:nvSpPr>
          <p:cNvPr id="3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Page Divider Dk Blue Border">
    <p:bg>
      <p:bgPr>
        <a:solidFill>
          <a:schemeClr val="accent2"/>
        </a:solidFill>
        <a:effectLst/>
      </p:bgPr>
    </p:bg>
    <p:spTree>
      <p:nvGrpSpPr>
        <p:cNvPr id="1" name=""/>
        <p:cNvGrpSpPr/>
        <p:nvPr/>
      </p:nvGrpSpPr>
      <p:grpSpPr>
        <a:xfrm>
          <a:off x="0" y="0"/>
          <a:ext cx="0" cy="0"/>
          <a:chOff x="0" y="0"/>
          <a:chExt cx="0" cy="0"/>
        </a:xfrm>
      </p:grpSpPr>
      <p:sp>
        <p:nvSpPr>
          <p:cNvPr id="369"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370" name="Body Level One…"/>
          <p:cNvSpPr txBox="1">
            <a:spLocks noGrp="1"/>
          </p:cNvSpPr>
          <p:nvPr>
            <p:ph type="body" sz="quarter" idx="1"/>
          </p:nvPr>
        </p:nvSpPr>
        <p:spPr>
          <a:xfrm>
            <a:off x="1542254" y="1538561"/>
            <a:ext cx="6056316" cy="824631"/>
          </a:xfrm>
          <a:prstGeom prst="rect">
            <a:avLst/>
          </a:prstGeom>
        </p:spPr>
        <p:txBody>
          <a:bodyPr/>
          <a:lstStyle>
            <a:lvl1pPr marL="0" indent="0" algn="ctr">
              <a:buClrTx/>
              <a:buSzTx/>
              <a:buFontTx/>
              <a:buNone/>
              <a:defRPr sz="5000" spc="20">
                <a:latin typeface="Geller Headline"/>
                <a:ea typeface="Geller Headline"/>
                <a:cs typeface="Geller Headline"/>
                <a:sym typeface="Geller Headline"/>
              </a:defRPr>
            </a:lvl1pPr>
            <a:lvl2pPr marL="0" indent="0" algn="ctr">
              <a:buClrTx/>
              <a:buSzTx/>
              <a:buFontTx/>
              <a:buNone/>
              <a:defRPr sz="5000" spc="20">
                <a:latin typeface="Geller Headline"/>
                <a:ea typeface="Geller Headline"/>
                <a:cs typeface="Geller Headline"/>
                <a:sym typeface="Geller Headline"/>
              </a:defRPr>
            </a:lvl2pPr>
            <a:lvl3pPr algn="ctr">
              <a:buClrTx/>
              <a:buFontTx/>
              <a:defRPr sz="5000" spc="20">
                <a:latin typeface="Geller Headline"/>
                <a:ea typeface="Geller Headline"/>
                <a:cs typeface="Geller Headline"/>
                <a:sym typeface="Geller Headline"/>
              </a:defRPr>
            </a:lvl3pPr>
            <a:lvl4pPr algn="ctr">
              <a:buClrTx/>
              <a:buFontTx/>
              <a:defRPr sz="5000" spc="20">
                <a:latin typeface="Geller Headline"/>
                <a:ea typeface="Geller Headline"/>
                <a:cs typeface="Geller Headline"/>
                <a:sym typeface="Geller Headline"/>
              </a:defRPr>
            </a:lvl4pPr>
            <a:lvl5pPr algn="ctr">
              <a:buClrTx/>
              <a:buFontTx/>
              <a:defRPr sz="50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71" name="Text Placeholder 5"/>
          <p:cNvSpPr>
            <a:spLocks noGrp="1"/>
          </p:cNvSpPr>
          <p:nvPr>
            <p:ph type="body" sz="quarter" idx="13"/>
          </p:nvPr>
        </p:nvSpPr>
        <p:spPr>
          <a:xfrm>
            <a:off x="2053794" y="2357438"/>
            <a:ext cx="5029843" cy="1235077"/>
          </a:xfrm>
          <a:prstGeom prst="rect">
            <a:avLst/>
          </a:prstGeom>
        </p:spPr>
        <p:txBody>
          <a:bodyPr/>
          <a:lstStyle/>
          <a:p>
            <a:pPr marL="0" indent="0">
              <a:buClrTx/>
              <a:buSzTx/>
              <a:buFontTx/>
              <a:buNone/>
              <a:defRPr sz="1400" spc="0"/>
            </a:pPr>
            <a:endParaRPr/>
          </a:p>
        </p:txBody>
      </p:sp>
      <p:sp>
        <p:nvSpPr>
          <p:cNvPr id="3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Page Divider Pink Border">
    <p:bg>
      <p:bgPr>
        <a:solidFill>
          <a:schemeClr val="accent3"/>
        </a:solidFill>
        <a:effectLst/>
      </p:bgPr>
    </p:bg>
    <p:spTree>
      <p:nvGrpSpPr>
        <p:cNvPr id="1" name=""/>
        <p:cNvGrpSpPr/>
        <p:nvPr/>
      </p:nvGrpSpPr>
      <p:grpSpPr>
        <a:xfrm>
          <a:off x="0" y="0"/>
          <a:ext cx="0" cy="0"/>
          <a:chOff x="0" y="0"/>
          <a:chExt cx="0" cy="0"/>
        </a:xfrm>
      </p:grpSpPr>
      <p:sp>
        <p:nvSpPr>
          <p:cNvPr id="379"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380" name="Body Level One…"/>
          <p:cNvSpPr txBox="1">
            <a:spLocks noGrp="1"/>
          </p:cNvSpPr>
          <p:nvPr>
            <p:ph type="body" sz="quarter" idx="1"/>
          </p:nvPr>
        </p:nvSpPr>
        <p:spPr>
          <a:xfrm>
            <a:off x="1542254" y="1538561"/>
            <a:ext cx="6056316" cy="824631"/>
          </a:xfrm>
          <a:prstGeom prst="rect">
            <a:avLst/>
          </a:prstGeom>
        </p:spPr>
        <p:txBody>
          <a:bodyPr/>
          <a:lstStyle>
            <a:lvl1pPr marL="0" indent="0" algn="ctr">
              <a:buClrTx/>
              <a:buSzTx/>
              <a:buFontTx/>
              <a:buNone/>
              <a:defRPr sz="5000" spc="20">
                <a:latin typeface="Geller Headline"/>
                <a:ea typeface="Geller Headline"/>
                <a:cs typeface="Geller Headline"/>
                <a:sym typeface="Geller Headline"/>
              </a:defRPr>
            </a:lvl1pPr>
            <a:lvl2pPr marL="0" indent="0" algn="ctr">
              <a:buClrTx/>
              <a:buSzTx/>
              <a:buFontTx/>
              <a:buNone/>
              <a:defRPr sz="5000" spc="20">
                <a:latin typeface="Geller Headline"/>
                <a:ea typeface="Geller Headline"/>
                <a:cs typeface="Geller Headline"/>
                <a:sym typeface="Geller Headline"/>
              </a:defRPr>
            </a:lvl2pPr>
            <a:lvl3pPr algn="ctr">
              <a:buClrTx/>
              <a:buFontTx/>
              <a:defRPr sz="5000" spc="20">
                <a:latin typeface="Geller Headline"/>
                <a:ea typeface="Geller Headline"/>
                <a:cs typeface="Geller Headline"/>
                <a:sym typeface="Geller Headline"/>
              </a:defRPr>
            </a:lvl3pPr>
            <a:lvl4pPr algn="ctr">
              <a:buClrTx/>
              <a:buFontTx/>
              <a:defRPr sz="5000" spc="20">
                <a:latin typeface="Geller Headline"/>
                <a:ea typeface="Geller Headline"/>
                <a:cs typeface="Geller Headline"/>
                <a:sym typeface="Geller Headline"/>
              </a:defRPr>
            </a:lvl4pPr>
            <a:lvl5pPr algn="ctr">
              <a:buClrTx/>
              <a:buFontTx/>
              <a:defRPr sz="50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81" name="Text Placeholder 5"/>
          <p:cNvSpPr>
            <a:spLocks noGrp="1"/>
          </p:cNvSpPr>
          <p:nvPr>
            <p:ph type="body" sz="quarter" idx="13"/>
          </p:nvPr>
        </p:nvSpPr>
        <p:spPr>
          <a:xfrm>
            <a:off x="2053794" y="2357438"/>
            <a:ext cx="5029843" cy="1235077"/>
          </a:xfrm>
          <a:prstGeom prst="rect">
            <a:avLst/>
          </a:prstGeom>
        </p:spPr>
        <p:txBody>
          <a:bodyPr/>
          <a:lstStyle/>
          <a:p>
            <a:pPr marL="0" indent="0">
              <a:buClrTx/>
              <a:buSzTx/>
              <a:buFontTx/>
              <a:buNone/>
              <a:defRPr sz="1400" spc="0"/>
            </a:pPr>
            <a:endParaRPr/>
          </a:p>
        </p:txBody>
      </p:sp>
      <p:sp>
        <p:nvSpPr>
          <p:cNvPr id="3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Page Divider Green Border">
    <p:bg>
      <p:bgPr>
        <a:solidFill>
          <a:schemeClr val="accent4"/>
        </a:solidFill>
        <a:effectLst/>
      </p:bgPr>
    </p:bg>
    <p:spTree>
      <p:nvGrpSpPr>
        <p:cNvPr id="1" name=""/>
        <p:cNvGrpSpPr/>
        <p:nvPr/>
      </p:nvGrpSpPr>
      <p:grpSpPr>
        <a:xfrm>
          <a:off x="0" y="0"/>
          <a:ext cx="0" cy="0"/>
          <a:chOff x="0" y="0"/>
          <a:chExt cx="0" cy="0"/>
        </a:xfrm>
      </p:grpSpPr>
      <p:sp>
        <p:nvSpPr>
          <p:cNvPr id="389"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390" name="Body Level One…"/>
          <p:cNvSpPr txBox="1">
            <a:spLocks noGrp="1"/>
          </p:cNvSpPr>
          <p:nvPr>
            <p:ph type="body" sz="quarter" idx="1"/>
          </p:nvPr>
        </p:nvSpPr>
        <p:spPr>
          <a:xfrm>
            <a:off x="1542254" y="1538561"/>
            <a:ext cx="6056316" cy="824631"/>
          </a:xfrm>
          <a:prstGeom prst="rect">
            <a:avLst/>
          </a:prstGeom>
        </p:spPr>
        <p:txBody>
          <a:bodyPr/>
          <a:lstStyle>
            <a:lvl1pPr marL="0" indent="0" algn="ctr">
              <a:buClrTx/>
              <a:buSzTx/>
              <a:buFontTx/>
              <a:buNone/>
              <a:defRPr sz="5000" spc="20">
                <a:latin typeface="Geller Headline"/>
                <a:ea typeface="Geller Headline"/>
                <a:cs typeface="Geller Headline"/>
                <a:sym typeface="Geller Headline"/>
              </a:defRPr>
            </a:lvl1pPr>
            <a:lvl2pPr marL="0" indent="0" algn="ctr">
              <a:buClrTx/>
              <a:buSzTx/>
              <a:buFontTx/>
              <a:buNone/>
              <a:defRPr sz="5000" spc="20">
                <a:latin typeface="Geller Headline"/>
                <a:ea typeface="Geller Headline"/>
                <a:cs typeface="Geller Headline"/>
                <a:sym typeface="Geller Headline"/>
              </a:defRPr>
            </a:lvl2pPr>
            <a:lvl3pPr algn="ctr">
              <a:buClrTx/>
              <a:buFontTx/>
              <a:defRPr sz="5000" spc="20">
                <a:latin typeface="Geller Headline"/>
                <a:ea typeface="Geller Headline"/>
                <a:cs typeface="Geller Headline"/>
                <a:sym typeface="Geller Headline"/>
              </a:defRPr>
            </a:lvl3pPr>
            <a:lvl4pPr algn="ctr">
              <a:buClrTx/>
              <a:buFontTx/>
              <a:defRPr sz="5000" spc="20">
                <a:latin typeface="Geller Headline"/>
                <a:ea typeface="Geller Headline"/>
                <a:cs typeface="Geller Headline"/>
                <a:sym typeface="Geller Headline"/>
              </a:defRPr>
            </a:lvl4pPr>
            <a:lvl5pPr algn="ctr">
              <a:buClrTx/>
              <a:buFontTx/>
              <a:defRPr sz="50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91" name="Text Placeholder 5"/>
          <p:cNvSpPr>
            <a:spLocks noGrp="1"/>
          </p:cNvSpPr>
          <p:nvPr>
            <p:ph type="body" sz="quarter" idx="13"/>
          </p:nvPr>
        </p:nvSpPr>
        <p:spPr>
          <a:xfrm>
            <a:off x="2053794" y="2357438"/>
            <a:ext cx="5029843" cy="1235077"/>
          </a:xfrm>
          <a:prstGeom prst="rect">
            <a:avLst/>
          </a:prstGeom>
        </p:spPr>
        <p:txBody>
          <a:bodyPr/>
          <a:lstStyle/>
          <a:p>
            <a:pPr marL="0" indent="0">
              <a:buClrTx/>
              <a:buSzTx/>
              <a:buFontTx/>
              <a:buNone/>
              <a:defRPr sz="1400" spc="0"/>
            </a:pPr>
            <a:endParaRPr/>
          </a:p>
        </p:txBody>
      </p:sp>
      <p:sp>
        <p:nvSpPr>
          <p:cNvPr id="3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Page Divider Blue Border">
    <p:bg>
      <p:bgPr>
        <a:solidFill>
          <a:schemeClr val="accent5"/>
        </a:solidFill>
        <a:effectLst/>
      </p:bgPr>
    </p:bg>
    <p:spTree>
      <p:nvGrpSpPr>
        <p:cNvPr id="1" name=""/>
        <p:cNvGrpSpPr/>
        <p:nvPr/>
      </p:nvGrpSpPr>
      <p:grpSpPr>
        <a:xfrm>
          <a:off x="0" y="0"/>
          <a:ext cx="0" cy="0"/>
          <a:chOff x="0" y="0"/>
          <a:chExt cx="0" cy="0"/>
        </a:xfrm>
      </p:grpSpPr>
      <p:sp>
        <p:nvSpPr>
          <p:cNvPr id="399"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400" name="Body Level One…"/>
          <p:cNvSpPr txBox="1">
            <a:spLocks noGrp="1"/>
          </p:cNvSpPr>
          <p:nvPr>
            <p:ph type="body" sz="quarter" idx="1"/>
          </p:nvPr>
        </p:nvSpPr>
        <p:spPr>
          <a:xfrm>
            <a:off x="1542254" y="1538561"/>
            <a:ext cx="6056316" cy="824631"/>
          </a:xfrm>
          <a:prstGeom prst="rect">
            <a:avLst/>
          </a:prstGeom>
        </p:spPr>
        <p:txBody>
          <a:bodyPr/>
          <a:lstStyle>
            <a:lvl1pPr marL="0" indent="0" algn="ctr">
              <a:buClrTx/>
              <a:buSzTx/>
              <a:buFontTx/>
              <a:buNone/>
              <a:defRPr sz="5000" spc="20">
                <a:latin typeface="Geller Headline"/>
                <a:ea typeface="Geller Headline"/>
                <a:cs typeface="Geller Headline"/>
                <a:sym typeface="Geller Headline"/>
              </a:defRPr>
            </a:lvl1pPr>
            <a:lvl2pPr marL="0" indent="0" algn="ctr">
              <a:buClrTx/>
              <a:buSzTx/>
              <a:buFontTx/>
              <a:buNone/>
              <a:defRPr sz="5000" spc="20">
                <a:latin typeface="Geller Headline"/>
                <a:ea typeface="Geller Headline"/>
                <a:cs typeface="Geller Headline"/>
                <a:sym typeface="Geller Headline"/>
              </a:defRPr>
            </a:lvl2pPr>
            <a:lvl3pPr algn="ctr">
              <a:buClrTx/>
              <a:buFontTx/>
              <a:defRPr sz="5000" spc="20">
                <a:latin typeface="Geller Headline"/>
                <a:ea typeface="Geller Headline"/>
                <a:cs typeface="Geller Headline"/>
                <a:sym typeface="Geller Headline"/>
              </a:defRPr>
            </a:lvl3pPr>
            <a:lvl4pPr algn="ctr">
              <a:buClrTx/>
              <a:buFontTx/>
              <a:defRPr sz="5000" spc="20">
                <a:latin typeface="Geller Headline"/>
                <a:ea typeface="Geller Headline"/>
                <a:cs typeface="Geller Headline"/>
                <a:sym typeface="Geller Headline"/>
              </a:defRPr>
            </a:lvl4pPr>
            <a:lvl5pPr algn="ctr">
              <a:buClrTx/>
              <a:buFontTx/>
              <a:defRPr sz="50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401" name="Text Placeholder 5"/>
          <p:cNvSpPr>
            <a:spLocks noGrp="1"/>
          </p:cNvSpPr>
          <p:nvPr>
            <p:ph type="body" sz="quarter" idx="13"/>
          </p:nvPr>
        </p:nvSpPr>
        <p:spPr>
          <a:xfrm>
            <a:off x="2053794" y="2357438"/>
            <a:ext cx="5029843" cy="1235077"/>
          </a:xfrm>
          <a:prstGeom prst="rect">
            <a:avLst/>
          </a:prstGeom>
        </p:spPr>
        <p:txBody>
          <a:bodyPr/>
          <a:lstStyle/>
          <a:p>
            <a:pPr marL="0" indent="0">
              <a:buClrTx/>
              <a:buSzTx/>
              <a:buFontTx/>
              <a:buNone/>
              <a:defRPr sz="1400" spc="0"/>
            </a:pPr>
            <a:endParaRPr/>
          </a:p>
        </p:txBody>
      </p:sp>
      <p:sp>
        <p:nvSpPr>
          <p:cNvPr id="4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Page Divider Orange Border">
    <p:bg>
      <p:bgPr>
        <a:solidFill>
          <a:schemeClr val="accent6"/>
        </a:solidFill>
        <a:effectLst/>
      </p:bgPr>
    </p:bg>
    <p:spTree>
      <p:nvGrpSpPr>
        <p:cNvPr id="1" name=""/>
        <p:cNvGrpSpPr/>
        <p:nvPr/>
      </p:nvGrpSpPr>
      <p:grpSpPr>
        <a:xfrm>
          <a:off x="0" y="0"/>
          <a:ext cx="0" cy="0"/>
          <a:chOff x="0" y="0"/>
          <a:chExt cx="0" cy="0"/>
        </a:xfrm>
      </p:grpSpPr>
      <p:sp>
        <p:nvSpPr>
          <p:cNvPr id="409"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410" name="Body Level One…"/>
          <p:cNvSpPr txBox="1">
            <a:spLocks noGrp="1"/>
          </p:cNvSpPr>
          <p:nvPr>
            <p:ph type="body" sz="quarter" idx="1"/>
          </p:nvPr>
        </p:nvSpPr>
        <p:spPr>
          <a:xfrm>
            <a:off x="1542254" y="1538561"/>
            <a:ext cx="6056316" cy="824631"/>
          </a:xfrm>
          <a:prstGeom prst="rect">
            <a:avLst/>
          </a:prstGeom>
        </p:spPr>
        <p:txBody>
          <a:bodyPr/>
          <a:lstStyle>
            <a:lvl1pPr marL="0" indent="0" algn="ctr">
              <a:buClrTx/>
              <a:buSzTx/>
              <a:buFontTx/>
              <a:buNone/>
              <a:defRPr sz="5000" spc="20">
                <a:latin typeface="Geller Headline"/>
                <a:ea typeface="Geller Headline"/>
                <a:cs typeface="Geller Headline"/>
                <a:sym typeface="Geller Headline"/>
              </a:defRPr>
            </a:lvl1pPr>
            <a:lvl2pPr marL="0" indent="0" algn="ctr">
              <a:buClrTx/>
              <a:buSzTx/>
              <a:buFontTx/>
              <a:buNone/>
              <a:defRPr sz="5000" spc="20">
                <a:latin typeface="Geller Headline"/>
                <a:ea typeface="Geller Headline"/>
                <a:cs typeface="Geller Headline"/>
                <a:sym typeface="Geller Headline"/>
              </a:defRPr>
            </a:lvl2pPr>
            <a:lvl3pPr algn="ctr">
              <a:buClrTx/>
              <a:buFontTx/>
              <a:defRPr sz="5000" spc="20">
                <a:latin typeface="Geller Headline"/>
                <a:ea typeface="Geller Headline"/>
                <a:cs typeface="Geller Headline"/>
                <a:sym typeface="Geller Headline"/>
              </a:defRPr>
            </a:lvl3pPr>
            <a:lvl4pPr algn="ctr">
              <a:buClrTx/>
              <a:buFontTx/>
              <a:defRPr sz="5000" spc="20">
                <a:latin typeface="Geller Headline"/>
                <a:ea typeface="Geller Headline"/>
                <a:cs typeface="Geller Headline"/>
                <a:sym typeface="Geller Headline"/>
              </a:defRPr>
            </a:lvl4pPr>
            <a:lvl5pPr algn="ctr">
              <a:buClrTx/>
              <a:buFontTx/>
              <a:defRPr sz="50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411" name="Text Placeholder 5"/>
          <p:cNvSpPr>
            <a:spLocks noGrp="1"/>
          </p:cNvSpPr>
          <p:nvPr>
            <p:ph type="body" sz="quarter" idx="13"/>
          </p:nvPr>
        </p:nvSpPr>
        <p:spPr>
          <a:xfrm>
            <a:off x="2053794" y="2357438"/>
            <a:ext cx="5029843" cy="1235077"/>
          </a:xfrm>
          <a:prstGeom prst="rect">
            <a:avLst/>
          </a:prstGeom>
        </p:spPr>
        <p:txBody>
          <a:bodyPr/>
          <a:lstStyle/>
          <a:p>
            <a:pPr marL="0" indent="0">
              <a:buClrTx/>
              <a:buSzTx/>
              <a:buFontTx/>
              <a:buNone/>
              <a:defRPr sz="1400" spc="0"/>
            </a:pPr>
            <a:endParaRPr/>
          </a:p>
        </p:txBody>
      </p:sp>
      <p:sp>
        <p:nvSpPr>
          <p:cNvPr id="4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Slide Pink">
    <p:spTree>
      <p:nvGrpSpPr>
        <p:cNvPr id="1" name=""/>
        <p:cNvGrpSpPr/>
        <p:nvPr/>
      </p:nvGrpSpPr>
      <p:grpSpPr>
        <a:xfrm>
          <a:off x="0" y="0"/>
          <a:ext cx="0" cy="0"/>
          <a:chOff x="0" y="0"/>
          <a:chExt cx="0" cy="0"/>
        </a:xfrm>
      </p:grpSpPr>
      <p:sp>
        <p:nvSpPr>
          <p:cNvPr id="47" name="Title Text"/>
          <p:cNvSpPr txBox="1">
            <a:spLocks noGrp="1"/>
          </p:cNvSpPr>
          <p:nvPr>
            <p:ph type="title"/>
          </p:nvPr>
        </p:nvSpPr>
        <p:spPr>
          <a:xfrm>
            <a:off x="322263" y="327272"/>
            <a:ext cx="3460028" cy="1234722"/>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48" name="Body Level One…"/>
          <p:cNvSpPr txBox="1">
            <a:spLocks noGrp="1"/>
          </p:cNvSpPr>
          <p:nvPr>
            <p:ph type="body" sz="quarter" idx="1"/>
          </p:nvPr>
        </p:nvSpPr>
        <p:spPr>
          <a:xfrm>
            <a:off x="322263" y="1474734"/>
            <a:ext cx="3470277" cy="1314451"/>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49" name="Picture 4" descr="Picture 4"/>
          <p:cNvPicPr>
            <a:picLocks noChangeAspect="1"/>
          </p:cNvPicPr>
          <p:nvPr/>
        </p:nvPicPr>
        <p:blipFill>
          <a:blip r:embed="rId2">
            <a:extLst/>
          </a:blip>
          <a:stretch>
            <a:fillRect/>
          </a:stretch>
        </p:blipFill>
        <p:spPr>
          <a:xfrm>
            <a:off x="319032" y="4261834"/>
            <a:ext cx="990002" cy="573359"/>
          </a:xfrm>
          <a:prstGeom prst="rect">
            <a:avLst/>
          </a:prstGeom>
          <a:ln w="12700">
            <a:miter lim="400000"/>
          </a:ln>
        </p:spPr>
      </p:pic>
      <p:sp>
        <p:nvSpPr>
          <p:cNvPr id="50" name="Rectangle 6"/>
          <p:cNvSpPr/>
          <p:nvPr/>
        </p:nvSpPr>
        <p:spPr>
          <a:xfrm>
            <a:off x="4213185" y="0"/>
            <a:ext cx="4930815" cy="5143500"/>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51" name="Picture Placeholder 8"/>
          <p:cNvSpPr>
            <a:spLocks noGrp="1"/>
          </p:cNvSpPr>
          <p:nvPr>
            <p:ph type="pic" idx="13"/>
          </p:nvPr>
        </p:nvSpPr>
        <p:spPr>
          <a:xfrm>
            <a:off x="4486275" y="266700"/>
            <a:ext cx="4387850" cy="4613275"/>
          </a:xfrm>
          <a:prstGeom prst="rect">
            <a:avLst/>
          </a:prstGeom>
        </p:spPr>
        <p:txBody>
          <a:bodyPr lIns="91439" tIns="45719" rIns="91439" bIns="45719">
            <a:noAutofit/>
          </a:bodyPr>
          <a:lstStyle/>
          <a:p>
            <a:endParaRPr/>
          </a:p>
        </p:txBody>
      </p:sp>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Video">
    <p:spTree>
      <p:nvGrpSpPr>
        <p:cNvPr id="1" name=""/>
        <p:cNvGrpSpPr/>
        <p:nvPr/>
      </p:nvGrpSpPr>
      <p:grpSpPr>
        <a:xfrm>
          <a:off x="0" y="0"/>
          <a:ext cx="0" cy="0"/>
          <a:chOff x="0" y="0"/>
          <a:chExt cx="0" cy="0"/>
        </a:xfrm>
      </p:grpSpPr>
      <p:sp>
        <p:nvSpPr>
          <p:cNvPr id="419" name="Picture Placeholder 2"/>
          <p:cNvSpPr>
            <a:spLocks noGrp="1"/>
          </p:cNvSpPr>
          <p:nvPr>
            <p:ph type="pic" idx="13"/>
          </p:nvPr>
        </p:nvSpPr>
        <p:spPr>
          <a:xfrm>
            <a:off x="268288" y="266700"/>
            <a:ext cx="8605837" cy="4613275"/>
          </a:xfrm>
          <a:prstGeom prst="rect">
            <a:avLst/>
          </a:prstGeom>
        </p:spPr>
        <p:txBody>
          <a:bodyPr lIns="91439" tIns="45719" rIns="91439" bIns="45719">
            <a:noAutofit/>
          </a:bodyPr>
          <a:lstStyle/>
          <a:p>
            <a:endParaRPr/>
          </a:p>
        </p:txBody>
      </p:sp>
      <p:sp>
        <p:nvSpPr>
          <p:cNvPr id="420"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Framed video">
    <p:bg>
      <p:bgPr>
        <a:solidFill>
          <a:schemeClr val="accent4"/>
        </a:solidFill>
        <a:effectLst/>
      </p:bgPr>
    </p:bg>
    <p:spTree>
      <p:nvGrpSpPr>
        <p:cNvPr id="1" name=""/>
        <p:cNvGrpSpPr/>
        <p:nvPr/>
      </p:nvGrpSpPr>
      <p:grpSpPr>
        <a:xfrm>
          <a:off x="0" y="0"/>
          <a:ext cx="0" cy="0"/>
          <a:chOff x="0" y="0"/>
          <a:chExt cx="0" cy="0"/>
        </a:xfrm>
      </p:grpSpPr>
      <p:sp>
        <p:nvSpPr>
          <p:cNvPr id="427" name="Picture Placeholder 2"/>
          <p:cNvSpPr>
            <a:spLocks noGrp="1"/>
          </p:cNvSpPr>
          <p:nvPr>
            <p:ph type="pic" idx="13"/>
          </p:nvPr>
        </p:nvSpPr>
        <p:spPr>
          <a:xfrm>
            <a:off x="268288" y="266700"/>
            <a:ext cx="8605837" cy="4613275"/>
          </a:xfrm>
          <a:prstGeom prst="rect">
            <a:avLst/>
          </a:prstGeom>
        </p:spPr>
        <p:txBody>
          <a:bodyPr lIns="91439" tIns="45719" rIns="91439" bIns="45719">
            <a:noAutofit/>
          </a:bodyPr>
          <a:lstStyle/>
          <a:p>
            <a:endParaRPr/>
          </a:p>
        </p:txBody>
      </p:sp>
      <p:sp>
        <p:nvSpPr>
          <p:cNvPr id="428"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Images x3">
    <p:spTree>
      <p:nvGrpSpPr>
        <p:cNvPr id="1" name=""/>
        <p:cNvGrpSpPr/>
        <p:nvPr/>
      </p:nvGrpSpPr>
      <p:grpSpPr>
        <a:xfrm>
          <a:off x="0" y="0"/>
          <a:ext cx="0" cy="0"/>
          <a:chOff x="0" y="0"/>
          <a:chExt cx="0" cy="0"/>
        </a:xfrm>
      </p:grpSpPr>
      <p:sp>
        <p:nvSpPr>
          <p:cNvPr id="435" name="Picture Placeholder 8"/>
          <p:cNvSpPr>
            <a:spLocks noGrp="1"/>
          </p:cNvSpPr>
          <p:nvPr>
            <p:ph type="pic" sz="half" idx="13"/>
          </p:nvPr>
        </p:nvSpPr>
        <p:spPr>
          <a:xfrm>
            <a:off x="323850" y="322263"/>
            <a:ext cx="3037190" cy="4502152"/>
          </a:xfrm>
          <a:prstGeom prst="rect">
            <a:avLst/>
          </a:prstGeom>
        </p:spPr>
        <p:txBody>
          <a:bodyPr lIns="91439" tIns="45719" rIns="91439" bIns="45719">
            <a:noAutofit/>
          </a:bodyPr>
          <a:lstStyle/>
          <a:p>
            <a:endParaRPr/>
          </a:p>
        </p:txBody>
      </p:sp>
      <p:sp>
        <p:nvSpPr>
          <p:cNvPr id="436" name="Picture Placeholder 8"/>
          <p:cNvSpPr>
            <a:spLocks noGrp="1"/>
          </p:cNvSpPr>
          <p:nvPr>
            <p:ph type="pic" sz="half" idx="14"/>
          </p:nvPr>
        </p:nvSpPr>
        <p:spPr>
          <a:xfrm>
            <a:off x="3678709" y="322263"/>
            <a:ext cx="5139856" cy="2019344"/>
          </a:xfrm>
          <a:prstGeom prst="rect">
            <a:avLst/>
          </a:prstGeom>
        </p:spPr>
        <p:txBody>
          <a:bodyPr lIns="91439" tIns="45719" rIns="91439" bIns="45719">
            <a:noAutofit/>
          </a:bodyPr>
          <a:lstStyle/>
          <a:p>
            <a:endParaRPr/>
          </a:p>
        </p:txBody>
      </p:sp>
      <p:sp>
        <p:nvSpPr>
          <p:cNvPr id="437" name="Picture Placeholder 8"/>
          <p:cNvSpPr>
            <a:spLocks noGrp="1"/>
          </p:cNvSpPr>
          <p:nvPr>
            <p:ph type="pic" sz="half" idx="15"/>
          </p:nvPr>
        </p:nvSpPr>
        <p:spPr>
          <a:xfrm>
            <a:off x="3678709" y="2651511"/>
            <a:ext cx="5139856" cy="2172903"/>
          </a:xfrm>
          <a:prstGeom prst="rect">
            <a:avLst/>
          </a:prstGeom>
        </p:spPr>
        <p:txBody>
          <a:bodyPr lIns="91439" tIns="45719" rIns="91439" bIns="45719">
            <a:noAutofit/>
          </a:bodyPr>
          <a:lstStyle/>
          <a:p>
            <a:endParaRPr/>
          </a:p>
        </p:txBody>
      </p:sp>
      <p:sp>
        <p:nvSpPr>
          <p:cNvPr id="438" name="Body Level One…"/>
          <p:cNvSpPr txBox="1">
            <a:spLocks noGrp="1"/>
          </p:cNvSpPr>
          <p:nvPr>
            <p:ph type="body" sz="quarter" idx="1"/>
          </p:nvPr>
        </p:nvSpPr>
        <p:spPr>
          <a:xfrm>
            <a:off x="3740620" y="363804"/>
            <a:ext cx="1330539" cy="406107"/>
          </a:xfrm>
          <a:prstGeom prst="rect">
            <a:avLst/>
          </a:prstGeom>
        </p:spPr>
        <p:txBody>
          <a:bodyPr/>
          <a:lstStyle>
            <a:lvl1pPr marL="0" indent="0">
              <a:lnSpc>
                <a:spcPts val="900"/>
              </a:lnSpc>
              <a:buClrTx/>
              <a:buSzTx/>
              <a:buFontTx/>
              <a:buNone/>
              <a:defRPr sz="800" spc="20"/>
            </a:lvl1pPr>
            <a:lvl2pPr marL="57150" indent="-57150">
              <a:lnSpc>
                <a:spcPts val="900"/>
              </a:lnSpc>
              <a:buClrTx/>
              <a:buFontTx/>
              <a:buChar char="•"/>
              <a:defRPr sz="800" spc="20"/>
            </a:lvl2pPr>
            <a:lvl3pPr>
              <a:lnSpc>
                <a:spcPts val="900"/>
              </a:lnSpc>
              <a:buClrTx/>
              <a:buFontTx/>
              <a:defRPr sz="800" spc="20"/>
            </a:lvl3pPr>
            <a:lvl4pPr>
              <a:lnSpc>
                <a:spcPts val="900"/>
              </a:lnSpc>
              <a:buClrTx/>
              <a:buFontTx/>
              <a:defRPr sz="800" spc="20"/>
            </a:lvl4pPr>
            <a:lvl5pPr>
              <a:lnSpc>
                <a:spcPts val="900"/>
              </a:lnSpc>
              <a:buClrTx/>
              <a:buFontTx/>
              <a:defRPr sz="800" spc="20"/>
            </a:lvl5pPr>
          </a:lstStyle>
          <a:p>
            <a:r>
              <a:t>Body Level One</a:t>
            </a:r>
          </a:p>
          <a:p>
            <a:pPr lvl="1"/>
            <a:r>
              <a:t>Body Level Two</a:t>
            </a:r>
          </a:p>
          <a:p>
            <a:pPr lvl="2"/>
            <a:r>
              <a:t>Body Level Three</a:t>
            </a:r>
          </a:p>
          <a:p>
            <a:pPr lvl="3"/>
            <a:r>
              <a:t>Body Level Four</a:t>
            </a:r>
          </a:p>
          <a:p>
            <a:pPr lvl="4"/>
            <a:r>
              <a:t>Body Level Five</a:t>
            </a:r>
          </a:p>
        </p:txBody>
      </p:sp>
      <p:sp>
        <p:nvSpPr>
          <p:cNvPr id="439" name="Text Placeholder 8"/>
          <p:cNvSpPr>
            <a:spLocks noGrp="1"/>
          </p:cNvSpPr>
          <p:nvPr>
            <p:ph type="body" sz="quarter" idx="16"/>
          </p:nvPr>
        </p:nvSpPr>
        <p:spPr>
          <a:xfrm>
            <a:off x="3740620" y="2706952"/>
            <a:ext cx="1330539" cy="406109"/>
          </a:xfrm>
          <a:prstGeom prst="rect">
            <a:avLst/>
          </a:prstGeom>
        </p:spPr>
        <p:txBody>
          <a:bodyPr/>
          <a:lstStyle/>
          <a:p>
            <a:pPr marL="0" indent="0">
              <a:buClrTx/>
              <a:buSzTx/>
              <a:buFontTx/>
              <a:buNone/>
              <a:defRPr sz="1400" spc="0"/>
            </a:pPr>
            <a:endParaRPr/>
          </a:p>
        </p:txBody>
      </p:sp>
      <p:sp>
        <p:nvSpPr>
          <p:cNvPr id="440" name="Text Placeholder 8"/>
          <p:cNvSpPr>
            <a:spLocks noGrp="1"/>
          </p:cNvSpPr>
          <p:nvPr>
            <p:ph type="body" sz="quarter" idx="17"/>
          </p:nvPr>
        </p:nvSpPr>
        <p:spPr>
          <a:xfrm>
            <a:off x="372580" y="367613"/>
            <a:ext cx="1330538" cy="406109"/>
          </a:xfrm>
          <a:prstGeom prst="rect">
            <a:avLst/>
          </a:prstGeom>
        </p:spPr>
        <p:txBody>
          <a:bodyPr/>
          <a:lstStyle/>
          <a:p>
            <a:pPr marL="0" indent="0">
              <a:buClrTx/>
              <a:buSzTx/>
              <a:buFontTx/>
              <a:buNone/>
              <a:defRPr sz="1400" spc="0"/>
            </a:pPr>
            <a:endParaRPr/>
          </a:p>
        </p:txBody>
      </p:sp>
      <p:sp>
        <p:nvSpPr>
          <p:cNvPr id="4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Images x5">
    <p:spTree>
      <p:nvGrpSpPr>
        <p:cNvPr id="1" name=""/>
        <p:cNvGrpSpPr/>
        <p:nvPr/>
      </p:nvGrpSpPr>
      <p:grpSpPr>
        <a:xfrm>
          <a:off x="0" y="0"/>
          <a:ext cx="0" cy="0"/>
          <a:chOff x="0" y="0"/>
          <a:chExt cx="0" cy="0"/>
        </a:xfrm>
      </p:grpSpPr>
      <p:sp>
        <p:nvSpPr>
          <p:cNvPr id="448" name="Picture Placeholder 8"/>
          <p:cNvSpPr>
            <a:spLocks noGrp="1"/>
          </p:cNvSpPr>
          <p:nvPr>
            <p:ph type="pic" sz="quarter" idx="13"/>
          </p:nvPr>
        </p:nvSpPr>
        <p:spPr>
          <a:xfrm>
            <a:off x="323849" y="322263"/>
            <a:ext cx="2809876" cy="2201862"/>
          </a:xfrm>
          <a:prstGeom prst="rect">
            <a:avLst/>
          </a:prstGeom>
        </p:spPr>
        <p:txBody>
          <a:bodyPr lIns="91439" tIns="45719" rIns="91439" bIns="45719">
            <a:noAutofit/>
          </a:bodyPr>
          <a:lstStyle/>
          <a:p>
            <a:endParaRPr/>
          </a:p>
        </p:txBody>
      </p:sp>
      <p:sp>
        <p:nvSpPr>
          <p:cNvPr id="449" name="Picture Placeholder 8"/>
          <p:cNvSpPr>
            <a:spLocks noGrp="1"/>
          </p:cNvSpPr>
          <p:nvPr>
            <p:ph type="pic" sz="quarter" idx="14"/>
          </p:nvPr>
        </p:nvSpPr>
        <p:spPr>
          <a:xfrm>
            <a:off x="323849" y="2838450"/>
            <a:ext cx="2809876" cy="1985965"/>
          </a:xfrm>
          <a:prstGeom prst="rect">
            <a:avLst/>
          </a:prstGeom>
        </p:spPr>
        <p:txBody>
          <a:bodyPr lIns="91439" tIns="45719" rIns="91439" bIns="45719">
            <a:noAutofit/>
          </a:bodyPr>
          <a:lstStyle/>
          <a:p>
            <a:endParaRPr/>
          </a:p>
        </p:txBody>
      </p:sp>
      <p:sp>
        <p:nvSpPr>
          <p:cNvPr id="450" name="Picture Placeholder 8"/>
          <p:cNvSpPr>
            <a:spLocks noGrp="1"/>
          </p:cNvSpPr>
          <p:nvPr>
            <p:ph type="pic" sz="quarter" idx="15"/>
          </p:nvPr>
        </p:nvSpPr>
        <p:spPr>
          <a:xfrm>
            <a:off x="3438523" y="322263"/>
            <a:ext cx="2809877" cy="2201862"/>
          </a:xfrm>
          <a:prstGeom prst="rect">
            <a:avLst/>
          </a:prstGeom>
        </p:spPr>
        <p:txBody>
          <a:bodyPr lIns="91439" tIns="45719" rIns="91439" bIns="45719">
            <a:noAutofit/>
          </a:bodyPr>
          <a:lstStyle/>
          <a:p>
            <a:endParaRPr/>
          </a:p>
        </p:txBody>
      </p:sp>
      <p:sp>
        <p:nvSpPr>
          <p:cNvPr id="451" name="Picture Placeholder 8"/>
          <p:cNvSpPr>
            <a:spLocks noGrp="1"/>
          </p:cNvSpPr>
          <p:nvPr>
            <p:ph type="pic" sz="quarter" idx="16"/>
          </p:nvPr>
        </p:nvSpPr>
        <p:spPr>
          <a:xfrm>
            <a:off x="3438523" y="2838450"/>
            <a:ext cx="2809877" cy="1985965"/>
          </a:xfrm>
          <a:prstGeom prst="rect">
            <a:avLst/>
          </a:prstGeom>
        </p:spPr>
        <p:txBody>
          <a:bodyPr lIns="91439" tIns="45719" rIns="91439" bIns="45719">
            <a:noAutofit/>
          </a:bodyPr>
          <a:lstStyle/>
          <a:p>
            <a:endParaRPr/>
          </a:p>
        </p:txBody>
      </p:sp>
      <p:sp>
        <p:nvSpPr>
          <p:cNvPr id="452" name="Picture Placeholder 8"/>
          <p:cNvSpPr>
            <a:spLocks noGrp="1"/>
          </p:cNvSpPr>
          <p:nvPr>
            <p:ph type="pic" sz="half" idx="17"/>
          </p:nvPr>
        </p:nvSpPr>
        <p:spPr>
          <a:xfrm>
            <a:off x="6581775" y="322263"/>
            <a:ext cx="2236790" cy="4502152"/>
          </a:xfrm>
          <a:prstGeom prst="rect">
            <a:avLst/>
          </a:prstGeom>
        </p:spPr>
        <p:txBody>
          <a:bodyPr lIns="91439" tIns="45719" rIns="91439" bIns="45719">
            <a:noAutofit/>
          </a:bodyPr>
          <a:lstStyle/>
          <a:p>
            <a:endParaRPr/>
          </a:p>
        </p:txBody>
      </p:sp>
      <p:sp>
        <p:nvSpPr>
          <p:cNvPr id="453" name="Body Level One…"/>
          <p:cNvSpPr txBox="1">
            <a:spLocks noGrp="1"/>
          </p:cNvSpPr>
          <p:nvPr>
            <p:ph type="body" sz="quarter" idx="1"/>
          </p:nvPr>
        </p:nvSpPr>
        <p:spPr>
          <a:xfrm>
            <a:off x="372579" y="2025058"/>
            <a:ext cx="1330539" cy="405907"/>
          </a:xfrm>
          <a:prstGeom prst="rect">
            <a:avLst/>
          </a:prstGeom>
        </p:spPr>
        <p:txBody>
          <a:bodyPr anchor="b"/>
          <a:lstStyle>
            <a:lvl1pPr marL="0" indent="0">
              <a:lnSpc>
                <a:spcPts val="900"/>
              </a:lnSpc>
              <a:buClrTx/>
              <a:buSzTx/>
              <a:buFontTx/>
              <a:buNone/>
              <a:defRPr sz="800" spc="20">
                <a:solidFill>
                  <a:srgbClr val="FFFFFF"/>
                </a:solidFill>
              </a:defRPr>
            </a:lvl1pPr>
            <a:lvl2pPr marL="57150" indent="-57150">
              <a:lnSpc>
                <a:spcPts val="900"/>
              </a:lnSpc>
              <a:buClrTx/>
              <a:buFontTx/>
              <a:buChar char="•"/>
              <a:defRPr sz="800" spc="20">
                <a:solidFill>
                  <a:srgbClr val="FFFFFF"/>
                </a:solidFill>
              </a:defRPr>
            </a:lvl2pPr>
            <a:lvl3pPr>
              <a:lnSpc>
                <a:spcPts val="900"/>
              </a:lnSpc>
              <a:buClrTx/>
              <a:buFontTx/>
              <a:defRPr sz="800" spc="20">
                <a:solidFill>
                  <a:srgbClr val="FFFFFF"/>
                </a:solidFill>
              </a:defRPr>
            </a:lvl3pPr>
            <a:lvl4pPr>
              <a:lnSpc>
                <a:spcPts val="900"/>
              </a:lnSpc>
              <a:buClrTx/>
              <a:buFontTx/>
              <a:defRPr sz="800" spc="20">
                <a:solidFill>
                  <a:srgbClr val="FFFFFF"/>
                </a:solidFill>
              </a:defRPr>
            </a:lvl4pPr>
            <a:lvl5pPr>
              <a:lnSpc>
                <a:spcPts val="900"/>
              </a:lnSpc>
              <a:buClrTx/>
              <a:buFontTx/>
              <a:defRPr sz="800" spc="2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54" name="Text Placeholder 8"/>
          <p:cNvSpPr>
            <a:spLocks noGrp="1"/>
          </p:cNvSpPr>
          <p:nvPr>
            <p:ph type="body" sz="quarter" idx="18"/>
          </p:nvPr>
        </p:nvSpPr>
        <p:spPr>
          <a:xfrm>
            <a:off x="3494921" y="2025058"/>
            <a:ext cx="1330539" cy="405907"/>
          </a:xfrm>
          <a:prstGeom prst="rect">
            <a:avLst/>
          </a:prstGeom>
        </p:spPr>
        <p:txBody>
          <a:bodyPr anchor="b"/>
          <a:lstStyle/>
          <a:p>
            <a:pPr marL="0" indent="0">
              <a:buClrTx/>
              <a:buSzTx/>
              <a:buFontTx/>
              <a:buNone/>
              <a:defRPr sz="1400" spc="0"/>
            </a:pPr>
            <a:endParaRPr/>
          </a:p>
        </p:txBody>
      </p:sp>
      <p:sp>
        <p:nvSpPr>
          <p:cNvPr id="455" name="Text Placeholder 8"/>
          <p:cNvSpPr>
            <a:spLocks noGrp="1"/>
          </p:cNvSpPr>
          <p:nvPr>
            <p:ph type="body" sz="quarter" idx="19"/>
          </p:nvPr>
        </p:nvSpPr>
        <p:spPr>
          <a:xfrm>
            <a:off x="372580" y="4340056"/>
            <a:ext cx="1330538" cy="405907"/>
          </a:xfrm>
          <a:prstGeom prst="rect">
            <a:avLst/>
          </a:prstGeom>
        </p:spPr>
        <p:txBody>
          <a:bodyPr anchor="b"/>
          <a:lstStyle/>
          <a:p>
            <a:pPr marL="0" indent="0">
              <a:buClrTx/>
              <a:buSzTx/>
              <a:buFontTx/>
              <a:buNone/>
              <a:defRPr sz="1400" spc="0"/>
            </a:pPr>
            <a:endParaRPr/>
          </a:p>
        </p:txBody>
      </p:sp>
      <p:sp>
        <p:nvSpPr>
          <p:cNvPr id="456" name="Text Placeholder 8"/>
          <p:cNvSpPr>
            <a:spLocks noGrp="1"/>
          </p:cNvSpPr>
          <p:nvPr>
            <p:ph type="body" sz="quarter" idx="20"/>
          </p:nvPr>
        </p:nvSpPr>
        <p:spPr>
          <a:xfrm>
            <a:off x="3494921" y="4322214"/>
            <a:ext cx="1330539" cy="405907"/>
          </a:xfrm>
          <a:prstGeom prst="rect">
            <a:avLst/>
          </a:prstGeom>
        </p:spPr>
        <p:txBody>
          <a:bodyPr anchor="b"/>
          <a:lstStyle/>
          <a:p>
            <a:pPr marL="0" indent="0">
              <a:buClrTx/>
              <a:buSzTx/>
              <a:buFontTx/>
              <a:buNone/>
              <a:defRPr sz="1400" spc="0"/>
            </a:pPr>
            <a:endParaRPr/>
          </a:p>
        </p:txBody>
      </p:sp>
      <p:sp>
        <p:nvSpPr>
          <p:cNvPr id="457" name="Text Placeholder 8"/>
          <p:cNvSpPr>
            <a:spLocks noGrp="1"/>
          </p:cNvSpPr>
          <p:nvPr>
            <p:ph type="body" sz="quarter" idx="21"/>
          </p:nvPr>
        </p:nvSpPr>
        <p:spPr>
          <a:xfrm>
            <a:off x="6644023" y="365761"/>
            <a:ext cx="1496368" cy="428206"/>
          </a:xfrm>
          <a:prstGeom prst="rect">
            <a:avLst/>
          </a:prstGeom>
        </p:spPr>
        <p:txBody>
          <a:bodyPr/>
          <a:lstStyle/>
          <a:p>
            <a:pPr marL="0" indent="0">
              <a:buClrTx/>
              <a:buSzTx/>
              <a:buFontTx/>
              <a:buNone/>
              <a:defRPr sz="1400" spc="0"/>
            </a:pPr>
            <a:endParaRPr/>
          </a:p>
        </p:txBody>
      </p:sp>
      <p:sp>
        <p:nvSpPr>
          <p:cNvPr id="4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465" name="Body Level One…"/>
          <p:cNvSpPr txBox="1">
            <a:spLocks noGrp="1"/>
          </p:cNvSpPr>
          <p:nvPr>
            <p:ph type="body" sz="quarter" idx="1"/>
          </p:nvPr>
        </p:nvSpPr>
        <p:spPr>
          <a:xfrm>
            <a:off x="268285" y="252106"/>
            <a:ext cx="6026498" cy="936627"/>
          </a:xfrm>
          <a:prstGeom prst="rect">
            <a:avLst/>
          </a:prstGeom>
        </p:spPr>
        <p:txBody>
          <a:bodyPr/>
          <a:lstStyle>
            <a:lvl1pPr marL="0" indent="0">
              <a:lnSpc>
                <a:spcPts val="3300"/>
              </a:lnSpc>
              <a:buClrTx/>
              <a:buSzTx/>
              <a:buFontTx/>
              <a:buNone/>
              <a:defRPr sz="3000" spc="20">
                <a:latin typeface="Geller Headline"/>
                <a:ea typeface="Geller Headline"/>
                <a:cs typeface="Geller Headline"/>
                <a:sym typeface="Geller Headline"/>
              </a:defRPr>
            </a:lvl1pPr>
            <a:lvl2pPr marL="214313" indent="-214313">
              <a:lnSpc>
                <a:spcPts val="3300"/>
              </a:lnSpc>
              <a:buClrTx/>
              <a:buFontTx/>
              <a:buChar char="•"/>
              <a:defRPr sz="3000" spc="20">
                <a:latin typeface="Geller Headline"/>
                <a:ea typeface="Geller Headline"/>
                <a:cs typeface="Geller Headline"/>
                <a:sym typeface="Geller Headline"/>
              </a:defRPr>
            </a:lvl2pPr>
            <a:lvl3pPr>
              <a:lnSpc>
                <a:spcPts val="3300"/>
              </a:lnSpc>
              <a:buClrTx/>
              <a:buFontTx/>
              <a:defRPr sz="3000" spc="20">
                <a:latin typeface="Geller Headline"/>
                <a:ea typeface="Geller Headline"/>
                <a:cs typeface="Geller Headline"/>
                <a:sym typeface="Geller Headline"/>
              </a:defRPr>
            </a:lvl3pPr>
            <a:lvl4pPr>
              <a:lnSpc>
                <a:spcPts val="3300"/>
              </a:lnSpc>
              <a:buClrTx/>
              <a:buFontTx/>
              <a:defRPr sz="3000" spc="20">
                <a:latin typeface="Geller Headline"/>
                <a:ea typeface="Geller Headline"/>
                <a:cs typeface="Geller Headline"/>
                <a:sym typeface="Geller Headline"/>
              </a:defRPr>
            </a:lvl4pPr>
            <a:lvl5pPr>
              <a:lnSpc>
                <a:spcPts val="3300"/>
              </a:lnSpc>
              <a:buClrTx/>
              <a:buFontTx/>
              <a:defRPr sz="30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466" name="Text Placeholder 6"/>
          <p:cNvSpPr>
            <a:spLocks noGrp="1"/>
          </p:cNvSpPr>
          <p:nvPr>
            <p:ph type="body" sz="quarter" idx="13"/>
          </p:nvPr>
        </p:nvSpPr>
        <p:spPr>
          <a:xfrm>
            <a:off x="519111" y="1264055"/>
            <a:ext cx="5788926" cy="428626"/>
          </a:xfrm>
          <a:prstGeom prst="rect">
            <a:avLst/>
          </a:prstGeom>
        </p:spPr>
        <p:txBody>
          <a:bodyPr/>
          <a:lstStyle/>
          <a:p>
            <a:pPr marL="0" indent="0">
              <a:buClrTx/>
              <a:buSzTx/>
              <a:buFontTx/>
              <a:buNone/>
              <a:defRPr sz="1400" spc="0"/>
            </a:pPr>
            <a:endParaRPr/>
          </a:p>
        </p:txBody>
      </p:sp>
      <p:sp>
        <p:nvSpPr>
          <p:cNvPr id="467"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Title and Number Content">
    <p:spTree>
      <p:nvGrpSpPr>
        <p:cNvPr id="1" name=""/>
        <p:cNvGrpSpPr/>
        <p:nvPr/>
      </p:nvGrpSpPr>
      <p:grpSpPr>
        <a:xfrm>
          <a:off x="0" y="0"/>
          <a:ext cx="0" cy="0"/>
          <a:chOff x="0" y="0"/>
          <a:chExt cx="0" cy="0"/>
        </a:xfrm>
      </p:grpSpPr>
      <p:sp>
        <p:nvSpPr>
          <p:cNvPr id="474" name="Title Text"/>
          <p:cNvSpPr txBox="1">
            <a:spLocks noGrp="1"/>
          </p:cNvSpPr>
          <p:nvPr>
            <p:ph type="title"/>
          </p:nvPr>
        </p:nvSpPr>
        <p:spPr>
          <a:xfrm>
            <a:off x="322263" y="275491"/>
            <a:ext cx="2773362" cy="248477"/>
          </a:xfrm>
          <a:prstGeom prst="rect">
            <a:avLst/>
          </a:prstGeom>
        </p:spPr>
        <p:txBody>
          <a:bodyPr/>
          <a:lstStyle>
            <a:lvl1pPr>
              <a:defRPr sz="1400"/>
            </a:lvl1pPr>
          </a:lstStyle>
          <a:p>
            <a:r>
              <a:t>Title Text</a:t>
            </a:r>
          </a:p>
        </p:txBody>
      </p:sp>
      <p:sp>
        <p:nvSpPr>
          <p:cNvPr id="475" name="Body Level One…"/>
          <p:cNvSpPr txBox="1">
            <a:spLocks noGrp="1"/>
          </p:cNvSpPr>
          <p:nvPr>
            <p:ph type="body" sz="half" idx="1"/>
          </p:nvPr>
        </p:nvSpPr>
        <p:spPr>
          <a:xfrm>
            <a:off x="322263" y="889754"/>
            <a:ext cx="2778493" cy="339447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476" name="Text Placeholder 6"/>
          <p:cNvSpPr>
            <a:spLocks noGrp="1"/>
          </p:cNvSpPr>
          <p:nvPr>
            <p:ph type="body" sz="half" idx="13"/>
          </p:nvPr>
        </p:nvSpPr>
        <p:spPr>
          <a:xfrm>
            <a:off x="3432507" y="266700"/>
            <a:ext cx="4333877" cy="3714750"/>
          </a:xfrm>
          <a:prstGeom prst="rect">
            <a:avLst/>
          </a:prstGeom>
        </p:spPr>
        <p:txBody>
          <a:bodyPr/>
          <a:lstStyle/>
          <a:p>
            <a:pPr marL="0" indent="0">
              <a:buClrTx/>
              <a:buSzTx/>
              <a:buFontTx/>
              <a:buNone/>
              <a:defRPr sz="1400" spc="0"/>
            </a:pPr>
            <a:endParaRPr/>
          </a:p>
        </p:txBody>
      </p:sp>
      <p:sp>
        <p:nvSpPr>
          <p:cNvPr id="477"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Title and Bullet Content">
    <p:spTree>
      <p:nvGrpSpPr>
        <p:cNvPr id="1" name=""/>
        <p:cNvGrpSpPr/>
        <p:nvPr/>
      </p:nvGrpSpPr>
      <p:grpSpPr>
        <a:xfrm>
          <a:off x="0" y="0"/>
          <a:ext cx="0" cy="0"/>
          <a:chOff x="0" y="0"/>
          <a:chExt cx="0" cy="0"/>
        </a:xfrm>
      </p:grpSpPr>
      <p:sp>
        <p:nvSpPr>
          <p:cNvPr id="484" name="Body Level One…"/>
          <p:cNvSpPr txBox="1">
            <a:spLocks noGrp="1"/>
          </p:cNvSpPr>
          <p:nvPr>
            <p:ph type="body" sz="half" idx="1"/>
          </p:nvPr>
        </p:nvSpPr>
        <p:spPr>
          <a:xfrm>
            <a:off x="284163" y="1196975"/>
            <a:ext cx="6076952" cy="2514600"/>
          </a:xfrm>
          <a:prstGeom prst="rect">
            <a:avLst/>
          </a:prstGeom>
        </p:spPr>
        <p:txBody>
          <a:bodyPr/>
          <a:lstStyle>
            <a:lvl1pPr marL="174625" indent="-174625">
              <a:buClrTx/>
              <a:tabLst>
                <a:tab pos="5905500" algn="r"/>
              </a:tabLst>
              <a:defRPr sz="1400" spc="20"/>
            </a:lvl1pPr>
            <a:lvl2pPr marL="363538" indent="-163512">
              <a:buClrTx/>
              <a:tabLst>
                <a:tab pos="5905500" algn="r"/>
              </a:tabLst>
              <a:defRPr sz="1400" spc="20"/>
            </a:lvl2pPr>
            <a:lvl3pPr>
              <a:buClrTx/>
              <a:tabLst>
                <a:tab pos="5905500" algn="r"/>
              </a:tabLst>
              <a:defRPr sz="1400" spc="20"/>
            </a:lvl3pPr>
            <a:lvl4pPr>
              <a:buClrTx/>
              <a:tabLst>
                <a:tab pos="5905500" algn="r"/>
              </a:tabLst>
              <a:defRPr sz="1400" spc="20"/>
            </a:lvl4pPr>
            <a:lvl5pPr>
              <a:buClrTx/>
              <a:tabLst>
                <a:tab pos="5905500" algn="r"/>
              </a:tabLst>
              <a:defRPr sz="1400" spc="20"/>
            </a:lvl5pPr>
          </a:lstStyle>
          <a:p>
            <a:r>
              <a:t>Body Level One</a:t>
            </a:r>
          </a:p>
          <a:p>
            <a:pPr lvl="1"/>
            <a:r>
              <a:t>Body Level Two</a:t>
            </a:r>
          </a:p>
          <a:p>
            <a:pPr lvl="2"/>
            <a:r>
              <a:t>Body Level Three</a:t>
            </a:r>
          </a:p>
          <a:p>
            <a:pPr lvl="3"/>
            <a:r>
              <a:t>Body Level Four</a:t>
            </a:r>
          </a:p>
          <a:p>
            <a:pPr lvl="4"/>
            <a:r>
              <a:t>Body Level Five</a:t>
            </a:r>
          </a:p>
        </p:txBody>
      </p:sp>
      <p:sp>
        <p:nvSpPr>
          <p:cNvPr id="485" name="Title Text"/>
          <p:cNvSpPr txBox="1">
            <a:spLocks noGrp="1"/>
          </p:cNvSpPr>
          <p:nvPr>
            <p:ph type="title"/>
          </p:nvPr>
        </p:nvSpPr>
        <p:spPr>
          <a:xfrm>
            <a:off x="322263" y="275491"/>
            <a:ext cx="2668587" cy="248477"/>
          </a:xfrm>
          <a:prstGeom prst="rect">
            <a:avLst/>
          </a:prstGeom>
        </p:spPr>
        <p:txBody>
          <a:bodyPr/>
          <a:lstStyle>
            <a:lvl1pPr>
              <a:defRPr sz="1400"/>
            </a:lvl1pPr>
          </a:lstStyle>
          <a:p>
            <a:r>
              <a:t>Title Text</a:t>
            </a:r>
          </a:p>
        </p:txBody>
      </p:sp>
      <p:sp>
        <p:nvSpPr>
          <p:cNvPr id="486" name="Slide Number"/>
          <p:cNvSpPr txBox="1">
            <a:spLocks noGrp="1"/>
          </p:cNvSpPr>
          <p:nvPr>
            <p:ph type="sldNum" sz="quarter" idx="2"/>
          </p:nvPr>
        </p:nvSpPr>
        <p:spPr>
          <a:xfrm>
            <a:off x="2714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Text with image &amp; Yellow Border">
    <p:spTree>
      <p:nvGrpSpPr>
        <p:cNvPr id="1" name=""/>
        <p:cNvGrpSpPr/>
        <p:nvPr/>
      </p:nvGrpSpPr>
      <p:grpSpPr>
        <a:xfrm>
          <a:off x="0" y="0"/>
          <a:ext cx="0" cy="0"/>
          <a:chOff x="0" y="0"/>
          <a:chExt cx="0" cy="0"/>
        </a:xfrm>
      </p:grpSpPr>
      <p:sp>
        <p:nvSpPr>
          <p:cNvPr id="493" name="Rectangle 4"/>
          <p:cNvSpPr/>
          <p:nvPr/>
        </p:nvSpPr>
        <p:spPr>
          <a:xfrm>
            <a:off x="3438525" y="0"/>
            <a:ext cx="5705475" cy="5143500"/>
          </a:xfrm>
          <a:prstGeom prst="rect">
            <a:avLst/>
          </a:prstGeom>
          <a:solidFill>
            <a:srgbClr val="FFA600"/>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494"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495" name="Body Level One…"/>
          <p:cNvSpPr txBox="1">
            <a:spLocks noGrp="1"/>
          </p:cNvSpPr>
          <p:nvPr>
            <p:ph type="body" sz="quarter" idx="1"/>
          </p:nvPr>
        </p:nvSpPr>
        <p:spPr>
          <a:xfrm>
            <a:off x="268289" y="287770"/>
            <a:ext cx="2722562" cy="342900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496" name="Text Placeholder 8"/>
          <p:cNvSpPr>
            <a:spLocks noGrp="1"/>
          </p:cNvSpPr>
          <p:nvPr>
            <p:ph type="body" sz="quarter" idx="14"/>
          </p:nvPr>
        </p:nvSpPr>
        <p:spPr>
          <a:xfrm>
            <a:off x="271464" y="4108074"/>
            <a:ext cx="1658936" cy="406109"/>
          </a:xfrm>
          <a:prstGeom prst="rect">
            <a:avLst/>
          </a:prstGeom>
        </p:spPr>
        <p:txBody>
          <a:bodyPr/>
          <a:lstStyle/>
          <a:p>
            <a:pPr marL="0" indent="0">
              <a:buClrTx/>
              <a:buSzTx/>
              <a:buFontTx/>
              <a:buNone/>
              <a:defRPr sz="1400" spc="0"/>
            </a:pPr>
            <a:endParaRPr/>
          </a:p>
        </p:txBody>
      </p:sp>
      <p:sp>
        <p:nvSpPr>
          <p:cNvPr id="497"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ext with image &amp; Turquoise Border">
    <p:spTree>
      <p:nvGrpSpPr>
        <p:cNvPr id="1" name=""/>
        <p:cNvGrpSpPr/>
        <p:nvPr/>
      </p:nvGrpSpPr>
      <p:grpSpPr>
        <a:xfrm>
          <a:off x="0" y="0"/>
          <a:ext cx="0" cy="0"/>
          <a:chOff x="0" y="0"/>
          <a:chExt cx="0" cy="0"/>
        </a:xfrm>
      </p:grpSpPr>
      <p:sp>
        <p:nvSpPr>
          <p:cNvPr id="504" name="Rectangle 4"/>
          <p:cNvSpPr/>
          <p:nvPr/>
        </p:nvSpPr>
        <p:spPr>
          <a:xfrm>
            <a:off x="3438525" y="0"/>
            <a:ext cx="5705475" cy="5143500"/>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505"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506" name="Body Level One…"/>
          <p:cNvSpPr txBox="1">
            <a:spLocks noGrp="1"/>
          </p:cNvSpPr>
          <p:nvPr>
            <p:ph type="body" sz="quarter" idx="1"/>
          </p:nvPr>
        </p:nvSpPr>
        <p:spPr>
          <a:xfrm>
            <a:off x="268289" y="287770"/>
            <a:ext cx="2722562" cy="342900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507" name="Text Placeholder 8"/>
          <p:cNvSpPr>
            <a:spLocks noGrp="1"/>
          </p:cNvSpPr>
          <p:nvPr>
            <p:ph type="body" sz="quarter" idx="14"/>
          </p:nvPr>
        </p:nvSpPr>
        <p:spPr>
          <a:xfrm>
            <a:off x="271461" y="4108074"/>
            <a:ext cx="1610935" cy="406109"/>
          </a:xfrm>
          <a:prstGeom prst="rect">
            <a:avLst/>
          </a:prstGeom>
        </p:spPr>
        <p:txBody>
          <a:bodyPr/>
          <a:lstStyle/>
          <a:p>
            <a:pPr marL="0" indent="0">
              <a:buClrTx/>
              <a:buSzTx/>
              <a:buFontTx/>
              <a:buNone/>
              <a:defRPr sz="1400" spc="0"/>
            </a:pPr>
            <a:endParaRPr/>
          </a:p>
        </p:txBody>
      </p:sp>
      <p:sp>
        <p:nvSpPr>
          <p:cNvPr id="508"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Text with image &amp; Dk Blue Border">
    <p:spTree>
      <p:nvGrpSpPr>
        <p:cNvPr id="1" name=""/>
        <p:cNvGrpSpPr/>
        <p:nvPr/>
      </p:nvGrpSpPr>
      <p:grpSpPr>
        <a:xfrm>
          <a:off x="0" y="0"/>
          <a:ext cx="0" cy="0"/>
          <a:chOff x="0" y="0"/>
          <a:chExt cx="0" cy="0"/>
        </a:xfrm>
      </p:grpSpPr>
      <p:sp>
        <p:nvSpPr>
          <p:cNvPr id="515" name="Rectangle 4"/>
          <p:cNvSpPr/>
          <p:nvPr/>
        </p:nvSpPr>
        <p:spPr>
          <a:xfrm>
            <a:off x="3438525" y="0"/>
            <a:ext cx="5705475" cy="5143500"/>
          </a:xfrm>
          <a:prstGeom prst="rect">
            <a:avLst/>
          </a:prstGeom>
          <a:solidFill>
            <a:schemeClr val="accent2"/>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516"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517" name="Body Level One…"/>
          <p:cNvSpPr txBox="1">
            <a:spLocks noGrp="1"/>
          </p:cNvSpPr>
          <p:nvPr>
            <p:ph type="body" sz="quarter" idx="1"/>
          </p:nvPr>
        </p:nvSpPr>
        <p:spPr>
          <a:xfrm>
            <a:off x="268289" y="287770"/>
            <a:ext cx="2722562" cy="342900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518" name="Text Placeholder 8"/>
          <p:cNvSpPr>
            <a:spLocks noGrp="1"/>
          </p:cNvSpPr>
          <p:nvPr>
            <p:ph type="body" sz="quarter" idx="14"/>
          </p:nvPr>
        </p:nvSpPr>
        <p:spPr>
          <a:xfrm>
            <a:off x="271461" y="4108074"/>
            <a:ext cx="1610935" cy="406109"/>
          </a:xfrm>
          <a:prstGeom prst="rect">
            <a:avLst/>
          </a:prstGeom>
        </p:spPr>
        <p:txBody>
          <a:bodyPr/>
          <a:lstStyle/>
          <a:p>
            <a:pPr marL="0" indent="0">
              <a:buClrTx/>
              <a:buSzTx/>
              <a:buFontTx/>
              <a:buNone/>
              <a:defRPr sz="1400" spc="0"/>
            </a:pPr>
            <a:endParaRPr/>
          </a:p>
        </p:txBody>
      </p:sp>
      <p:sp>
        <p:nvSpPr>
          <p:cNvPr id="519"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Slide Green">
    <p:spTree>
      <p:nvGrpSpPr>
        <p:cNvPr id="1" name=""/>
        <p:cNvGrpSpPr/>
        <p:nvPr/>
      </p:nvGrpSpPr>
      <p:grpSpPr>
        <a:xfrm>
          <a:off x="0" y="0"/>
          <a:ext cx="0" cy="0"/>
          <a:chOff x="0" y="0"/>
          <a:chExt cx="0" cy="0"/>
        </a:xfrm>
      </p:grpSpPr>
      <p:sp>
        <p:nvSpPr>
          <p:cNvPr id="59" name="Title Text"/>
          <p:cNvSpPr txBox="1">
            <a:spLocks noGrp="1"/>
          </p:cNvSpPr>
          <p:nvPr>
            <p:ph type="title"/>
          </p:nvPr>
        </p:nvSpPr>
        <p:spPr>
          <a:xfrm>
            <a:off x="322263" y="327272"/>
            <a:ext cx="3460028" cy="1234722"/>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60" name="Body Level One…"/>
          <p:cNvSpPr txBox="1">
            <a:spLocks noGrp="1"/>
          </p:cNvSpPr>
          <p:nvPr>
            <p:ph type="body" sz="quarter" idx="1"/>
          </p:nvPr>
        </p:nvSpPr>
        <p:spPr>
          <a:xfrm>
            <a:off x="322263" y="1474734"/>
            <a:ext cx="3470277" cy="1314451"/>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61" name="Picture 4" descr="Picture 4"/>
          <p:cNvPicPr>
            <a:picLocks noChangeAspect="1"/>
          </p:cNvPicPr>
          <p:nvPr/>
        </p:nvPicPr>
        <p:blipFill>
          <a:blip r:embed="rId2">
            <a:extLst/>
          </a:blip>
          <a:stretch>
            <a:fillRect/>
          </a:stretch>
        </p:blipFill>
        <p:spPr>
          <a:xfrm>
            <a:off x="319032" y="4261834"/>
            <a:ext cx="990002" cy="573359"/>
          </a:xfrm>
          <a:prstGeom prst="rect">
            <a:avLst/>
          </a:prstGeom>
          <a:ln w="12700">
            <a:miter lim="400000"/>
          </a:ln>
        </p:spPr>
      </p:pic>
      <p:sp>
        <p:nvSpPr>
          <p:cNvPr id="62" name="Rectangle 6"/>
          <p:cNvSpPr/>
          <p:nvPr/>
        </p:nvSpPr>
        <p:spPr>
          <a:xfrm>
            <a:off x="4213185" y="0"/>
            <a:ext cx="4930815" cy="5143500"/>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63" name="Picture Placeholder 8"/>
          <p:cNvSpPr>
            <a:spLocks noGrp="1"/>
          </p:cNvSpPr>
          <p:nvPr>
            <p:ph type="pic" idx="13"/>
          </p:nvPr>
        </p:nvSpPr>
        <p:spPr>
          <a:xfrm>
            <a:off x="4486275" y="266700"/>
            <a:ext cx="4387850" cy="4613275"/>
          </a:xfrm>
          <a:prstGeom prst="rect">
            <a:avLst/>
          </a:prstGeom>
        </p:spPr>
        <p:txBody>
          <a:bodyPr lIns="91439" tIns="45719" rIns="91439" bIns="45719">
            <a:noAutofit/>
          </a:bodyPr>
          <a:lstStyle/>
          <a:p>
            <a:endParaRP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Text with image &amp; Pink Border">
    <p:spTree>
      <p:nvGrpSpPr>
        <p:cNvPr id="1" name=""/>
        <p:cNvGrpSpPr/>
        <p:nvPr/>
      </p:nvGrpSpPr>
      <p:grpSpPr>
        <a:xfrm>
          <a:off x="0" y="0"/>
          <a:ext cx="0" cy="0"/>
          <a:chOff x="0" y="0"/>
          <a:chExt cx="0" cy="0"/>
        </a:xfrm>
      </p:grpSpPr>
      <p:sp>
        <p:nvSpPr>
          <p:cNvPr id="526" name="Rectangle 4"/>
          <p:cNvSpPr/>
          <p:nvPr/>
        </p:nvSpPr>
        <p:spPr>
          <a:xfrm>
            <a:off x="3438525" y="0"/>
            <a:ext cx="5705475" cy="5143500"/>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527"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528" name="Body Level One…"/>
          <p:cNvSpPr txBox="1">
            <a:spLocks noGrp="1"/>
          </p:cNvSpPr>
          <p:nvPr>
            <p:ph type="body" sz="quarter" idx="1"/>
          </p:nvPr>
        </p:nvSpPr>
        <p:spPr>
          <a:xfrm>
            <a:off x="271463" y="287770"/>
            <a:ext cx="2719387" cy="342900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529" name="Text Placeholder 8"/>
          <p:cNvSpPr>
            <a:spLocks noGrp="1"/>
          </p:cNvSpPr>
          <p:nvPr>
            <p:ph type="body" sz="quarter" idx="14"/>
          </p:nvPr>
        </p:nvSpPr>
        <p:spPr>
          <a:xfrm>
            <a:off x="271464" y="4108074"/>
            <a:ext cx="1658936" cy="406109"/>
          </a:xfrm>
          <a:prstGeom prst="rect">
            <a:avLst/>
          </a:prstGeom>
        </p:spPr>
        <p:txBody>
          <a:bodyPr/>
          <a:lstStyle/>
          <a:p>
            <a:pPr marL="0" indent="0">
              <a:buClrTx/>
              <a:buSzTx/>
              <a:buFontTx/>
              <a:buNone/>
              <a:defRPr sz="1400" spc="0"/>
            </a:pPr>
            <a:endParaRPr/>
          </a:p>
        </p:txBody>
      </p:sp>
      <p:sp>
        <p:nvSpPr>
          <p:cNvPr id="530"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Text with image &amp; Green Border">
    <p:spTree>
      <p:nvGrpSpPr>
        <p:cNvPr id="1" name=""/>
        <p:cNvGrpSpPr/>
        <p:nvPr/>
      </p:nvGrpSpPr>
      <p:grpSpPr>
        <a:xfrm>
          <a:off x="0" y="0"/>
          <a:ext cx="0" cy="0"/>
          <a:chOff x="0" y="0"/>
          <a:chExt cx="0" cy="0"/>
        </a:xfrm>
      </p:grpSpPr>
      <p:sp>
        <p:nvSpPr>
          <p:cNvPr id="537" name="Rectangle 4"/>
          <p:cNvSpPr/>
          <p:nvPr/>
        </p:nvSpPr>
        <p:spPr>
          <a:xfrm>
            <a:off x="3438525" y="0"/>
            <a:ext cx="5705475" cy="5143500"/>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538"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539" name="Body Level One…"/>
          <p:cNvSpPr txBox="1">
            <a:spLocks noGrp="1"/>
          </p:cNvSpPr>
          <p:nvPr>
            <p:ph type="body" sz="quarter" idx="1"/>
          </p:nvPr>
        </p:nvSpPr>
        <p:spPr>
          <a:xfrm>
            <a:off x="271463" y="287770"/>
            <a:ext cx="2719387" cy="342900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540" name="Text Placeholder 8"/>
          <p:cNvSpPr>
            <a:spLocks noGrp="1"/>
          </p:cNvSpPr>
          <p:nvPr>
            <p:ph type="body" sz="quarter" idx="14"/>
          </p:nvPr>
        </p:nvSpPr>
        <p:spPr>
          <a:xfrm>
            <a:off x="271461" y="4108074"/>
            <a:ext cx="1610935" cy="406109"/>
          </a:xfrm>
          <a:prstGeom prst="rect">
            <a:avLst/>
          </a:prstGeom>
        </p:spPr>
        <p:txBody>
          <a:bodyPr/>
          <a:lstStyle/>
          <a:p>
            <a:pPr marL="0" indent="0">
              <a:buClrTx/>
              <a:buSzTx/>
              <a:buFontTx/>
              <a:buNone/>
              <a:defRPr sz="1400" spc="0"/>
            </a:pPr>
            <a:endParaRPr/>
          </a:p>
        </p:txBody>
      </p:sp>
      <p:sp>
        <p:nvSpPr>
          <p:cNvPr id="541"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Text with image &amp; Blue Border">
    <p:spTree>
      <p:nvGrpSpPr>
        <p:cNvPr id="1" name=""/>
        <p:cNvGrpSpPr/>
        <p:nvPr/>
      </p:nvGrpSpPr>
      <p:grpSpPr>
        <a:xfrm>
          <a:off x="0" y="0"/>
          <a:ext cx="0" cy="0"/>
          <a:chOff x="0" y="0"/>
          <a:chExt cx="0" cy="0"/>
        </a:xfrm>
      </p:grpSpPr>
      <p:sp>
        <p:nvSpPr>
          <p:cNvPr id="548" name="Rectangle 4"/>
          <p:cNvSpPr/>
          <p:nvPr/>
        </p:nvSpPr>
        <p:spPr>
          <a:xfrm>
            <a:off x="3438525" y="0"/>
            <a:ext cx="5705475" cy="5143500"/>
          </a:xfrm>
          <a:prstGeom prst="rect">
            <a:avLst/>
          </a:prstGeom>
          <a:solidFill>
            <a:schemeClr val="accent5"/>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549"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550" name="Body Level One…"/>
          <p:cNvSpPr txBox="1">
            <a:spLocks noGrp="1"/>
          </p:cNvSpPr>
          <p:nvPr>
            <p:ph type="body" sz="quarter" idx="1"/>
          </p:nvPr>
        </p:nvSpPr>
        <p:spPr>
          <a:xfrm>
            <a:off x="271463" y="287770"/>
            <a:ext cx="2719387" cy="342900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551" name="Text Placeholder 8"/>
          <p:cNvSpPr>
            <a:spLocks noGrp="1"/>
          </p:cNvSpPr>
          <p:nvPr>
            <p:ph type="body" sz="quarter" idx="14"/>
          </p:nvPr>
        </p:nvSpPr>
        <p:spPr>
          <a:xfrm>
            <a:off x="271461" y="4108074"/>
            <a:ext cx="1610935" cy="406109"/>
          </a:xfrm>
          <a:prstGeom prst="rect">
            <a:avLst/>
          </a:prstGeom>
        </p:spPr>
        <p:txBody>
          <a:bodyPr/>
          <a:lstStyle/>
          <a:p>
            <a:pPr marL="0" indent="0">
              <a:buClrTx/>
              <a:buSzTx/>
              <a:buFontTx/>
              <a:buNone/>
              <a:defRPr sz="1400" spc="0"/>
            </a:pPr>
            <a:endParaRPr/>
          </a:p>
        </p:txBody>
      </p:sp>
      <p:sp>
        <p:nvSpPr>
          <p:cNvPr id="552"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Text with image &amp; Orange">
    <p:spTree>
      <p:nvGrpSpPr>
        <p:cNvPr id="1" name=""/>
        <p:cNvGrpSpPr/>
        <p:nvPr/>
      </p:nvGrpSpPr>
      <p:grpSpPr>
        <a:xfrm>
          <a:off x="0" y="0"/>
          <a:ext cx="0" cy="0"/>
          <a:chOff x="0" y="0"/>
          <a:chExt cx="0" cy="0"/>
        </a:xfrm>
      </p:grpSpPr>
      <p:sp>
        <p:nvSpPr>
          <p:cNvPr id="559" name="Rectangle 4"/>
          <p:cNvSpPr/>
          <p:nvPr/>
        </p:nvSpPr>
        <p:spPr>
          <a:xfrm>
            <a:off x="3438525" y="0"/>
            <a:ext cx="5705475" cy="514350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560"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561" name="Body Level One…"/>
          <p:cNvSpPr txBox="1">
            <a:spLocks noGrp="1"/>
          </p:cNvSpPr>
          <p:nvPr>
            <p:ph type="body" sz="quarter" idx="1"/>
          </p:nvPr>
        </p:nvSpPr>
        <p:spPr>
          <a:xfrm>
            <a:off x="271463" y="287770"/>
            <a:ext cx="2719387" cy="342900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562" name="Text Placeholder 8"/>
          <p:cNvSpPr>
            <a:spLocks noGrp="1"/>
          </p:cNvSpPr>
          <p:nvPr>
            <p:ph type="body" sz="quarter" idx="14"/>
          </p:nvPr>
        </p:nvSpPr>
        <p:spPr>
          <a:xfrm>
            <a:off x="271461" y="4108074"/>
            <a:ext cx="1610935" cy="406109"/>
          </a:xfrm>
          <a:prstGeom prst="rect">
            <a:avLst/>
          </a:prstGeom>
        </p:spPr>
        <p:txBody>
          <a:bodyPr/>
          <a:lstStyle/>
          <a:p>
            <a:pPr marL="0" indent="0">
              <a:buClrTx/>
              <a:buSzTx/>
              <a:buFontTx/>
              <a:buNone/>
              <a:defRPr sz="1400" spc="0"/>
            </a:pPr>
            <a:endParaRPr/>
          </a:p>
        </p:txBody>
      </p:sp>
      <p:sp>
        <p:nvSpPr>
          <p:cNvPr id="563"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Quote with image &amp; Yellow Border">
    <p:spTree>
      <p:nvGrpSpPr>
        <p:cNvPr id="1" name=""/>
        <p:cNvGrpSpPr/>
        <p:nvPr/>
      </p:nvGrpSpPr>
      <p:grpSpPr>
        <a:xfrm>
          <a:off x="0" y="0"/>
          <a:ext cx="0" cy="0"/>
          <a:chOff x="0" y="0"/>
          <a:chExt cx="0" cy="0"/>
        </a:xfrm>
      </p:grpSpPr>
      <p:sp>
        <p:nvSpPr>
          <p:cNvPr id="570" name="Rectangle 4"/>
          <p:cNvSpPr/>
          <p:nvPr/>
        </p:nvSpPr>
        <p:spPr>
          <a:xfrm>
            <a:off x="0" y="0"/>
            <a:ext cx="5705475" cy="5143500"/>
          </a:xfrm>
          <a:prstGeom prst="rect">
            <a:avLst/>
          </a:prstGeom>
          <a:solidFill>
            <a:srgbClr val="FFA600"/>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571" name="Picture Placeholder 8"/>
          <p:cNvSpPr>
            <a:spLocks noGrp="1"/>
          </p:cNvSpPr>
          <p:nvPr>
            <p:ph type="pic" idx="13"/>
          </p:nvPr>
        </p:nvSpPr>
        <p:spPr>
          <a:xfrm>
            <a:off x="271463" y="266700"/>
            <a:ext cx="5164138" cy="4613275"/>
          </a:xfrm>
          <a:prstGeom prst="rect">
            <a:avLst/>
          </a:prstGeom>
        </p:spPr>
        <p:txBody>
          <a:bodyPr lIns="91439" tIns="45719" rIns="91439" bIns="45719">
            <a:noAutofit/>
          </a:bodyPr>
          <a:lstStyle/>
          <a:p>
            <a:endParaRPr/>
          </a:p>
        </p:txBody>
      </p:sp>
      <p:sp>
        <p:nvSpPr>
          <p:cNvPr id="572" name="Body Level One…"/>
          <p:cNvSpPr txBox="1">
            <a:spLocks noGrp="1"/>
          </p:cNvSpPr>
          <p:nvPr>
            <p:ph type="body" sz="quarter" idx="1"/>
          </p:nvPr>
        </p:nvSpPr>
        <p:spPr>
          <a:xfrm>
            <a:off x="5986257" y="266700"/>
            <a:ext cx="2887868" cy="1843454"/>
          </a:xfrm>
          <a:prstGeom prst="rect">
            <a:avLst/>
          </a:prstGeom>
        </p:spPr>
        <p:txBody>
          <a:bodyPr/>
          <a:lstStyle>
            <a:lvl1pPr marL="182562" indent="-182562">
              <a:buClrTx/>
              <a:buSzTx/>
              <a:buFontTx/>
              <a:buNone/>
              <a:defRPr sz="2400" spc="20">
                <a:latin typeface="Geller Headline"/>
                <a:ea typeface="Geller Headline"/>
                <a:cs typeface="Geller Headline"/>
                <a:sym typeface="Geller Headline"/>
              </a:defRPr>
            </a:lvl1pPr>
            <a:lvl2pPr marL="171450" indent="-171450">
              <a:buClrTx/>
              <a:buFontTx/>
              <a:buChar char="•"/>
              <a:defRPr sz="2400" spc="20">
                <a:latin typeface="Geller Headline"/>
                <a:ea typeface="Geller Headline"/>
                <a:cs typeface="Geller Headline"/>
                <a:sym typeface="Geller Headline"/>
              </a:defRPr>
            </a:lvl2pPr>
            <a:lvl3pPr marL="182562" indent="-182562">
              <a:buClrTx/>
              <a:buFontTx/>
              <a:defRPr sz="2400" spc="20">
                <a:latin typeface="Geller Headline"/>
                <a:ea typeface="Geller Headline"/>
                <a:cs typeface="Geller Headline"/>
                <a:sym typeface="Geller Headline"/>
              </a:defRPr>
            </a:lvl3pPr>
            <a:lvl4pPr marL="182562" indent="-182562">
              <a:buClrTx/>
              <a:buFontTx/>
              <a:defRPr sz="2400" spc="20">
                <a:latin typeface="Geller Headline"/>
                <a:ea typeface="Geller Headline"/>
                <a:cs typeface="Geller Headline"/>
                <a:sym typeface="Geller Headline"/>
              </a:defRPr>
            </a:lvl4pPr>
            <a:lvl5pPr marL="182562" indent="-182562">
              <a:buClrTx/>
              <a:buFontTx/>
              <a:defRPr sz="24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573" name="Text Placeholder 8"/>
          <p:cNvSpPr>
            <a:spLocks noGrp="1"/>
          </p:cNvSpPr>
          <p:nvPr>
            <p:ph type="body" sz="quarter" idx="14"/>
          </p:nvPr>
        </p:nvSpPr>
        <p:spPr>
          <a:xfrm>
            <a:off x="6178550" y="2315647"/>
            <a:ext cx="2723710" cy="792583"/>
          </a:xfrm>
          <a:prstGeom prst="rect">
            <a:avLst/>
          </a:prstGeom>
        </p:spPr>
        <p:txBody>
          <a:bodyPr/>
          <a:lstStyle/>
          <a:p>
            <a:pPr marL="0" indent="0">
              <a:buClrTx/>
              <a:buSzTx/>
              <a:buFontTx/>
              <a:buNone/>
              <a:defRPr sz="1400" spc="0"/>
            </a:pPr>
            <a:endParaRPr/>
          </a:p>
        </p:txBody>
      </p:sp>
      <p:sp>
        <p:nvSpPr>
          <p:cNvPr id="574" name="Text Placeholder 8"/>
          <p:cNvSpPr>
            <a:spLocks noGrp="1"/>
          </p:cNvSpPr>
          <p:nvPr>
            <p:ph type="body" sz="quarter" idx="15"/>
          </p:nvPr>
        </p:nvSpPr>
        <p:spPr>
          <a:xfrm>
            <a:off x="6178548" y="4473868"/>
            <a:ext cx="1956923" cy="406107"/>
          </a:xfrm>
          <a:prstGeom prst="rect">
            <a:avLst/>
          </a:prstGeom>
        </p:spPr>
        <p:txBody>
          <a:bodyPr/>
          <a:lstStyle/>
          <a:p>
            <a:pPr marL="0" indent="0">
              <a:buClrTx/>
              <a:buSzTx/>
              <a:buFontTx/>
              <a:buNone/>
              <a:defRPr sz="1400" spc="0"/>
            </a:pPr>
            <a:endParaRPr/>
          </a:p>
        </p:txBody>
      </p:sp>
      <p:sp>
        <p:nvSpPr>
          <p:cNvPr id="5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Quote with image &amp; Turquoise Border">
    <p:spTree>
      <p:nvGrpSpPr>
        <p:cNvPr id="1" name=""/>
        <p:cNvGrpSpPr/>
        <p:nvPr/>
      </p:nvGrpSpPr>
      <p:grpSpPr>
        <a:xfrm>
          <a:off x="0" y="0"/>
          <a:ext cx="0" cy="0"/>
          <a:chOff x="0" y="0"/>
          <a:chExt cx="0" cy="0"/>
        </a:xfrm>
      </p:grpSpPr>
      <p:sp>
        <p:nvSpPr>
          <p:cNvPr id="582" name="Rectangle 4"/>
          <p:cNvSpPr/>
          <p:nvPr/>
        </p:nvSpPr>
        <p:spPr>
          <a:xfrm>
            <a:off x="0" y="0"/>
            <a:ext cx="5705475" cy="5143500"/>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583" name="Picture Placeholder 8"/>
          <p:cNvSpPr>
            <a:spLocks noGrp="1"/>
          </p:cNvSpPr>
          <p:nvPr>
            <p:ph type="pic" idx="13"/>
          </p:nvPr>
        </p:nvSpPr>
        <p:spPr>
          <a:xfrm>
            <a:off x="271463" y="266700"/>
            <a:ext cx="5164138" cy="4613275"/>
          </a:xfrm>
          <a:prstGeom prst="rect">
            <a:avLst/>
          </a:prstGeom>
        </p:spPr>
        <p:txBody>
          <a:bodyPr lIns="91439" tIns="45719" rIns="91439" bIns="45719">
            <a:noAutofit/>
          </a:bodyPr>
          <a:lstStyle/>
          <a:p>
            <a:endParaRPr/>
          </a:p>
        </p:txBody>
      </p:sp>
      <p:sp>
        <p:nvSpPr>
          <p:cNvPr id="584" name="Body Level One…"/>
          <p:cNvSpPr txBox="1">
            <a:spLocks noGrp="1"/>
          </p:cNvSpPr>
          <p:nvPr>
            <p:ph type="body" sz="quarter" idx="1"/>
          </p:nvPr>
        </p:nvSpPr>
        <p:spPr>
          <a:xfrm>
            <a:off x="5986257" y="266700"/>
            <a:ext cx="2887868" cy="1843454"/>
          </a:xfrm>
          <a:prstGeom prst="rect">
            <a:avLst/>
          </a:prstGeom>
        </p:spPr>
        <p:txBody>
          <a:bodyPr/>
          <a:lstStyle>
            <a:lvl1pPr marL="182562" indent="-182562">
              <a:buClrTx/>
              <a:buSzTx/>
              <a:buFontTx/>
              <a:buNone/>
              <a:defRPr sz="2400" spc="20">
                <a:latin typeface="Geller Headline"/>
                <a:ea typeface="Geller Headline"/>
                <a:cs typeface="Geller Headline"/>
                <a:sym typeface="Geller Headline"/>
              </a:defRPr>
            </a:lvl1pPr>
            <a:lvl2pPr marL="171450" indent="-171450">
              <a:buClrTx/>
              <a:buFontTx/>
              <a:buChar char="•"/>
              <a:defRPr sz="2400" spc="20">
                <a:latin typeface="Geller Headline"/>
                <a:ea typeface="Geller Headline"/>
                <a:cs typeface="Geller Headline"/>
                <a:sym typeface="Geller Headline"/>
              </a:defRPr>
            </a:lvl2pPr>
            <a:lvl3pPr marL="182562" indent="-182562">
              <a:buClrTx/>
              <a:buFontTx/>
              <a:defRPr sz="2400" spc="20">
                <a:latin typeface="Geller Headline"/>
                <a:ea typeface="Geller Headline"/>
                <a:cs typeface="Geller Headline"/>
                <a:sym typeface="Geller Headline"/>
              </a:defRPr>
            </a:lvl3pPr>
            <a:lvl4pPr marL="182562" indent="-182562">
              <a:buClrTx/>
              <a:buFontTx/>
              <a:defRPr sz="2400" spc="20">
                <a:latin typeface="Geller Headline"/>
                <a:ea typeface="Geller Headline"/>
                <a:cs typeface="Geller Headline"/>
                <a:sym typeface="Geller Headline"/>
              </a:defRPr>
            </a:lvl4pPr>
            <a:lvl5pPr marL="182562" indent="-182562">
              <a:buClrTx/>
              <a:buFontTx/>
              <a:defRPr sz="24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585" name="Text Placeholder 8"/>
          <p:cNvSpPr>
            <a:spLocks noGrp="1"/>
          </p:cNvSpPr>
          <p:nvPr>
            <p:ph type="body" sz="quarter" idx="14"/>
          </p:nvPr>
        </p:nvSpPr>
        <p:spPr>
          <a:xfrm>
            <a:off x="6178550" y="2315647"/>
            <a:ext cx="2723710" cy="792583"/>
          </a:xfrm>
          <a:prstGeom prst="rect">
            <a:avLst/>
          </a:prstGeom>
        </p:spPr>
        <p:txBody>
          <a:bodyPr/>
          <a:lstStyle/>
          <a:p>
            <a:pPr marL="0" indent="0">
              <a:buClrTx/>
              <a:buSzTx/>
              <a:buFontTx/>
              <a:buNone/>
              <a:defRPr sz="1400" spc="0"/>
            </a:pPr>
            <a:endParaRPr/>
          </a:p>
        </p:txBody>
      </p:sp>
      <p:sp>
        <p:nvSpPr>
          <p:cNvPr id="586" name="Text Placeholder 8"/>
          <p:cNvSpPr>
            <a:spLocks noGrp="1"/>
          </p:cNvSpPr>
          <p:nvPr>
            <p:ph type="body" sz="quarter" idx="15"/>
          </p:nvPr>
        </p:nvSpPr>
        <p:spPr>
          <a:xfrm>
            <a:off x="6178548" y="4473868"/>
            <a:ext cx="1956923" cy="406107"/>
          </a:xfrm>
          <a:prstGeom prst="rect">
            <a:avLst/>
          </a:prstGeom>
        </p:spPr>
        <p:txBody>
          <a:bodyPr/>
          <a:lstStyle/>
          <a:p>
            <a:pPr marL="0" indent="0">
              <a:buClrTx/>
              <a:buSzTx/>
              <a:buFontTx/>
              <a:buNone/>
              <a:defRPr sz="1400" spc="0"/>
            </a:pPr>
            <a:endParaRPr/>
          </a:p>
        </p:txBody>
      </p:sp>
      <p:sp>
        <p:nvSpPr>
          <p:cNvPr id="5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Quote with image &amp; Dk Blue Border">
    <p:spTree>
      <p:nvGrpSpPr>
        <p:cNvPr id="1" name=""/>
        <p:cNvGrpSpPr/>
        <p:nvPr/>
      </p:nvGrpSpPr>
      <p:grpSpPr>
        <a:xfrm>
          <a:off x="0" y="0"/>
          <a:ext cx="0" cy="0"/>
          <a:chOff x="0" y="0"/>
          <a:chExt cx="0" cy="0"/>
        </a:xfrm>
      </p:grpSpPr>
      <p:sp>
        <p:nvSpPr>
          <p:cNvPr id="594" name="Rectangle 4"/>
          <p:cNvSpPr/>
          <p:nvPr/>
        </p:nvSpPr>
        <p:spPr>
          <a:xfrm>
            <a:off x="0" y="0"/>
            <a:ext cx="5705475" cy="5143500"/>
          </a:xfrm>
          <a:prstGeom prst="rect">
            <a:avLst/>
          </a:prstGeom>
          <a:solidFill>
            <a:schemeClr val="accent2"/>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595" name="Picture Placeholder 8"/>
          <p:cNvSpPr>
            <a:spLocks noGrp="1"/>
          </p:cNvSpPr>
          <p:nvPr>
            <p:ph type="pic" idx="13"/>
          </p:nvPr>
        </p:nvSpPr>
        <p:spPr>
          <a:xfrm>
            <a:off x="271463" y="266700"/>
            <a:ext cx="5164138" cy="4613275"/>
          </a:xfrm>
          <a:prstGeom prst="rect">
            <a:avLst/>
          </a:prstGeom>
        </p:spPr>
        <p:txBody>
          <a:bodyPr lIns="91439" tIns="45719" rIns="91439" bIns="45719">
            <a:noAutofit/>
          </a:bodyPr>
          <a:lstStyle/>
          <a:p>
            <a:endParaRPr/>
          </a:p>
        </p:txBody>
      </p:sp>
      <p:sp>
        <p:nvSpPr>
          <p:cNvPr id="596" name="Body Level One…"/>
          <p:cNvSpPr txBox="1">
            <a:spLocks noGrp="1"/>
          </p:cNvSpPr>
          <p:nvPr>
            <p:ph type="body" sz="quarter" idx="1"/>
          </p:nvPr>
        </p:nvSpPr>
        <p:spPr>
          <a:xfrm>
            <a:off x="5986257" y="266700"/>
            <a:ext cx="2887868" cy="1843454"/>
          </a:xfrm>
          <a:prstGeom prst="rect">
            <a:avLst/>
          </a:prstGeom>
        </p:spPr>
        <p:txBody>
          <a:bodyPr/>
          <a:lstStyle>
            <a:lvl1pPr marL="182562" indent="-182562">
              <a:buClrTx/>
              <a:buSzTx/>
              <a:buFontTx/>
              <a:buNone/>
              <a:defRPr sz="2400" spc="20">
                <a:latin typeface="Geller Headline"/>
                <a:ea typeface="Geller Headline"/>
                <a:cs typeface="Geller Headline"/>
                <a:sym typeface="Geller Headline"/>
              </a:defRPr>
            </a:lvl1pPr>
            <a:lvl2pPr marL="171450" indent="-171450">
              <a:buClrTx/>
              <a:buFontTx/>
              <a:buChar char="•"/>
              <a:defRPr sz="2400" spc="20">
                <a:latin typeface="Geller Headline"/>
                <a:ea typeface="Geller Headline"/>
                <a:cs typeface="Geller Headline"/>
                <a:sym typeface="Geller Headline"/>
              </a:defRPr>
            </a:lvl2pPr>
            <a:lvl3pPr marL="182562" indent="-182562">
              <a:buClrTx/>
              <a:buFontTx/>
              <a:defRPr sz="2400" spc="20">
                <a:latin typeface="Geller Headline"/>
                <a:ea typeface="Geller Headline"/>
                <a:cs typeface="Geller Headline"/>
                <a:sym typeface="Geller Headline"/>
              </a:defRPr>
            </a:lvl3pPr>
            <a:lvl4pPr marL="182562" indent="-182562">
              <a:buClrTx/>
              <a:buFontTx/>
              <a:defRPr sz="2400" spc="20">
                <a:latin typeface="Geller Headline"/>
                <a:ea typeface="Geller Headline"/>
                <a:cs typeface="Geller Headline"/>
                <a:sym typeface="Geller Headline"/>
              </a:defRPr>
            </a:lvl4pPr>
            <a:lvl5pPr marL="182562" indent="-182562">
              <a:buClrTx/>
              <a:buFontTx/>
              <a:defRPr sz="24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597" name="Text Placeholder 8"/>
          <p:cNvSpPr>
            <a:spLocks noGrp="1"/>
          </p:cNvSpPr>
          <p:nvPr>
            <p:ph type="body" sz="quarter" idx="14"/>
          </p:nvPr>
        </p:nvSpPr>
        <p:spPr>
          <a:xfrm>
            <a:off x="6178550" y="2315647"/>
            <a:ext cx="2723710" cy="792583"/>
          </a:xfrm>
          <a:prstGeom prst="rect">
            <a:avLst/>
          </a:prstGeom>
        </p:spPr>
        <p:txBody>
          <a:bodyPr/>
          <a:lstStyle/>
          <a:p>
            <a:pPr marL="0" indent="0">
              <a:buClrTx/>
              <a:buSzTx/>
              <a:buFontTx/>
              <a:buNone/>
              <a:defRPr sz="1400" spc="0"/>
            </a:pPr>
            <a:endParaRPr/>
          </a:p>
        </p:txBody>
      </p:sp>
      <p:sp>
        <p:nvSpPr>
          <p:cNvPr id="598" name="Text Placeholder 8"/>
          <p:cNvSpPr>
            <a:spLocks noGrp="1"/>
          </p:cNvSpPr>
          <p:nvPr>
            <p:ph type="body" sz="quarter" idx="15"/>
          </p:nvPr>
        </p:nvSpPr>
        <p:spPr>
          <a:xfrm>
            <a:off x="6178548" y="4473868"/>
            <a:ext cx="1956923" cy="406107"/>
          </a:xfrm>
          <a:prstGeom prst="rect">
            <a:avLst/>
          </a:prstGeom>
        </p:spPr>
        <p:txBody>
          <a:bodyPr/>
          <a:lstStyle/>
          <a:p>
            <a:pPr marL="0" indent="0">
              <a:buClrTx/>
              <a:buSzTx/>
              <a:buFontTx/>
              <a:buNone/>
              <a:defRPr sz="1400" spc="0"/>
            </a:pPr>
            <a:endParaRPr/>
          </a:p>
        </p:txBody>
      </p:sp>
      <p:sp>
        <p:nvSpPr>
          <p:cNvPr id="5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Quote with image &amp; Pink">
    <p:spTree>
      <p:nvGrpSpPr>
        <p:cNvPr id="1" name=""/>
        <p:cNvGrpSpPr/>
        <p:nvPr/>
      </p:nvGrpSpPr>
      <p:grpSpPr>
        <a:xfrm>
          <a:off x="0" y="0"/>
          <a:ext cx="0" cy="0"/>
          <a:chOff x="0" y="0"/>
          <a:chExt cx="0" cy="0"/>
        </a:xfrm>
      </p:grpSpPr>
      <p:sp>
        <p:nvSpPr>
          <p:cNvPr id="606" name="Rectangle 4"/>
          <p:cNvSpPr/>
          <p:nvPr/>
        </p:nvSpPr>
        <p:spPr>
          <a:xfrm>
            <a:off x="0" y="0"/>
            <a:ext cx="5705475" cy="5143500"/>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607" name="Picture Placeholder 8"/>
          <p:cNvSpPr>
            <a:spLocks noGrp="1"/>
          </p:cNvSpPr>
          <p:nvPr>
            <p:ph type="pic" idx="13"/>
          </p:nvPr>
        </p:nvSpPr>
        <p:spPr>
          <a:xfrm>
            <a:off x="271463" y="266700"/>
            <a:ext cx="5164138" cy="4613275"/>
          </a:xfrm>
          <a:prstGeom prst="rect">
            <a:avLst/>
          </a:prstGeom>
        </p:spPr>
        <p:txBody>
          <a:bodyPr lIns="91439" tIns="45719" rIns="91439" bIns="45719">
            <a:noAutofit/>
          </a:bodyPr>
          <a:lstStyle/>
          <a:p>
            <a:endParaRPr/>
          </a:p>
        </p:txBody>
      </p:sp>
      <p:sp>
        <p:nvSpPr>
          <p:cNvPr id="608" name="Body Level One…"/>
          <p:cNvSpPr txBox="1">
            <a:spLocks noGrp="1"/>
          </p:cNvSpPr>
          <p:nvPr>
            <p:ph type="body" sz="quarter" idx="1"/>
          </p:nvPr>
        </p:nvSpPr>
        <p:spPr>
          <a:xfrm>
            <a:off x="5986257" y="266700"/>
            <a:ext cx="2887868" cy="1843454"/>
          </a:xfrm>
          <a:prstGeom prst="rect">
            <a:avLst/>
          </a:prstGeom>
        </p:spPr>
        <p:txBody>
          <a:bodyPr/>
          <a:lstStyle>
            <a:lvl1pPr marL="182562" indent="-182562">
              <a:buClrTx/>
              <a:buSzTx/>
              <a:buFontTx/>
              <a:buNone/>
              <a:defRPr sz="2400" spc="20">
                <a:latin typeface="Geller Headline"/>
                <a:ea typeface="Geller Headline"/>
                <a:cs typeface="Geller Headline"/>
                <a:sym typeface="Geller Headline"/>
              </a:defRPr>
            </a:lvl1pPr>
            <a:lvl2pPr marL="171450" indent="-171450">
              <a:buClrTx/>
              <a:buFontTx/>
              <a:buChar char="•"/>
              <a:defRPr sz="2400" spc="20">
                <a:latin typeface="Geller Headline"/>
                <a:ea typeface="Geller Headline"/>
                <a:cs typeface="Geller Headline"/>
                <a:sym typeface="Geller Headline"/>
              </a:defRPr>
            </a:lvl2pPr>
            <a:lvl3pPr marL="182562" indent="-182562">
              <a:buClrTx/>
              <a:buFontTx/>
              <a:defRPr sz="2400" spc="20">
                <a:latin typeface="Geller Headline"/>
                <a:ea typeface="Geller Headline"/>
                <a:cs typeface="Geller Headline"/>
                <a:sym typeface="Geller Headline"/>
              </a:defRPr>
            </a:lvl3pPr>
            <a:lvl4pPr marL="182562" indent="-182562">
              <a:buClrTx/>
              <a:buFontTx/>
              <a:defRPr sz="2400" spc="20">
                <a:latin typeface="Geller Headline"/>
                <a:ea typeface="Geller Headline"/>
                <a:cs typeface="Geller Headline"/>
                <a:sym typeface="Geller Headline"/>
              </a:defRPr>
            </a:lvl4pPr>
            <a:lvl5pPr marL="182562" indent="-182562">
              <a:buClrTx/>
              <a:buFontTx/>
              <a:defRPr sz="24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609" name="Text Placeholder 8"/>
          <p:cNvSpPr>
            <a:spLocks noGrp="1"/>
          </p:cNvSpPr>
          <p:nvPr>
            <p:ph type="body" sz="quarter" idx="14"/>
          </p:nvPr>
        </p:nvSpPr>
        <p:spPr>
          <a:xfrm>
            <a:off x="6178550" y="2315647"/>
            <a:ext cx="2723710" cy="792583"/>
          </a:xfrm>
          <a:prstGeom prst="rect">
            <a:avLst/>
          </a:prstGeom>
        </p:spPr>
        <p:txBody>
          <a:bodyPr/>
          <a:lstStyle/>
          <a:p>
            <a:pPr marL="0" indent="0">
              <a:buClrTx/>
              <a:buSzTx/>
              <a:buFontTx/>
              <a:buNone/>
              <a:defRPr sz="1400" spc="0"/>
            </a:pPr>
            <a:endParaRPr/>
          </a:p>
        </p:txBody>
      </p:sp>
      <p:sp>
        <p:nvSpPr>
          <p:cNvPr id="610" name="Text Placeholder 8"/>
          <p:cNvSpPr>
            <a:spLocks noGrp="1"/>
          </p:cNvSpPr>
          <p:nvPr>
            <p:ph type="body" sz="quarter" idx="15"/>
          </p:nvPr>
        </p:nvSpPr>
        <p:spPr>
          <a:xfrm>
            <a:off x="6178548" y="4473868"/>
            <a:ext cx="1956923" cy="406107"/>
          </a:xfrm>
          <a:prstGeom prst="rect">
            <a:avLst/>
          </a:prstGeom>
        </p:spPr>
        <p:txBody>
          <a:bodyPr/>
          <a:lstStyle/>
          <a:p>
            <a:pPr marL="0" indent="0">
              <a:buClrTx/>
              <a:buSzTx/>
              <a:buFontTx/>
              <a:buNone/>
              <a:defRPr sz="1400" spc="0"/>
            </a:pPr>
            <a:endParaRPr/>
          </a:p>
        </p:txBody>
      </p:sp>
      <p:sp>
        <p:nvSpPr>
          <p:cNvPr id="6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Quote with image &amp; Green Border">
    <p:spTree>
      <p:nvGrpSpPr>
        <p:cNvPr id="1" name=""/>
        <p:cNvGrpSpPr/>
        <p:nvPr/>
      </p:nvGrpSpPr>
      <p:grpSpPr>
        <a:xfrm>
          <a:off x="0" y="0"/>
          <a:ext cx="0" cy="0"/>
          <a:chOff x="0" y="0"/>
          <a:chExt cx="0" cy="0"/>
        </a:xfrm>
      </p:grpSpPr>
      <p:sp>
        <p:nvSpPr>
          <p:cNvPr id="618" name="Rectangle 4"/>
          <p:cNvSpPr/>
          <p:nvPr/>
        </p:nvSpPr>
        <p:spPr>
          <a:xfrm>
            <a:off x="0" y="0"/>
            <a:ext cx="5705475" cy="5143500"/>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619" name="Picture Placeholder 8"/>
          <p:cNvSpPr>
            <a:spLocks noGrp="1"/>
          </p:cNvSpPr>
          <p:nvPr>
            <p:ph type="pic" idx="13"/>
          </p:nvPr>
        </p:nvSpPr>
        <p:spPr>
          <a:xfrm>
            <a:off x="271463" y="266700"/>
            <a:ext cx="5164138" cy="4613275"/>
          </a:xfrm>
          <a:prstGeom prst="rect">
            <a:avLst/>
          </a:prstGeom>
        </p:spPr>
        <p:txBody>
          <a:bodyPr lIns="91439" tIns="45719" rIns="91439" bIns="45719">
            <a:noAutofit/>
          </a:bodyPr>
          <a:lstStyle/>
          <a:p>
            <a:endParaRPr/>
          </a:p>
        </p:txBody>
      </p:sp>
      <p:sp>
        <p:nvSpPr>
          <p:cNvPr id="620" name="Body Level One…"/>
          <p:cNvSpPr txBox="1">
            <a:spLocks noGrp="1"/>
          </p:cNvSpPr>
          <p:nvPr>
            <p:ph type="body" sz="quarter" idx="1"/>
          </p:nvPr>
        </p:nvSpPr>
        <p:spPr>
          <a:xfrm>
            <a:off x="5986257" y="266700"/>
            <a:ext cx="2887868" cy="1843454"/>
          </a:xfrm>
          <a:prstGeom prst="rect">
            <a:avLst/>
          </a:prstGeom>
        </p:spPr>
        <p:txBody>
          <a:bodyPr/>
          <a:lstStyle>
            <a:lvl1pPr marL="182562" indent="-182562">
              <a:buClrTx/>
              <a:buSzTx/>
              <a:buFontTx/>
              <a:buNone/>
              <a:defRPr sz="2400" spc="20">
                <a:latin typeface="Geller Headline"/>
                <a:ea typeface="Geller Headline"/>
                <a:cs typeface="Geller Headline"/>
                <a:sym typeface="Geller Headline"/>
              </a:defRPr>
            </a:lvl1pPr>
            <a:lvl2pPr marL="171450" indent="-171450">
              <a:buClrTx/>
              <a:buFontTx/>
              <a:buChar char="•"/>
              <a:defRPr sz="2400" spc="20">
                <a:latin typeface="Geller Headline"/>
                <a:ea typeface="Geller Headline"/>
                <a:cs typeface="Geller Headline"/>
                <a:sym typeface="Geller Headline"/>
              </a:defRPr>
            </a:lvl2pPr>
            <a:lvl3pPr marL="182562" indent="-182562">
              <a:buClrTx/>
              <a:buFontTx/>
              <a:defRPr sz="2400" spc="20">
                <a:latin typeface="Geller Headline"/>
                <a:ea typeface="Geller Headline"/>
                <a:cs typeface="Geller Headline"/>
                <a:sym typeface="Geller Headline"/>
              </a:defRPr>
            </a:lvl3pPr>
            <a:lvl4pPr marL="182562" indent="-182562">
              <a:buClrTx/>
              <a:buFontTx/>
              <a:defRPr sz="2400" spc="20">
                <a:latin typeface="Geller Headline"/>
                <a:ea typeface="Geller Headline"/>
                <a:cs typeface="Geller Headline"/>
                <a:sym typeface="Geller Headline"/>
              </a:defRPr>
            </a:lvl4pPr>
            <a:lvl5pPr marL="182562" indent="-182562">
              <a:buClrTx/>
              <a:buFontTx/>
              <a:defRPr sz="24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621" name="Text Placeholder 8"/>
          <p:cNvSpPr>
            <a:spLocks noGrp="1"/>
          </p:cNvSpPr>
          <p:nvPr>
            <p:ph type="body" sz="quarter" idx="14"/>
          </p:nvPr>
        </p:nvSpPr>
        <p:spPr>
          <a:xfrm>
            <a:off x="6178550" y="2315647"/>
            <a:ext cx="2723710" cy="792583"/>
          </a:xfrm>
          <a:prstGeom prst="rect">
            <a:avLst/>
          </a:prstGeom>
        </p:spPr>
        <p:txBody>
          <a:bodyPr/>
          <a:lstStyle/>
          <a:p>
            <a:pPr marL="0" indent="0">
              <a:buClrTx/>
              <a:buSzTx/>
              <a:buFontTx/>
              <a:buNone/>
              <a:defRPr sz="1400" spc="0"/>
            </a:pPr>
            <a:endParaRPr/>
          </a:p>
        </p:txBody>
      </p:sp>
      <p:sp>
        <p:nvSpPr>
          <p:cNvPr id="622" name="Text Placeholder 8"/>
          <p:cNvSpPr>
            <a:spLocks noGrp="1"/>
          </p:cNvSpPr>
          <p:nvPr>
            <p:ph type="body" sz="quarter" idx="15"/>
          </p:nvPr>
        </p:nvSpPr>
        <p:spPr>
          <a:xfrm>
            <a:off x="6178548" y="4473868"/>
            <a:ext cx="1956923" cy="406107"/>
          </a:xfrm>
          <a:prstGeom prst="rect">
            <a:avLst/>
          </a:prstGeom>
        </p:spPr>
        <p:txBody>
          <a:bodyPr/>
          <a:lstStyle/>
          <a:p>
            <a:pPr marL="0" indent="0">
              <a:buClrTx/>
              <a:buSzTx/>
              <a:buFontTx/>
              <a:buNone/>
              <a:defRPr sz="1400" spc="0"/>
            </a:pPr>
            <a:endParaRPr/>
          </a:p>
        </p:txBody>
      </p:sp>
      <p:sp>
        <p:nvSpPr>
          <p:cNvPr id="6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Quote with image &amp; Blue Border">
    <p:spTree>
      <p:nvGrpSpPr>
        <p:cNvPr id="1" name=""/>
        <p:cNvGrpSpPr/>
        <p:nvPr/>
      </p:nvGrpSpPr>
      <p:grpSpPr>
        <a:xfrm>
          <a:off x="0" y="0"/>
          <a:ext cx="0" cy="0"/>
          <a:chOff x="0" y="0"/>
          <a:chExt cx="0" cy="0"/>
        </a:xfrm>
      </p:grpSpPr>
      <p:sp>
        <p:nvSpPr>
          <p:cNvPr id="630" name="Rectangle 4"/>
          <p:cNvSpPr/>
          <p:nvPr/>
        </p:nvSpPr>
        <p:spPr>
          <a:xfrm>
            <a:off x="0" y="0"/>
            <a:ext cx="5705475" cy="5143500"/>
          </a:xfrm>
          <a:prstGeom prst="rect">
            <a:avLst/>
          </a:prstGeom>
          <a:solidFill>
            <a:schemeClr val="accent5"/>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631" name="Picture Placeholder 8"/>
          <p:cNvSpPr>
            <a:spLocks noGrp="1"/>
          </p:cNvSpPr>
          <p:nvPr>
            <p:ph type="pic" idx="13"/>
          </p:nvPr>
        </p:nvSpPr>
        <p:spPr>
          <a:xfrm>
            <a:off x="271463" y="266700"/>
            <a:ext cx="5164138" cy="4613275"/>
          </a:xfrm>
          <a:prstGeom prst="rect">
            <a:avLst/>
          </a:prstGeom>
        </p:spPr>
        <p:txBody>
          <a:bodyPr lIns="91439" tIns="45719" rIns="91439" bIns="45719">
            <a:noAutofit/>
          </a:bodyPr>
          <a:lstStyle/>
          <a:p>
            <a:endParaRPr/>
          </a:p>
        </p:txBody>
      </p:sp>
      <p:sp>
        <p:nvSpPr>
          <p:cNvPr id="632" name="Body Level One…"/>
          <p:cNvSpPr txBox="1">
            <a:spLocks noGrp="1"/>
          </p:cNvSpPr>
          <p:nvPr>
            <p:ph type="body" sz="quarter" idx="1"/>
          </p:nvPr>
        </p:nvSpPr>
        <p:spPr>
          <a:xfrm>
            <a:off x="5986257" y="266700"/>
            <a:ext cx="2887868" cy="1843454"/>
          </a:xfrm>
          <a:prstGeom prst="rect">
            <a:avLst/>
          </a:prstGeom>
        </p:spPr>
        <p:txBody>
          <a:bodyPr/>
          <a:lstStyle>
            <a:lvl1pPr marL="182562" indent="-182562">
              <a:buClrTx/>
              <a:buSzTx/>
              <a:buFontTx/>
              <a:buNone/>
              <a:defRPr sz="2400" spc="20">
                <a:latin typeface="Geller Headline"/>
                <a:ea typeface="Geller Headline"/>
                <a:cs typeface="Geller Headline"/>
                <a:sym typeface="Geller Headline"/>
              </a:defRPr>
            </a:lvl1pPr>
            <a:lvl2pPr marL="171450" indent="-171450">
              <a:buClrTx/>
              <a:buFontTx/>
              <a:buChar char="•"/>
              <a:defRPr sz="2400" spc="20">
                <a:latin typeface="Geller Headline"/>
                <a:ea typeface="Geller Headline"/>
                <a:cs typeface="Geller Headline"/>
                <a:sym typeface="Geller Headline"/>
              </a:defRPr>
            </a:lvl2pPr>
            <a:lvl3pPr marL="182562" indent="-182562">
              <a:buClrTx/>
              <a:buFontTx/>
              <a:defRPr sz="2400" spc="20">
                <a:latin typeface="Geller Headline"/>
                <a:ea typeface="Geller Headline"/>
                <a:cs typeface="Geller Headline"/>
                <a:sym typeface="Geller Headline"/>
              </a:defRPr>
            </a:lvl3pPr>
            <a:lvl4pPr marL="182562" indent="-182562">
              <a:buClrTx/>
              <a:buFontTx/>
              <a:defRPr sz="2400" spc="20">
                <a:latin typeface="Geller Headline"/>
                <a:ea typeface="Geller Headline"/>
                <a:cs typeface="Geller Headline"/>
                <a:sym typeface="Geller Headline"/>
              </a:defRPr>
            </a:lvl4pPr>
            <a:lvl5pPr marL="182562" indent="-182562">
              <a:buClrTx/>
              <a:buFontTx/>
              <a:defRPr sz="24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633" name="Text Placeholder 8"/>
          <p:cNvSpPr>
            <a:spLocks noGrp="1"/>
          </p:cNvSpPr>
          <p:nvPr>
            <p:ph type="body" sz="quarter" idx="14"/>
          </p:nvPr>
        </p:nvSpPr>
        <p:spPr>
          <a:xfrm>
            <a:off x="6178550" y="2315647"/>
            <a:ext cx="2723710" cy="792583"/>
          </a:xfrm>
          <a:prstGeom prst="rect">
            <a:avLst/>
          </a:prstGeom>
        </p:spPr>
        <p:txBody>
          <a:bodyPr/>
          <a:lstStyle/>
          <a:p>
            <a:pPr marL="0" indent="0">
              <a:buClrTx/>
              <a:buSzTx/>
              <a:buFontTx/>
              <a:buNone/>
              <a:defRPr sz="1400" spc="0"/>
            </a:pPr>
            <a:endParaRPr/>
          </a:p>
        </p:txBody>
      </p:sp>
      <p:sp>
        <p:nvSpPr>
          <p:cNvPr id="634" name="Text Placeholder 8"/>
          <p:cNvSpPr>
            <a:spLocks noGrp="1"/>
          </p:cNvSpPr>
          <p:nvPr>
            <p:ph type="body" sz="quarter" idx="15"/>
          </p:nvPr>
        </p:nvSpPr>
        <p:spPr>
          <a:xfrm>
            <a:off x="6178548" y="4473868"/>
            <a:ext cx="1956923" cy="406107"/>
          </a:xfrm>
          <a:prstGeom prst="rect">
            <a:avLst/>
          </a:prstGeom>
        </p:spPr>
        <p:txBody>
          <a:bodyPr/>
          <a:lstStyle/>
          <a:p>
            <a:pPr marL="0" indent="0">
              <a:buClrTx/>
              <a:buSzTx/>
              <a:buFontTx/>
              <a:buNone/>
              <a:defRPr sz="1400" spc="0"/>
            </a:pPr>
            <a:endParaRPr/>
          </a:p>
        </p:txBody>
      </p:sp>
      <p:sp>
        <p:nvSpPr>
          <p:cNvPr id="6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Slide Blue">
    <p:spTree>
      <p:nvGrpSpPr>
        <p:cNvPr id="1" name=""/>
        <p:cNvGrpSpPr/>
        <p:nvPr/>
      </p:nvGrpSpPr>
      <p:grpSpPr>
        <a:xfrm>
          <a:off x="0" y="0"/>
          <a:ext cx="0" cy="0"/>
          <a:chOff x="0" y="0"/>
          <a:chExt cx="0" cy="0"/>
        </a:xfrm>
      </p:grpSpPr>
      <p:sp>
        <p:nvSpPr>
          <p:cNvPr id="71" name="Title Text"/>
          <p:cNvSpPr txBox="1">
            <a:spLocks noGrp="1"/>
          </p:cNvSpPr>
          <p:nvPr>
            <p:ph type="title"/>
          </p:nvPr>
        </p:nvSpPr>
        <p:spPr>
          <a:xfrm>
            <a:off x="322263" y="327272"/>
            <a:ext cx="3460028" cy="1234722"/>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72" name="Body Level One…"/>
          <p:cNvSpPr txBox="1">
            <a:spLocks noGrp="1"/>
          </p:cNvSpPr>
          <p:nvPr>
            <p:ph type="body" sz="quarter" idx="1"/>
          </p:nvPr>
        </p:nvSpPr>
        <p:spPr>
          <a:xfrm>
            <a:off x="322263" y="1474734"/>
            <a:ext cx="3470277" cy="1314451"/>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73" name="Picture 4" descr="Picture 4"/>
          <p:cNvPicPr>
            <a:picLocks noChangeAspect="1"/>
          </p:cNvPicPr>
          <p:nvPr/>
        </p:nvPicPr>
        <p:blipFill>
          <a:blip r:embed="rId2">
            <a:extLst/>
          </a:blip>
          <a:stretch>
            <a:fillRect/>
          </a:stretch>
        </p:blipFill>
        <p:spPr>
          <a:xfrm>
            <a:off x="319032" y="4261834"/>
            <a:ext cx="990002" cy="573359"/>
          </a:xfrm>
          <a:prstGeom prst="rect">
            <a:avLst/>
          </a:prstGeom>
          <a:ln w="12700">
            <a:miter lim="400000"/>
          </a:ln>
        </p:spPr>
      </p:pic>
      <p:sp>
        <p:nvSpPr>
          <p:cNvPr id="74" name="Rectangle 6"/>
          <p:cNvSpPr/>
          <p:nvPr/>
        </p:nvSpPr>
        <p:spPr>
          <a:xfrm>
            <a:off x="4213185" y="0"/>
            <a:ext cx="4930815" cy="5143500"/>
          </a:xfrm>
          <a:prstGeom prst="rect">
            <a:avLst/>
          </a:prstGeom>
          <a:solidFill>
            <a:schemeClr val="accent5"/>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5" name="Picture Placeholder 8"/>
          <p:cNvSpPr>
            <a:spLocks noGrp="1"/>
          </p:cNvSpPr>
          <p:nvPr>
            <p:ph type="pic" idx="13"/>
          </p:nvPr>
        </p:nvSpPr>
        <p:spPr>
          <a:xfrm>
            <a:off x="4486275" y="266700"/>
            <a:ext cx="4387850" cy="4613275"/>
          </a:xfrm>
          <a:prstGeom prst="rect">
            <a:avLst/>
          </a:prstGeom>
        </p:spPr>
        <p:txBody>
          <a:bodyPr lIns="91439" tIns="45719" rIns="91439" bIns="45719">
            <a:noAutofit/>
          </a:bodyPr>
          <a:lstStyle/>
          <a:p>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Quote with image &amp; Orange Border">
    <p:spTree>
      <p:nvGrpSpPr>
        <p:cNvPr id="1" name=""/>
        <p:cNvGrpSpPr/>
        <p:nvPr/>
      </p:nvGrpSpPr>
      <p:grpSpPr>
        <a:xfrm>
          <a:off x="0" y="0"/>
          <a:ext cx="0" cy="0"/>
          <a:chOff x="0" y="0"/>
          <a:chExt cx="0" cy="0"/>
        </a:xfrm>
      </p:grpSpPr>
      <p:sp>
        <p:nvSpPr>
          <p:cNvPr id="642" name="Rectangle 4"/>
          <p:cNvSpPr/>
          <p:nvPr/>
        </p:nvSpPr>
        <p:spPr>
          <a:xfrm>
            <a:off x="0" y="0"/>
            <a:ext cx="5705475" cy="514350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643" name="Picture Placeholder 8"/>
          <p:cNvSpPr>
            <a:spLocks noGrp="1"/>
          </p:cNvSpPr>
          <p:nvPr>
            <p:ph type="pic" idx="13"/>
          </p:nvPr>
        </p:nvSpPr>
        <p:spPr>
          <a:xfrm>
            <a:off x="271463" y="266700"/>
            <a:ext cx="5164138" cy="4613275"/>
          </a:xfrm>
          <a:prstGeom prst="rect">
            <a:avLst/>
          </a:prstGeom>
        </p:spPr>
        <p:txBody>
          <a:bodyPr lIns="91439" tIns="45719" rIns="91439" bIns="45719">
            <a:noAutofit/>
          </a:bodyPr>
          <a:lstStyle/>
          <a:p>
            <a:endParaRPr/>
          </a:p>
        </p:txBody>
      </p:sp>
      <p:sp>
        <p:nvSpPr>
          <p:cNvPr id="644" name="Body Level One…"/>
          <p:cNvSpPr txBox="1">
            <a:spLocks noGrp="1"/>
          </p:cNvSpPr>
          <p:nvPr>
            <p:ph type="body" sz="quarter" idx="1"/>
          </p:nvPr>
        </p:nvSpPr>
        <p:spPr>
          <a:xfrm>
            <a:off x="5986257" y="266700"/>
            <a:ext cx="2887868" cy="1843454"/>
          </a:xfrm>
          <a:prstGeom prst="rect">
            <a:avLst/>
          </a:prstGeom>
        </p:spPr>
        <p:txBody>
          <a:bodyPr/>
          <a:lstStyle>
            <a:lvl1pPr marL="182562" indent="-182562">
              <a:buClrTx/>
              <a:buSzTx/>
              <a:buFontTx/>
              <a:buNone/>
              <a:defRPr sz="2400" spc="20">
                <a:latin typeface="Geller Headline"/>
                <a:ea typeface="Geller Headline"/>
                <a:cs typeface="Geller Headline"/>
                <a:sym typeface="Geller Headline"/>
              </a:defRPr>
            </a:lvl1pPr>
            <a:lvl2pPr marL="171450" indent="-171450">
              <a:buClrTx/>
              <a:buFontTx/>
              <a:buChar char="•"/>
              <a:defRPr sz="2400" spc="20">
                <a:latin typeface="Geller Headline"/>
                <a:ea typeface="Geller Headline"/>
                <a:cs typeface="Geller Headline"/>
                <a:sym typeface="Geller Headline"/>
              </a:defRPr>
            </a:lvl2pPr>
            <a:lvl3pPr marL="182562" indent="-182562">
              <a:buClrTx/>
              <a:buFontTx/>
              <a:defRPr sz="2400" spc="20">
                <a:latin typeface="Geller Headline"/>
                <a:ea typeface="Geller Headline"/>
                <a:cs typeface="Geller Headline"/>
                <a:sym typeface="Geller Headline"/>
              </a:defRPr>
            </a:lvl3pPr>
            <a:lvl4pPr marL="182562" indent="-182562">
              <a:buClrTx/>
              <a:buFontTx/>
              <a:defRPr sz="2400" spc="20">
                <a:latin typeface="Geller Headline"/>
                <a:ea typeface="Geller Headline"/>
                <a:cs typeface="Geller Headline"/>
                <a:sym typeface="Geller Headline"/>
              </a:defRPr>
            </a:lvl4pPr>
            <a:lvl5pPr marL="182562" indent="-182562">
              <a:buClrTx/>
              <a:buFontTx/>
              <a:defRPr sz="24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645" name="Text Placeholder 8"/>
          <p:cNvSpPr>
            <a:spLocks noGrp="1"/>
          </p:cNvSpPr>
          <p:nvPr>
            <p:ph type="body" sz="quarter" idx="14"/>
          </p:nvPr>
        </p:nvSpPr>
        <p:spPr>
          <a:xfrm>
            <a:off x="6178550" y="2315647"/>
            <a:ext cx="2723710" cy="792583"/>
          </a:xfrm>
          <a:prstGeom prst="rect">
            <a:avLst/>
          </a:prstGeom>
        </p:spPr>
        <p:txBody>
          <a:bodyPr/>
          <a:lstStyle/>
          <a:p>
            <a:pPr marL="0" indent="0">
              <a:buClrTx/>
              <a:buSzTx/>
              <a:buFontTx/>
              <a:buNone/>
              <a:defRPr sz="1400" spc="0"/>
            </a:pPr>
            <a:endParaRPr/>
          </a:p>
        </p:txBody>
      </p:sp>
      <p:sp>
        <p:nvSpPr>
          <p:cNvPr id="646" name="Text Placeholder 8"/>
          <p:cNvSpPr>
            <a:spLocks noGrp="1"/>
          </p:cNvSpPr>
          <p:nvPr>
            <p:ph type="body" sz="quarter" idx="15"/>
          </p:nvPr>
        </p:nvSpPr>
        <p:spPr>
          <a:xfrm>
            <a:off x="6178548" y="4473868"/>
            <a:ext cx="1956923" cy="406107"/>
          </a:xfrm>
          <a:prstGeom prst="rect">
            <a:avLst/>
          </a:prstGeom>
        </p:spPr>
        <p:txBody>
          <a:bodyPr/>
          <a:lstStyle/>
          <a:p>
            <a:pPr marL="0" indent="0">
              <a:buClrTx/>
              <a:buSzTx/>
              <a:buFontTx/>
              <a:buNone/>
              <a:defRPr sz="1400" spc="0"/>
            </a:pPr>
            <a:endParaRPr/>
          </a:p>
        </p:txBody>
      </p:sp>
      <p:sp>
        <p:nvSpPr>
          <p:cNvPr id="6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Title, Content, Image &amp; Turquoise Border">
    <p:spTree>
      <p:nvGrpSpPr>
        <p:cNvPr id="1" name=""/>
        <p:cNvGrpSpPr/>
        <p:nvPr/>
      </p:nvGrpSpPr>
      <p:grpSpPr>
        <a:xfrm>
          <a:off x="0" y="0"/>
          <a:ext cx="0" cy="0"/>
          <a:chOff x="0" y="0"/>
          <a:chExt cx="0" cy="0"/>
        </a:xfrm>
      </p:grpSpPr>
      <p:sp>
        <p:nvSpPr>
          <p:cNvPr id="665" name="Body Level One…"/>
          <p:cNvSpPr txBox="1">
            <a:spLocks noGrp="1"/>
          </p:cNvSpPr>
          <p:nvPr>
            <p:ph type="body" sz="half" idx="1"/>
          </p:nvPr>
        </p:nvSpPr>
        <p:spPr>
          <a:xfrm>
            <a:off x="271463" y="707616"/>
            <a:ext cx="2829293" cy="3394475"/>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666" name="Rectangle 6"/>
          <p:cNvSpPr/>
          <p:nvPr/>
        </p:nvSpPr>
        <p:spPr>
          <a:xfrm>
            <a:off x="3438525" y="0"/>
            <a:ext cx="5705475" cy="5143500"/>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667"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668" name="Title Text"/>
          <p:cNvSpPr txBox="1">
            <a:spLocks noGrp="1"/>
          </p:cNvSpPr>
          <p:nvPr>
            <p:ph type="title"/>
          </p:nvPr>
        </p:nvSpPr>
        <p:spPr>
          <a:xfrm>
            <a:off x="269998" y="215999"/>
            <a:ext cx="3091389" cy="248476"/>
          </a:xfrm>
          <a:prstGeom prst="rect">
            <a:avLst/>
          </a:prstGeom>
        </p:spPr>
        <p:txBody>
          <a:bodyPr/>
          <a:lstStyle>
            <a:lvl1pPr>
              <a:defRPr sz="1400"/>
            </a:lvl1pPr>
          </a:lstStyle>
          <a:p>
            <a:r>
              <a:t>Title Text</a:t>
            </a:r>
          </a:p>
        </p:txBody>
      </p:sp>
      <p:sp>
        <p:nvSpPr>
          <p:cNvPr id="669"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Title, Content, Image &amp; Dk Blue Border">
    <p:spTree>
      <p:nvGrpSpPr>
        <p:cNvPr id="1" name=""/>
        <p:cNvGrpSpPr/>
        <p:nvPr/>
      </p:nvGrpSpPr>
      <p:grpSpPr>
        <a:xfrm>
          <a:off x="0" y="0"/>
          <a:ext cx="0" cy="0"/>
          <a:chOff x="0" y="0"/>
          <a:chExt cx="0" cy="0"/>
        </a:xfrm>
      </p:grpSpPr>
      <p:sp>
        <p:nvSpPr>
          <p:cNvPr id="676" name="Body Level One…"/>
          <p:cNvSpPr txBox="1">
            <a:spLocks noGrp="1"/>
          </p:cNvSpPr>
          <p:nvPr>
            <p:ph type="body" sz="half" idx="1"/>
          </p:nvPr>
        </p:nvSpPr>
        <p:spPr>
          <a:xfrm>
            <a:off x="271463" y="707616"/>
            <a:ext cx="2829293" cy="3394475"/>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677" name="Rectangle 6"/>
          <p:cNvSpPr/>
          <p:nvPr/>
        </p:nvSpPr>
        <p:spPr>
          <a:xfrm>
            <a:off x="3438525" y="0"/>
            <a:ext cx="5705475" cy="5143500"/>
          </a:xfrm>
          <a:prstGeom prst="rect">
            <a:avLst/>
          </a:prstGeom>
          <a:solidFill>
            <a:schemeClr val="accent2"/>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678"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679" name="Title Text"/>
          <p:cNvSpPr txBox="1">
            <a:spLocks noGrp="1"/>
          </p:cNvSpPr>
          <p:nvPr>
            <p:ph type="title"/>
          </p:nvPr>
        </p:nvSpPr>
        <p:spPr>
          <a:xfrm>
            <a:off x="269998" y="215999"/>
            <a:ext cx="3097828" cy="248476"/>
          </a:xfrm>
          <a:prstGeom prst="rect">
            <a:avLst/>
          </a:prstGeom>
        </p:spPr>
        <p:txBody>
          <a:bodyPr/>
          <a:lstStyle>
            <a:lvl1pPr>
              <a:defRPr sz="1400"/>
            </a:lvl1pPr>
          </a:lstStyle>
          <a:p>
            <a:r>
              <a:t>Title Text</a:t>
            </a:r>
          </a:p>
        </p:txBody>
      </p:sp>
      <p:sp>
        <p:nvSpPr>
          <p:cNvPr id="680"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Title, Content, Image &amp; Pink Border">
    <p:spTree>
      <p:nvGrpSpPr>
        <p:cNvPr id="1" name=""/>
        <p:cNvGrpSpPr/>
        <p:nvPr/>
      </p:nvGrpSpPr>
      <p:grpSpPr>
        <a:xfrm>
          <a:off x="0" y="0"/>
          <a:ext cx="0" cy="0"/>
          <a:chOff x="0" y="0"/>
          <a:chExt cx="0" cy="0"/>
        </a:xfrm>
      </p:grpSpPr>
      <p:sp>
        <p:nvSpPr>
          <p:cNvPr id="687" name="Body Level One…"/>
          <p:cNvSpPr txBox="1">
            <a:spLocks noGrp="1"/>
          </p:cNvSpPr>
          <p:nvPr>
            <p:ph type="body" sz="half" idx="1"/>
          </p:nvPr>
        </p:nvSpPr>
        <p:spPr>
          <a:xfrm>
            <a:off x="271463" y="707616"/>
            <a:ext cx="2829293" cy="3394475"/>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688" name="Rectangle 6"/>
          <p:cNvSpPr/>
          <p:nvPr/>
        </p:nvSpPr>
        <p:spPr>
          <a:xfrm>
            <a:off x="3438525" y="0"/>
            <a:ext cx="5705475" cy="5143500"/>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689"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690" name="Title Text"/>
          <p:cNvSpPr txBox="1">
            <a:spLocks noGrp="1"/>
          </p:cNvSpPr>
          <p:nvPr>
            <p:ph type="title"/>
          </p:nvPr>
        </p:nvSpPr>
        <p:spPr>
          <a:xfrm>
            <a:off x="269998" y="215999"/>
            <a:ext cx="3072071" cy="248476"/>
          </a:xfrm>
          <a:prstGeom prst="rect">
            <a:avLst/>
          </a:prstGeom>
        </p:spPr>
        <p:txBody>
          <a:bodyPr/>
          <a:lstStyle>
            <a:lvl1pPr>
              <a:defRPr sz="1400"/>
            </a:lvl1pPr>
          </a:lstStyle>
          <a:p>
            <a:r>
              <a:t>Title Text</a:t>
            </a:r>
          </a:p>
        </p:txBody>
      </p:sp>
      <p:sp>
        <p:nvSpPr>
          <p:cNvPr id="691"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Title, Content, Image &amp; Green Border">
    <p:spTree>
      <p:nvGrpSpPr>
        <p:cNvPr id="1" name=""/>
        <p:cNvGrpSpPr/>
        <p:nvPr/>
      </p:nvGrpSpPr>
      <p:grpSpPr>
        <a:xfrm>
          <a:off x="0" y="0"/>
          <a:ext cx="0" cy="0"/>
          <a:chOff x="0" y="0"/>
          <a:chExt cx="0" cy="0"/>
        </a:xfrm>
      </p:grpSpPr>
      <p:sp>
        <p:nvSpPr>
          <p:cNvPr id="698" name="Body Level One…"/>
          <p:cNvSpPr txBox="1">
            <a:spLocks noGrp="1"/>
          </p:cNvSpPr>
          <p:nvPr>
            <p:ph type="body" sz="half" idx="1"/>
          </p:nvPr>
        </p:nvSpPr>
        <p:spPr>
          <a:xfrm>
            <a:off x="271463" y="707616"/>
            <a:ext cx="2829293" cy="3394475"/>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699" name="Rectangle 6"/>
          <p:cNvSpPr/>
          <p:nvPr/>
        </p:nvSpPr>
        <p:spPr>
          <a:xfrm>
            <a:off x="3438525" y="0"/>
            <a:ext cx="5705475" cy="5143500"/>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00"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701" name="Title Text"/>
          <p:cNvSpPr txBox="1">
            <a:spLocks noGrp="1"/>
          </p:cNvSpPr>
          <p:nvPr>
            <p:ph type="title"/>
          </p:nvPr>
        </p:nvSpPr>
        <p:spPr>
          <a:xfrm>
            <a:off x="269998" y="215999"/>
            <a:ext cx="3072071" cy="248476"/>
          </a:xfrm>
          <a:prstGeom prst="rect">
            <a:avLst/>
          </a:prstGeom>
        </p:spPr>
        <p:txBody>
          <a:bodyPr/>
          <a:lstStyle>
            <a:lvl1pPr>
              <a:defRPr sz="1400"/>
            </a:lvl1pPr>
          </a:lstStyle>
          <a:p>
            <a:r>
              <a:t>Title Text</a:t>
            </a:r>
          </a:p>
        </p:txBody>
      </p:sp>
      <p:sp>
        <p:nvSpPr>
          <p:cNvPr id="702"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Title, Content, Image &amp; Blue Border">
    <p:spTree>
      <p:nvGrpSpPr>
        <p:cNvPr id="1" name=""/>
        <p:cNvGrpSpPr/>
        <p:nvPr/>
      </p:nvGrpSpPr>
      <p:grpSpPr>
        <a:xfrm>
          <a:off x="0" y="0"/>
          <a:ext cx="0" cy="0"/>
          <a:chOff x="0" y="0"/>
          <a:chExt cx="0" cy="0"/>
        </a:xfrm>
      </p:grpSpPr>
      <p:sp>
        <p:nvSpPr>
          <p:cNvPr id="709" name="Body Level One…"/>
          <p:cNvSpPr txBox="1">
            <a:spLocks noGrp="1"/>
          </p:cNvSpPr>
          <p:nvPr>
            <p:ph type="body" sz="half" idx="1"/>
          </p:nvPr>
        </p:nvSpPr>
        <p:spPr>
          <a:xfrm>
            <a:off x="271463" y="707616"/>
            <a:ext cx="2829293" cy="3394475"/>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710" name="Rectangle 6"/>
          <p:cNvSpPr/>
          <p:nvPr/>
        </p:nvSpPr>
        <p:spPr>
          <a:xfrm>
            <a:off x="3438525" y="0"/>
            <a:ext cx="5705475" cy="5143500"/>
          </a:xfrm>
          <a:prstGeom prst="rect">
            <a:avLst/>
          </a:prstGeom>
          <a:solidFill>
            <a:schemeClr val="accent5"/>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11"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712" name="Title Text"/>
          <p:cNvSpPr txBox="1">
            <a:spLocks noGrp="1"/>
          </p:cNvSpPr>
          <p:nvPr>
            <p:ph type="title"/>
          </p:nvPr>
        </p:nvSpPr>
        <p:spPr>
          <a:xfrm>
            <a:off x="269998" y="215999"/>
            <a:ext cx="3059192" cy="248476"/>
          </a:xfrm>
          <a:prstGeom prst="rect">
            <a:avLst/>
          </a:prstGeom>
        </p:spPr>
        <p:txBody>
          <a:bodyPr/>
          <a:lstStyle>
            <a:lvl1pPr>
              <a:defRPr sz="1400"/>
            </a:lvl1pPr>
          </a:lstStyle>
          <a:p>
            <a:r>
              <a:t>Title Text</a:t>
            </a:r>
          </a:p>
        </p:txBody>
      </p:sp>
      <p:sp>
        <p:nvSpPr>
          <p:cNvPr id="713"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Title, Content, Image &amp; Orange Border">
    <p:spTree>
      <p:nvGrpSpPr>
        <p:cNvPr id="1" name=""/>
        <p:cNvGrpSpPr/>
        <p:nvPr/>
      </p:nvGrpSpPr>
      <p:grpSpPr>
        <a:xfrm>
          <a:off x="0" y="0"/>
          <a:ext cx="0" cy="0"/>
          <a:chOff x="0" y="0"/>
          <a:chExt cx="0" cy="0"/>
        </a:xfrm>
      </p:grpSpPr>
      <p:sp>
        <p:nvSpPr>
          <p:cNvPr id="720" name="Body Level One…"/>
          <p:cNvSpPr txBox="1">
            <a:spLocks noGrp="1"/>
          </p:cNvSpPr>
          <p:nvPr>
            <p:ph type="body" sz="half" idx="1"/>
          </p:nvPr>
        </p:nvSpPr>
        <p:spPr>
          <a:xfrm>
            <a:off x="271463" y="707616"/>
            <a:ext cx="2829293" cy="3394475"/>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721" name="Rectangle 6"/>
          <p:cNvSpPr/>
          <p:nvPr/>
        </p:nvSpPr>
        <p:spPr>
          <a:xfrm>
            <a:off x="3438525" y="0"/>
            <a:ext cx="5705475" cy="514350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22"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723" name="Title Text"/>
          <p:cNvSpPr txBox="1">
            <a:spLocks noGrp="1"/>
          </p:cNvSpPr>
          <p:nvPr>
            <p:ph type="title"/>
          </p:nvPr>
        </p:nvSpPr>
        <p:spPr>
          <a:xfrm>
            <a:off x="269998" y="215999"/>
            <a:ext cx="3091389" cy="248476"/>
          </a:xfrm>
          <a:prstGeom prst="rect">
            <a:avLst/>
          </a:prstGeom>
        </p:spPr>
        <p:txBody>
          <a:bodyPr/>
          <a:lstStyle>
            <a:lvl1pPr>
              <a:defRPr sz="1400"/>
            </a:lvl1pPr>
          </a:lstStyle>
          <a:p>
            <a:r>
              <a:t>Title Text</a:t>
            </a:r>
          </a:p>
        </p:txBody>
      </p:sp>
      <p:sp>
        <p:nvSpPr>
          <p:cNvPr id="724"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Text with image">
    <p:spTree>
      <p:nvGrpSpPr>
        <p:cNvPr id="1" name=""/>
        <p:cNvGrpSpPr/>
        <p:nvPr/>
      </p:nvGrpSpPr>
      <p:grpSpPr>
        <a:xfrm>
          <a:off x="0" y="0"/>
          <a:ext cx="0" cy="0"/>
          <a:chOff x="0" y="0"/>
          <a:chExt cx="0" cy="0"/>
        </a:xfrm>
      </p:grpSpPr>
      <p:sp>
        <p:nvSpPr>
          <p:cNvPr id="731" name="Rectangle 4"/>
          <p:cNvSpPr/>
          <p:nvPr/>
        </p:nvSpPr>
        <p:spPr>
          <a:xfrm>
            <a:off x="3438525" y="0"/>
            <a:ext cx="5705475" cy="5143500"/>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32"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733" name="Body Level One…"/>
          <p:cNvSpPr txBox="1">
            <a:spLocks noGrp="1"/>
          </p:cNvSpPr>
          <p:nvPr>
            <p:ph type="body" sz="quarter" idx="1"/>
          </p:nvPr>
        </p:nvSpPr>
        <p:spPr>
          <a:xfrm>
            <a:off x="268289" y="287770"/>
            <a:ext cx="2722562" cy="342900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734" name="Text Placeholder 8"/>
          <p:cNvSpPr>
            <a:spLocks noGrp="1"/>
          </p:cNvSpPr>
          <p:nvPr>
            <p:ph type="body" sz="quarter" idx="14"/>
          </p:nvPr>
        </p:nvSpPr>
        <p:spPr>
          <a:xfrm>
            <a:off x="312743" y="4229100"/>
            <a:ext cx="1355934" cy="406107"/>
          </a:xfrm>
          <a:prstGeom prst="rect">
            <a:avLst/>
          </a:prstGeom>
        </p:spPr>
        <p:txBody>
          <a:bodyPr/>
          <a:lstStyle/>
          <a:p>
            <a:pPr marL="0" indent="0">
              <a:buClrTx/>
              <a:buSzTx/>
              <a:buFontTx/>
              <a:buNone/>
              <a:defRPr sz="1400" spc="0"/>
            </a:pPr>
            <a:endParaRPr/>
          </a:p>
        </p:txBody>
      </p:sp>
      <p:sp>
        <p:nvSpPr>
          <p:cNvPr id="735"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742" name="Title Text"/>
          <p:cNvSpPr txBox="1">
            <a:spLocks noGrp="1"/>
          </p:cNvSpPr>
          <p:nvPr>
            <p:ph type="title"/>
          </p:nvPr>
        </p:nvSpPr>
        <p:spPr>
          <a:xfrm>
            <a:off x="322263" y="275491"/>
            <a:ext cx="2668587" cy="248477"/>
          </a:xfrm>
          <a:prstGeom prst="rect">
            <a:avLst/>
          </a:prstGeom>
        </p:spPr>
        <p:txBody>
          <a:bodyPr/>
          <a:lstStyle>
            <a:lvl1pPr>
              <a:defRPr sz="1400"/>
            </a:lvl1pPr>
          </a:lstStyle>
          <a:p>
            <a:r>
              <a:t>Title Text</a:t>
            </a:r>
          </a:p>
        </p:txBody>
      </p:sp>
      <p:sp>
        <p:nvSpPr>
          <p:cNvPr id="743"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Chart">
    <p:spTree>
      <p:nvGrpSpPr>
        <p:cNvPr id="1" name=""/>
        <p:cNvGrpSpPr/>
        <p:nvPr/>
      </p:nvGrpSpPr>
      <p:grpSpPr>
        <a:xfrm>
          <a:off x="0" y="0"/>
          <a:ext cx="0" cy="0"/>
          <a:chOff x="0" y="0"/>
          <a:chExt cx="0" cy="0"/>
        </a:xfrm>
      </p:grpSpPr>
      <p:sp>
        <p:nvSpPr>
          <p:cNvPr id="750" name="Title Text"/>
          <p:cNvSpPr txBox="1">
            <a:spLocks noGrp="1"/>
          </p:cNvSpPr>
          <p:nvPr>
            <p:ph type="title"/>
          </p:nvPr>
        </p:nvSpPr>
        <p:spPr>
          <a:xfrm>
            <a:off x="322263" y="275491"/>
            <a:ext cx="2668587" cy="248477"/>
          </a:xfrm>
          <a:prstGeom prst="rect">
            <a:avLst/>
          </a:prstGeom>
        </p:spPr>
        <p:txBody>
          <a:bodyPr/>
          <a:lstStyle>
            <a:lvl1pPr>
              <a:defRPr sz="1400"/>
            </a:lvl1pPr>
          </a:lstStyle>
          <a:p>
            <a:r>
              <a:t>Title Text</a:t>
            </a:r>
          </a:p>
        </p:txBody>
      </p:sp>
      <p:sp>
        <p:nvSpPr>
          <p:cNvPr id="751" name="Body Level One…"/>
          <p:cNvSpPr txBox="1">
            <a:spLocks noGrp="1"/>
          </p:cNvSpPr>
          <p:nvPr>
            <p:ph type="body" sz="half" idx="1"/>
          </p:nvPr>
        </p:nvSpPr>
        <p:spPr>
          <a:xfrm>
            <a:off x="322263" y="889754"/>
            <a:ext cx="2778493" cy="339447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752"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Slide Orange">
    <p:spTree>
      <p:nvGrpSpPr>
        <p:cNvPr id="1" name=""/>
        <p:cNvGrpSpPr/>
        <p:nvPr/>
      </p:nvGrpSpPr>
      <p:grpSpPr>
        <a:xfrm>
          <a:off x="0" y="0"/>
          <a:ext cx="0" cy="0"/>
          <a:chOff x="0" y="0"/>
          <a:chExt cx="0" cy="0"/>
        </a:xfrm>
      </p:grpSpPr>
      <p:sp>
        <p:nvSpPr>
          <p:cNvPr id="83" name="Title Text"/>
          <p:cNvSpPr txBox="1">
            <a:spLocks noGrp="1"/>
          </p:cNvSpPr>
          <p:nvPr>
            <p:ph type="title"/>
          </p:nvPr>
        </p:nvSpPr>
        <p:spPr>
          <a:xfrm>
            <a:off x="322263" y="327272"/>
            <a:ext cx="3460028" cy="1234722"/>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84" name="Body Level One…"/>
          <p:cNvSpPr txBox="1">
            <a:spLocks noGrp="1"/>
          </p:cNvSpPr>
          <p:nvPr>
            <p:ph type="body" sz="quarter" idx="1"/>
          </p:nvPr>
        </p:nvSpPr>
        <p:spPr>
          <a:xfrm>
            <a:off x="322263" y="1474734"/>
            <a:ext cx="3470277" cy="1314451"/>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85" name="Picture 4" descr="Picture 4"/>
          <p:cNvPicPr>
            <a:picLocks noChangeAspect="1"/>
          </p:cNvPicPr>
          <p:nvPr/>
        </p:nvPicPr>
        <p:blipFill>
          <a:blip r:embed="rId2">
            <a:extLst/>
          </a:blip>
          <a:stretch>
            <a:fillRect/>
          </a:stretch>
        </p:blipFill>
        <p:spPr>
          <a:xfrm>
            <a:off x="319032" y="4261834"/>
            <a:ext cx="990002" cy="573359"/>
          </a:xfrm>
          <a:prstGeom prst="rect">
            <a:avLst/>
          </a:prstGeom>
          <a:ln w="12700">
            <a:miter lim="400000"/>
          </a:ln>
        </p:spPr>
      </p:pic>
      <p:sp>
        <p:nvSpPr>
          <p:cNvPr id="86" name="Rectangle 6"/>
          <p:cNvSpPr/>
          <p:nvPr/>
        </p:nvSpPr>
        <p:spPr>
          <a:xfrm>
            <a:off x="4213185" y="0"/>
            <a:ext cx="4930815" cy="514350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87" name="Picture Placeholder 8"/>
          <p:cNvSpPr>
            <a:spLocks noGrp="1"/>
          </p:cNvSpPr>
          <p:nvPr>
            <p:ph type="pic" idx="13"/>
          </p:nvPr>
        </p:nvSpPr>
        <p:spPr>
          <a:xfrm>
            <a:off x="4486275" y="266700"/>
            <a:ext cx="4387850" cy="4613275"/>
          </a:xfrm>
          <a:prstGeom prst="rect">
            <a:avLst/>
          </a:prstGeom>
        </p:spPr>
        <p:txBody>
          <a:bodyPr lIns="91439" tIns="45719" rIns="91439" bIns="45719">
            <a:noAutofit/>
          </a:bodyPr>
          <a:lstStyle/>
          <a:p>
            <a:endParaRPr/>
          </a:p>
        </p:txBody>
      </p:sp>
      <p:sp>
        <p:nvSpPr>
          <p:cNvPr id="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The Team with intro text">
    <p:spTree>
      <p:nvGrpSpPr>
        <p:cNvPr id="1" name=""/>
        <p:cNvGrpSpPr/>
        <p:nvPr/>
      </p:nvGrpSpPr>
      <p:grpSpPr>
        <a:xfrm>
          <a:off x="0" y="0"/>
          <a:ext cx="0" cy="0"/>
          <a:chOff x="0" y="0"/>
          <a:chExt cx="0" cy="0"/>
        </a:xfrm>
      </p:grpSpPr>
      <p:sp>
        <p:nvSpPr>
          <p:cNvPr id="759" name="Title Text"/>
          <p:cNvSpPr txBox="1">
            <a:spLocks noGrp="1"/>
          </p:cNvSpPr>
          <p:nvPr>
            <p:ph type="title"/>
          </p:nvPr>
        </p:nvSpPr>
        <p:spPr>
          <a:xfrm>
            <a:off x="322263" y="275491"/>
            <a:ext cx="2668587" cy="248477"/>
          </a:xfrm>
          <a:prstGeom prst="rect">
            <a:avLst/>
          </a:prstGeom>
        </p:spPr>
        <p:txBody>
          <a:bodyPr/>
          <a:lstStyle>
            <a:lvl1pPr>
              <a:defRPr sz="1400"/>
            </a:lvl1pPr>
          </a:lstStyle>
          <a:p>
            <a:r>
              <a:t>Title Text</a:t>
            </a:r>
          </a:p>
        </p:txBody>
      </p:sp>
      <p:sp>
        <p:nvSpPr>
          <p:cNvPr id="760" name="Body Level One…"/>
          <p:cNvSpPr txBox="1">
            <a:spLocks noGrp="1"/>
          </p:cNvSpPr>
          <p:nvPr>
            <p:ph type="body" sz="half" idx="1"/>
          </p:nvPr>
        </p:nvSpPr>
        <p:spPr>
          <a:xfrm>
            <a:off x="322263" y="889754"/>
            <a:ext cx="2811081" cy="339447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761" name="Rectangle 6"/>
          <p:cNvSpPr/>
          <p:nvPr/>
        </p:nvSpPr>
        <p:spPr>
          <a:xfrm>
            <a:off x="4226423" y="318745"/>
            <a:ext cx="1168593" cy="1165609"/>
          </a:xfrm>
          <a:prstGeom prst="rect">
            <a:avLst/>
          </a:prstGeom>
          <a:solidFill>
            <a:srgbClr val="FFA600"/>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62" name="Picture Placeholder 8"/>
          <p:cNvSpPr>
            <a:spLocks noGrp="1"/>
          </p:cNvSpPr>
          <p:nvPr>
            <p:ph type="pic" sz="quarter" idx="13"/>
          </p:nvPr>
        </p:nvSpPr>
        <p:spPr>
          <a:xfrm>
            <a:off x="4333421" y="425518"/>
            <a:ext cx="954596" cy="952063"/>
          </a:xfrm>
          <a:prstGeom prst="rect">
            <a:avLst/>
          </a:prstGeom>
        </p:spPr>
        <p:txBody>
          <a:bodyPr lIns="91439" tIns="45719" rIns="91439" bIns="45719">
            <a:noAutofit/>
          </a:bodyPr>
          <a:lstStyle/>
          <a:p>
            <a:endParaRPr/>
          </a:p>
        </p:txBody>
      </p:sp>
      <p:sp>
        <p:nvSpPr>
          <p:cNvPr id="763" name="Text Placeholder 7"/>
          <p:cNvSpPr>
            <a:spLocks noGrp="1"/>
          </p:cNvSpPr>
          <p:nvPr>
            <p:ph type="body" sz="quarter" idx="14"/>
          </p:nvPr>
        </p:nvSpPr>
        <p:spPr>
          <a:xfrm>
            <a:off x="4230932" y="1587964"/>
            <a:ext cx="1364327" cy="516608"/>
          </a:xfrm>
          <a:prstGeom prst="rect">
            <a:avLst/>
          </a:prstGeom>
        </p:spPr>
        <p:txBody>
          <a:bodyPr/>
          <a:lstStyle/>
          <a:p>
            <a:pPr marL="0" indent="0">
              <a:buClrTx/>
              <a:buSzTx/>
              <a:buFontTx/>
              <a:buNone/>
              <a:defRPr sz="1400" spc="0"/>
            </a:pPr>
            <a:endParaRPr/>
          </a:p>
        </p:txBody>
      </p:sp>
      <p:sp>
        <p:nvSpPr>
          <p:cNvPr id="764" name="Rectangle 9"/>
          <p:cNvSpPr/>
          <p:nvPr/>
        </p:nvSpPr>
        <p:spPr>
          <a:xfrm>
            <a:off x="4226423" y="2321716"/>
            <a:ext cx="1168593" cy="1165610"/>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65" name="Picture Placeholder 8"/>
          <p:cNvSpPr>
            <a:spLocks noGrp="1"/>
          </p:cNvSpPr>
          <p:nvPr>
            <p:ph type="pic" sz="quarter" idx="15"/>
          </p:nvPr>
        </p:nvSpPr>
        <p:spPr>
          <a:xfrm>
            <a:off x="4333421" y="2428488"/>
            <a:ext cx="954596" cy="952064"/>
          </a:xfrm>
          <a:prstGeom prst="rect">
            <a:avLst/>
          </a:prstGeom>
        </p:spPr>
        <p:txBody>
          <a:bodyPr lIns="91439" tIns="45719" rIns="91439" bIns="45719">
            <a:noAutofit/>
          </a:bodyPr>
          <a:lstStyle/>
          <a:p>
            <a:endParaRPr/>
          </a:p>
        </p:txBody>
      </p:sp>
      <p:sp>
        <p:nvSpPr>
          <p:cNvPr id="766" name="Text Placeholder 7"/>
          <p:cNvSpPr>
            <a:spLocks noGrp="1"/>
          </p:cNvSpPr>
          <p:nvPr>
            <p:ph type="body" sz="quarter" idx="16"/>
          </p:nvPr>
        </p:nvSpPr>
        <p:spPr>
          <a:xfrm>
            <a:off x="4230932" y="3590937"/>
            <a:ext cx="1364327" cy="516607"/>
          </a:xfrm>
          <a:prstGeom prst="rect">
            <a:avLst/>
          </a:prstGeom>
        </p:spPr>
        <p:txBody>
          <a:bodyPr/>
          <a:lstStyle/>
          <a:p>
            <a:pPr marL="0" indent="0">
              <a:buClrTx/>
              <a:buSzTx/>
              <a:buFontTx/>
              <a:buNone/>
              <a:defRPr sz="1400" spc="0"/>
            </a:pPr>
            <a:endParaRPr/>
          </a:p>
        </p:txBody>
      </p:sp>
      <p:sp>
        <p:nvSpPr>
          <p:cNvPr id="767" name="Rectangle 12"/>
          <p:cNvSpPr/>
          <p:nvPr/>
        </p:nvSpPr>
        <p:spPr>
          <a:xfrm>
            <a:off x="5910081" y="318745"/>
            <a:ext cx="1168593" cy="1165609"/>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68" name="Picture Placeholder 8"/>
          <p:cNvSpPr>
            <a:spLocks noGrp="1"/>
          </p:cNvSpPr>
          <p:nvPr>
            <p:ph type="pic" sz="quarter" idx="17"/>
          </p:nvPr>
        </p:nvSpPr>
        <p:spPr>
          <a:xfrm>
            <a:off x="6017078" y="425518"/>
            <a:ext cx="954596" cy="952063"/>
          </a:xfrm>
          <a:prstGeom prst="rect">
            <a:avLst/>
          </a:prstGeom>
        </p:spPr>
        <p:txBody>
          <a:bodyPr lIns="91439" tIns="45719" rIns="91439" bIns="45719">
            <a:noAutofit/>
          </a:bodyPr>
          <a:lstStyle/>
          <a:p>
            <a:endParaRPr/>
          </a:p>
        </p:txBody>
      </p:sp>
      <p:sp>
        <p:nvSpPr>
          <p:cNvPr id="769" name="Text Placeholder 7"/>
          <p:cNvSpPr>
            <a:spLocks noGrp="1"/>
          </p:cNvSpPr>
          <p:nvPr>
            <p:ph type="body" sz="quarter" idx="18"/>
          </p:nvPr>
        </p:nvSpPr>
        <p:spPr>
          <a:xfrm>
            <a:off x="5914587" y="1587964"/>
            <a:ext cx="1364328" cy="516608"/>
          </a:xfrm>
          <a:prstGeom prst="rect">
            <a:avLst/>
          </a:prstGeom>
        </p:spPr>
        <p:txBody>
          <a:bodyPr/>
          <a:lstStyle/>
          <a:p>
            <a:pPr marL="0" indent="0">
              <a:buClrTx/>
              <a:buSzTx/>
              <a:buFontTx/>
              <a:buNone/>
              <a:defRPr sz="1400" spc="0"/>
            </a:pPr>
            <a:endParaRPr/>
          </a:p>
        </p:txBody>
      </p:sp>
      <p:sp>
        <p:nvSpPr>
          <p:cNvPr id="770" name="Rectangle 15"/>
          <p:cNvSpPr/>
          <p:nvPr/>
        </p:nvSpPr>
        <p:spPr>
          <a:xfrm>
            <a:off x="5910081" y="2321716"/>
            <a:ext cx="1168593" cy="116561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71" name="Picture Placeholder 8"/>
          <p:cNvSpPr>
            <a:spLocks noGrp="1"/>
          </p:cNvSpPr>
          <p:nvPr>
            <p:ph type="pic" sz="quarter" idx="19"/>
          </p:nvPr>
        </p:nvSpPr>
        <p:spPr>
          <a:xfrm>
            <a:off x="6017078" y="2428488"/>
            <a:ext cx="954596" cy="952064"/>
          </a:xfrm>
          <a:prstGeom prst="rect">
            <a:avLst/>
          </a:prstGeom>
        </p:spPr>
        <p:txBody>
          <a:bodyPr lIns="91439" tIns="45719" rIns="91439" bIns="45719">
            <a:noAutofit/>
          </a:bodyPr>
          <a:lstStyle/>
          <a:p>
            <a:endParaRPr/>
          </a:p>
        </p:txBody>
      </p:sp>
      <p:sp>
        <p:nvSpPr>
          <p:cNvPr id="772" name="Text Placeholder 7"/>
          <p:cNvSpPr>
            <a:spLocks noGrp="1"/>
          </p:cNvSpPr>
          <p:nvPr>
            <p:ph type="body" sz="quarter" idx="20"/>
          </p:nvPr>
        </p:nvSpPr>
        <p:spPr>
          <a:xfrm>
            <a:off x="5914587" y="3590937"/>
            <a:ext cx="1364328" cy="516607"/>
          </a:xfrm>
          <a:prstGeom prst="rect">
            <a:avLst/>
          </a:prstGeom>
        </p:spPr>
        <p:txBody>
          <a:bodyPr/>
          <a:lstStyle/>
          <a:p>
            <a:pPr marL="0" indent="0">
              <a:buClrTx/>
              <a:buSzTx/>
              <a:buFontTx/>
              <a:buNone/>
              <a:defRPr sz="1400" spc="0"/>
            </a:pPr>
            <a:endParaRPr/>
          </a:p>
        </p:txBody>
      </p:sp>
      <p:sp>
        <p:nvSpPr>
          <p:cNvPr id="773" name="Rectangle 18"/>
          <p:cNvSpPr/>
          <p:nvPr/>
        </p:nvSpPr>
        <p:spPr>
          <a:xfrm>
            <a:off x="7648167" y="318745"/>
            <a:ext cx="1168593" cy="1165609"/>
          </a:xfrm>
          <a:prstGeom prst="rect">
            <a:avLst/>
          </a:prstGeom>
          <a:solidFill>
            <a:schemeClr val="accent5"/>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74" name="Picture Placeholder 8"/>
          <p:cNvSpPr>
            <a:spLocks noGrp="1"/>
          </p:cNvSpPr>
          <p:nvPr>
            <p:ph type="pic" sz="quarter" idx="21"/>
          </p:nvPr>
        </p:nvSpPr>
        <p:spPr>
          <a:xfrm>
            <a:off x="7755163" y="425518"/>
            <a:ext cx="954596" cy="952063"/>
          </a:xfrm>
          <a:prstGeom prst="rect">
            <a:avLst/>
          </a:prstGeom>
        </p:spPr>
        <p:txBody>
          <a:bodyPr lIns="91439" tIns="45719" rIns="91439" bIns="45719">
            <a:noAutofit/>
          </a:bodyPr>
          <a:lstStyle/>
          <a:p>
            <a:endParaRPr/>
          </a:p>
        </p:txBody>
      </p:sp>
      <p:sp>
        <p:nvSpPr>
          <p:cNvPr id="775" name="Text Placeholder 7"/>
          <p:cNvSpPr>
            <a:spLocks noGrp="1"/>
          </p:cNvSpPr>
          <p:nvPr>
            <p:ph type="body" sz="quarter" idx="22"/>
          </p:nvPr>
        </p:nvSpPr>
        <p:spPr>
          <a:xfrm>
            <a:off x="7652673" y="1587964"/>
            <a:ext cx="1364327" cy="516608"/>
          </a:xfrm>
          <a:prstGeom prst="rect">
            <a:avLst/>
          </a:prstGeom>
        </p:spPr>
        <p:txBody>
          <a:bodyPr/>
          <a:lstStyle/>
          <a:p>
            <a:pPr marL="0" indent="0">
              <a:buClrTx/>
              <a:buSzTx/>
              <a:buFontTx/>
              <a:buNone/>
              <a:defRPr sz="1400" spc="0"/>
            </a:pPr>
            <a:endParaRPr/>
          </a:p>
        </p:txBody>
      </p:sp>
      <p:sp>
        <p:nvSpPr>
          <p:cNvPr id="776" name="Rectangle 21"/>
          <p:cNvSpPr/>
          <p:nvPr/>
        </p:nvSpPr>
        <p:spPr>
          <a:xfrm>
            <a:off x="7648167" y="2321716"/>
            <a:ext cx="1168593" cy="1165610"/>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77" name="Picture Placeholder 8"/>
          <p:cNvSpPr>
            <a:spLocks noGrp="1"/>
          </p:cNvSpPr>
          <p:nvPr>
            <p:ph type="pic" sz="quarter" idx="23"/>
          </p:nvPr>
        </p:nvSpPr>
        <p:spPr>
          <a:xfrm>
            <a:off x="7755163" y="2428488"/>
            <a:ext cx="954596" cy="952064"/>
          </a:xfrm>
          <a:prstGeom prst="rect">
            <a:avLst/>
          </a:prstGeom>
        </p:spPr>
        <p:txBody>
          <a:bodyPr lIns="91439" tIns="45719" rIns="91439" bIns="45719">
            <a:noAutofit/>
          </a:bodyPr>
          <a:lstStyle/>
          <a:p>
            <a:endParaRPr/>
          </a:p>
        </p:txBody>
      </p:sp>
      <p:sp>
        <p:nvSpPr>
          <p:cNvPr id="778" name="Text Placeholder 7"/>
          <p:cNvSpPr>
            <a:spLocks noGrp="1"/>
          </p:cNvSpPr>
          <p:nvPr>
            <p:ph type="body" sz="quarter" idx="24"/>
          </p:nvPr>
        </p:nvSpPr>
        <p:spPr>
          <a:xfrm>
            <a:off x="7652673" y="3590937"/>
            <a:ext cx="1364327" cy="516607"/>
          </a:xfrm>
          <a:prstGeom prst="rect">
            <a:avLst/>
          </a:prstGeom>
        </p:spPr>
        <p:txBody>
          <a:bodyPr/>
          <a:lstStyle/>
          <a:p>
            <a:pPr marL="0" indent="0">
              <a:buClrTx/>
              <a:buSzTx/>
              <a:buFontTx/>
              <a:buNone/>
              <a:defRPr sz="1400" spc="0"/>
            </a:pPr>
            <a:endParaRPr/>
          </a:p>
        </p:txBody>
      </p:sp>
      <p:sp>
        <p:nvSpPr>
          <p:cNvPr id="779"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The Team">
    <p:spTree>
      <p:nvGrpSpPr>
        <p:cNvPr id="1" name=""/>
        <p:cNvGrpSpPr/>
        <p:nvPr/>
      </p:nvGrpSpPr>
      <p:grpSpPr>
        <a:xfrm>
          <a:off x="0" y="0"/>
          <a:ext cx="0" cy="0"/>
          <a:chOff x="0" y="0"/>
          <a:chExt cx="0" cy="0"/>
        </a:xfrm>
      </p:grpSpPr>
      <p:sp>
        <p:nvSpPr>
          <p:cNvPr id="786" name="Title Text"/>
          <p:cNvSpPr txBox="1">
            <a:spLocks noGrp="1"/>
          </p:cNvSpPr>
          <p:nvPr>
            <p:ph type="title"/>
          </p:nvPr>
        </p:nvSpPr>
        <p:spPr>
          <a:xfrm>
            <a:off x="328613" y="275491"/>
            <a:ext cx="2662237" cy="248477"/>
          </a:xfrm>
          <a:prstGeom prst="rect">
            <a:avLst/>
          </a:prstGeom>
        </p:spPr>
        <p:txBody>
          <a:bodyPr/>
          <a:lstStyle>
            <a:lvl1pPr>
              <a:defRPr sz="1400"/>
            </a:lvl1pPr>
          </a:lstStyle>
          <a:p>
            <a:r>
              <a:t>Title Text</a:t>
            </a:r>
          </a:p>
        </p:txBody>
      </p:sp>
      <p:sp>
        <p:nvSpPr>
          <p:cNvPr id="787" name="Rectangle 3"/>
          <p:cNvSpPr/>
          <p:nvPr/>
        </p:nvSpPr>
        <p:spPr>
          <a:xfrm>
            <a:off x="328613" y="939521"/>
            <a:ext cx="1168591" cy="1165611"/>
          </a:xfrm>
          <a:prstGeom prst="rect">
            <a:avLst/>
          </a:prstGeom>
          <a:solidFill>
            <a:srgbClr val="FFA600"/>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88" name="Picture Placeholder 8"/>
          <p:cNvSpPr>
            <a:spLocks noGrp="1"/>
          </p:cNvSpPr>
          <p:nvPr>
            <p:ph type="pic" sz="quarter" idx="13"/>
          </p:nvPr>
        </p:nvSpPr>
        <p:spPr>
          <a:xfrm>
            <a:off x="435611" y="1046293"/>
            <a:ext cx="954594" cy="952064"/>
          </a:xfrm>
          <a:prstGeom prst="rect">
            <a:avLst/>
          </a:prstGeom>
        </p:spPr>
        <p:txBody>
          <a:bodyPr lIns="91439" tIns="45719" rIns="91439" bIns="45719">
            <a:noAutofit/>
          </a:bodyPr>
          <a:lstStyle/>
          <a:p>
            <a:endParaRPr/>
          </a:p>
        </p:txBody>
      </p:sp>
      <p:sp>
        <p:nvSpPr>
          <p:cNvPr id="789" name="Body Level One…"/>
          <p:cNvSpPr txBox="1">
            <a:spLocks noGrp="1"/>
          </p:cNvSpPr>
          <p:nvPr>
            <p:ph type="body" sz="quarter" idx="1"/>
          </p:nvPr>
        </p:nvSpPr>
        <p:spPr>
          <a:xfrm>
            <a:off x="1632149" y="1040342"/>
            <a:ext cx="1431229" cy="1181101"/>
          </a:xfrm>
          <a:prstGeom prst="rect">
            <a:avLst/>
          </a:prstGeom>
        </p:spPr>
        <p:txBody>
          <a:bodyPr/>
          <a:lstStyle>
            <a:lvl1pPr marL="0" indent="0">
              <a:lnSpc>
                <a:spcPts val="1300"/>
              </a:lnSpc>
              <a:spcBef>
                <a:spcPts val="800"/>
              </a:spcBef>
              <a:buClrTx/>
              <a:buSzTx/>
              <a:buFontTx/>
              <a:buNone/>
              <a:defRPr sz="1200" spc="20">
                <a:latin typeface="Geller Headline"/>
                <a:ea typeface="Geller Headline"/>
                <a:cs typeface="Geller Headline"/>
                <a:sym typeface="Geller Headline"/>
              </a:defRPr>
            </a:lvl1pPr>
            <a:lvl2pPr marL="0" indent="0">
              <a:lnSpc>
                <a:spcPts val="1300"/>
              </a:lnSpc>
              <a:spcBef>
                <a:spcPts val="800"/>
              </a:spcBef>
              <a:buClrTx/>
              <a:buSzTx/>
              <a:buFontTx/>
              <a:buNone/>
              <a:defRPr sz="1200" spc="20">
                <a:latin typeface="Geller Headline"/>
                <a:ea typeface="Geller Headline"/>
                <a:cs typeface="Geller Headline"/>
                <a:sym typeface="Geller Headline"/>
              </a:defRPr>
            </a:lvl2pPr>
            <a:lvl3pPr>
              <a:lnSpc>
                <a:spcPts val="1300"/>
              </a:lnSpc>
              <a:spcBef>
                <a:spcPts val="800"/>
              </a:spcBef>
              <a:buClrTx/>
              <a:buFontTx/>
              <a:defRPr sz="1200" spc="20">
                <a:latin typeface="Geller Headline"/>
                <a:ea typeface="Geller Headline"/>
                <a:cs typeface="Geller Headline"/>
                <a:sym typeface="Geller Headline"/>
              </a:defRPr>
            </a:lvl3pPr>
            <a:lvl4pPr>
              <a:lnSpc>
                <a:spcPts val="1300"/>
              </a:lnSpc>
              <a:spcBef>
                <a:spcPts val="800"/>
              </a:spcBef>
              <a:buClrTx/>
              <a:buFontTx/>
              <a:defRPr sz="1200" spc="20">
                <a:latin typeface="Geller Headline"/>
                <a:ea typeface="Geller Headline"/>
                <a:cs typeface="Geller Headline"/>
                <a:sym typeface="Geller Headline"/>
              </a:defRPr>
            </a:lvl4pPr>
            <a:lvl5pPr>
              <a:lnSpc>
                <a:spcPts val="1300"/>
              </a:lnSpc>
              <a:spcBef>
                <a:spcPts val="800"/>
              </a:spcBef>
              <a:buClrTx/>
              <a:buFontTx/>
              <a:defRPr sz="12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790" name="Rectangle 8"/>
          <p:cNvSpPr/>
          <p:nvPr/>
        </p:nvSpPr>
        <p:spPr>
          <a:xfrm>
            <a:off x="328613" y="2723245"/>
            <a:ext cx="1168591" cy="1165610"/>
          </a:xfrm>
          <a:prstGeom prst="rect">
            <a:avLst/>
          </a:prstGeom>
          <a:solidFill>
            <a:schemeClr val="accent2"/>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91" name="Picture Placeholder 8"/>
          <p:cNvSpPr>
            <a:spLocks noGrp="1"/>
          </p:cNvSpPr>
          <p:nvPr>
            <p:ph type="pic" sz="quarter" idx="14"/>
          </p:nvPr>
        </p:nvSpPr>
        <p:spPr>
          <a:xfrm>
            <a:off x="435611" y="2830017"/>
            <a:ext cx="954594" cy="952063"/>
          </a:xfrm>
          <a:prstGeom prst="rect">
            <a:avLst/>
          </a:prstGeom>
        </p:spPr>
        <p:txBody>
          <a:bodyPr lIns="91439" tIns="45719" rIns="91439" bIns="45719">
            <a:noAutofit/>
          </a:bodyPr>
          <a:lstStyle/>
          <a:p>
            <a:endParaRPr/>
          </a:p>
        </p:txBody>
      </p:sp>
      <p:sp>
        <p:nvSpPr>
          <p:cNvPr id="792" name="Text Placeholder 7"/>
          <p:cNvSpPr>
            <a:spLocks noGrp="1"/>
          </p:cNvSpPr>
          <p:nvPr>
            <p:ph type="body" sz="quarter" idx="15"/>
          </p:nvPr>
        </p:nvSpPr>
        <p:spPr>
          <a:xfrm>
            <a:off x="1632149" y="2824065"/>
            <a:ext cx="1431229" cy="1181102"/>
          </a:xfrm>
          <a:prstGeom prst="rect">
            <a:avLst/>
          </a:prstGeom>
        </p:spPr>
        <p:txBody>
          <a:bodyPr/>
          <a:lstStyle/>
          <a:p>
            <a:pPr marL="0" indent="0">
              <a:buClrTx/>
              <a:buSzTx/>
              <a:buFontTx/>
              <a:buNone/>
              <a:defRPr sz="1400" spc="0"/>
            </a:pPr>
            <a:endParaRPr/>
          </a:p>
        </p:txBody>
      </p:sp>
      <p:sp>
        <p:nvSpPr>
          <p:cNvPr id="793" name="Rectangle 11"/>
          <p:cNvSpPr/>
          <p:nvPr/>
        </p:nvSpPr>
        <p:spPr>
          <a:xfrm>
            <a:off x="3257550" y="939521"/>
            <a:ext cx="1168591" cy="1165611"/>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94" name="Picture Placeholder 8"/>
          <p:cNvSpPr>
            <a:spLocks noGrp="1"/>
          </p:cNvSpPr>
          <p:nvPr>
            <p:ph type="pic" sz="quarter" idx="16"/>
          </p:nvPr>
        </p:nvSpPr>
        <p:spPr>
          <a:xfrm>
            <a:off x="3364548" y="1046293"/>
            <a:ext cx="954596" cy="952064"/>
          </a:xfrm>
          <a:prstGeom prst="rect">
            <a:avLst/>
          </a:prstGeom>
        </p:spPr>
        <p:txBody>
          <a:bodyPr lIns="91439" tIns="45719" rIns="91439" bIns="45719">
            <a:noAutofit/>
          </a:bodyPr>
          <a:lstStyle/>
          <a:p>
            <a:endParaRPr/>
          </a:p>
        </p:txBody>
      </p:sp>
      <p:sp>
        <p:nvSpPr>
          <p:cNvPr id="795" name="Text Placeholder 7"/>
          <p:cNvSpPr>
            <a:spLocks noGrp="1"/>
          </p:cNvSpPr>
          <p:nvPr>
            <p:ph type="body" sz="quarter" idx="17"/>
          </p:nvPr>
        </p:nvSpPr>
        <p:spPr>
          <a:xfrm>
            <a:off x="4561087" y="1040342"/>
            <a:ext cx="1431229" cy="1181102"/>
          </a:xfrm>
          <a:prstGeom prst="rect">
            <a:avLst/>
          </a:prstGeom>
        </p:spPr>
        <p:txBody>
          <a:bodyPr/>
          <a:lstStyle/>
          <a:p>
            <a:pPr marL="0" indent="0">
              <a:buClrTx/>
              <a:buSzTx/>
              <a:buFontTx/>
              <a:buNone/>
              <a:defRPr sz="1400" spc="0"/>
            </a:pPr>
            <a:endParaRPr/>
          </a:p>
        </p:txBody>
      </p:sp>
      <p:sp>
        <p:nvSpPr>
          <p:cNvPr id="796" name="Rectangle 14"/>
          <p:cNvSpPr/>
          <p:nvPr/>
        </p:nvSpPr>
        <p:spPr>
          <a:xfrm>
            <a:off x="3257550" y="2723245"/>
            <a:ext cx="1168591" cy="1165610"/>
          </a:xfrm>
          <a:prstGeom prst="rect">
            <a:avLst/>
          </a:prstGeom>
          <a:solidFill>
            <a:srgbClr val="FFA600"/>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797" name="Picture Placeholder 8"/>
          <p:cNvSpPr>
            <a:spLocks noGrp="1"/>
          </p:cNvSpPr>
          <p:nvPr>
            <p:ph type="pic" sz="quarter" idx="18"/>
          </p:nvPr>
        </p:nvSpPr>
        <p:spPr>
          <a:xfrm>
            <a:off x="3364548" y="2830017"/>
            <a:ext cx="954596" cy="952063"/>
          </a:xfrm>
          <a:prstGeom prst="rect">
            <a:avLst/>
          </a:prstGeom>
        </p:spPr>
        <p:txBody>
          <a:bodyPr lIns="91439" tIns="45719" rIns="91439" bIns="45719">
            <a:noAutofit/>
          </a:bodyPr>
          <a:lstStyle/>
          <a:p>
            <a:endParaRPr/>
          </a:p>
        </p:txBody>
      </p:sp>
      <p:sp>
        <p:nvSpPr>
          <p:cNvPr id="798" name="Text Placeholder 7"/>
          <p:cNvSpPr>
            <a:spLocks noGrp="1"/>
          </p:cNvSpPr>
          <p:nvPr>
            <p:ph type="body" sz="quarter" idx="19"/>
          </p:nvPr>
        </p:nvSpPr>
        <p:spPr>
          <a:xfrm>
            <a:off x="4561087" y="2824065"/>
            <a:ext cx="1431229" cy="1181102"/>
          </a:xfrm>
          <a:prstGeom prst="rect">
            <a:avLst/>
          </a:prstGeom>
        </p:spPr>
        <p:txBody>
          <a:bodyPr/>
          <a:lstStyle/>
          <a:p>
            <a:pPr marL="0" indent="0">
              <a:buClrTx/>
              <a:buSzTx/>
              <a:buFontTx/>
              <a:buNone/>
              <a:defRPr sz="1400" spc="0"/>
            </a:pPr>
            <a:endParaRPr/>
          </a:p>
        </p:txBody>
      </p:sp>
      <p:sp>
        <p:nvSpPr>
          <p:cNvPr id="799" name="Rectangle 17"/>
          <p:cNvSpPr/>
          <p:nvPr/>
        </p:nvSpPr>
        <p:spPr>
          <a:xfrm>
            <a:off x="6181725" y="939521"/>
            <a:ext cx="1168591" cy="1165611"/>
          </a:xfrm>
          <a:prstGeom prst="rect">
            <a:avLst/>
          </a:prstGeom>
          <a:solidFill>
            <a:schemeClr val="accent2"/>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800" name="Picture Placeholder 8"/>
          <p:cNvSpPr>
            <a:spLocks noGrp="1"/>
          </p:cNvSpPr>
          <p:nvPr>
            <p:ph type="pic" sz="quarter" idx="20"/>
          </p:nvPr>
        </p:nvSpPr>
        <p:spPr>
          <a:xfrm>
            <a:off x="6288723" y="1046293"/>
            <a:ext cx="954596" cy="952064"/>
          </a:xfrm>
          <a:prstGeom prst="rect">
            <a:avLst/>
          </a:prstGeom>
        </p:spPr>
        <p:txBody>
          <a:bodyPr lIns="91439" tIns="45719" rIns="91439" bIns="45719">
            <a:noAutofit/>
          </a:bodyPr>
          <a:lstStyle/>
          <a:p>
            <a:endParaRPr/>
          </a:p>
        </p:txBody>
      </p:sp>
      <p:sp>
        <p:nvSpPr>
          <p:cNvPr id="801" name="Text Placeholder 7"/>
          <p:cNvSpPr>
            <a:spLocks noGrp="1"/>
          </p:cNvSpPr>
          <p:nvPr>
            <p:ph type="body" sz="quarter" idx="21"/>
          </p:nvPr>
        </p:nvSpPr>
        <p:spPr>
          <a:xfrm>
            <a:off x="7485260" y="1040342"/>
            <a:ext cx="1431229" cy="1181102"/>
          </a:xfrm>
          <a:prstGeom prst="rect">
            <a:avLst/>
          </a:prstGeom>
        </p:spPr>
        <p:txBody>
          <a:bodyPr/>
          <a:lstStyle/>
          <a:p>
            <a:pPr marL="0" indent="0">
              <a:buClrTx/>
              <a:buSzTx/>
              <a:buFontTx/>
              <a:buNone/>
              <a:defRPr sz="1400" spc="0"/>
            </a:pPr>
            <a:endParaRPr/>
          </a:p>
        </p:txBody>
      </p:sp>
      <p:sp>
        <p:nvSpPr>
          <p:cNvPr id="802" name="Rectangle 20"/>
          <p:cNvSpPr/>
          <p:nvPr/>
        </p:nvSpPr>
        <p:spPr>
          <a:xfrm>
            <a:off x="6181725" y="2723245"/>
            <a:ext cx="1168591" cy="1165610"/>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803" name="Picture Placeholder 8"/>
          <p:cNvSpPr>
            <a:spLocks noGrp="1"/>
          </p:cNvSpPr>
          <p:nvPr>
            <p:ph type="pic" sz="quarter" idx="22"/>
          </p:nvPr>
        </p:nvSpPr>
        <p:spPr>
          <a:xfrm>
            <a:off x="6288723" y="2830017"/>
            <a:ext cx="954596" cy="952063"/>
          </a:xfrm>
          <a:prstGeom prst="rect">
            <a:avLst/>
          </a:prstGeom>
        </p:spPr>
        <p:txBody>
          <a:bodyPr lIns="91439" tIns="45719" rIns="91439" bIns="45719">
            <a:noAutofit/>
          </a:bodyPr>
          <a:lstStyle/>
          <a:p>
            <a:endParaRPr/>
          </a:p>
        </p:txBody>
      </p:sp>
      <p:sp>
        <p:nvSpPr>
          <p:cNvPr id="804" name="Text Placeholder 7"/>
          <p:cNvSpPr>
            <a:spLocks noGrp="1"/>
          </p:cNvSpPr>
          <p:nvPr>
            <p:ph type="body" sz="quarter" idx="23"/>
          </p:nvPr>
        </p:nvSpPr>
        <p:spPr>
          <a:xfrm>
            <a:off x="7485260" y="2824065"/>
            <a:ext cx="1431229" cy="1181102"/>
          </a:xfrm>
          <a:prstGeom prst="rect">
            <a:avLst/>
          </a:prstGeom>
        </p:spPr>
        <p:txBody>
          <a:bodyPr/>
          <a:lstStyle/>
          <a:p>
            <a:pPr marL="0" indent="0">
              <a:buClrTx/>
              <a:buSzTx/>
              <a:buFontTx/>
              <a:buNone/>
              <a:defRPr sz="1400" spc="0"/>
            </a:pPr>
            <a:endParaRPr/>
          </a:p>
        </p:txBody>
      </p:sp>
      <p:sp>
        <p:nvSpPr>
          <p:cNvPr id="805"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812" name="Title Text"/>
          <p:cNvSpPr txBox="1">
            <a:spLocks noGrp="1"/>
          </p:cNvSpPr>
          <p:nvPr>
            <p:ph type="title"/>
          </p:nvPr>
        </p:nvSpPr>
        <p:spPr>
          <a:xfrm>
            <a:off x="322263" y="275491"/>
            <a:ext cx="2668587" cy="248477"/>
          </a:xfrm>
          <a:prstGeom prst="rect">
            <a:avLst/>
          </a:prstGeom>
        </p:spPr>
        <p:txBody>
          <a:bodyPr/>
          <a:lstStyle>
            <a:lvl1pPr>
              <a:defRPr sz="1400"/>
            </a:lvl1pPr>
          </a:lstStyle>
          <a:p>
            <a:r>
              <a:t>Title Text</a:t>
            </a:r>
          </a:p>
        </p:txBody>
      </p:sp>
      <p:sp>
        <p:nvSpPr>
          <p:cNvPr id="813" name="Body Level One…"/>
          <p:cNvSpPr txBox="1">
            <a:spLocks noGrp="1"/>
          </p:cNvSpPr>
          <p:nvPr>
            <p:ph type="body" sz="half" idx="1"/>
          </p:nvPr>
        </p:nvSpPr>
        <p:spPr>
          <a:xfrm>
            <a:off x="322263" y="889754"/>
            <a:ext cx="2778493" cy="339447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814"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Where to find us">
    <p:spTree>
      <p:nvGrpSpPr>
        <p:cNvPr id="1" name=""/>
        <p:cNvGrpSpPr/>
        <p:nvPr/>
      </p:nvGrpSpPr>
      <p:grpSpPr>
        <a:xfrm>
          <a:off x="0" y="0"/>
          <a:ext cx="0" cy="0"/>
          <a:chOff x="0" y="0"/>
          <a:chExt cx="0" cy="0"/>
        </a:xfrm>
      </p:grpSpPr>
      <p:sp>
        <p:nvSpPr>
          <p:cNvPr id="821" name="Title Text"/>
          <p:cNvSpPr txBox="1">
            <a:spLocks noGrp="1"/>
          </p:cNvSpPr>
          <p:nvPr>
            <p:ph type="title"/>
          </p:nvPr>
        </p:nvSpPr>
        <p:spPr>
          <a:xfrm>
            <a:off x="322263" y="275491"/>
            <a:ext cx="2668587" cy="248477"/>
          </a:xfrm>
          <a:prstGeom prst="rect">
            <a:avLst/>
          </a:prstGeom>
        </p:spPr>
        <p:txBody>
          <a:bodyPr/>
          <a:lstStyle>
            <a:lvl1pPr>
              <a:defRPr sz="1400"/>
            </a:lvl1pPr>
          </a:lstStyle>
          <a:p>
            <a:r>
              <a:t>Title Text</a:t>
            </a:r>
          </a:p>
        </p:txBody>
      </p:sp>
      <p:sp>
        <p:nvSpPr>
          <p:cNvPr id="822" name="Body Level One…"/>
          <p:cNvSpPr txBox="1">
            <a:spLocks noGrp="1"/>
          </p:cNvSpPr>
          <p:nvPr>
            <p:ph type="body" sz="quarter" idx="1"/>
          </p:nvPr>
        </p:nvSpPr>
        <p:spPr>
          <a:xfrm>
            <a:off x="322263" y="707616"/>
            <a:ext cx="2668587" cy="3394475"/>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823" name="Picture Placeholder 8"/>
          <p:cNvSpPr>
            <a:spLocks noGrp="1"/>
          </p:cNvSpPr>
          <p:nvPr>
            <p:ph type="pic" idx="13"/>
          </p:nvPr>
        </p:nvSpPr>
        <p:spPr>
          <a:xfrm>
            <a:off x="3442446" y="0"/>
            <a:ext cx="5701554" cy="5143500"/>
          </a:xfrm>
          <a:prstGeom prst="rect">
            <a:avLst/>
          </a:prstGeom>
        </p:spPr>
        <p:txBody>
          <a:bodyPr lIns="91439" tIns="45719" rIns="91439" bIns="45719">
            <a:noAutofit/>
          </a:bodyPr>
          <a:lstStyle/>
          <a:p>
            <a:endParaRPr/>
          </a:p>
        </p:txBody>
      </p:sp>
      <p:sp>
        <p:nvSpPr>
          <p:cNvPr id="824"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Thank YOU Opt1">
    <p:spTree>
      <p:nvGrpSpPr>
        <p:cNvPr id="1" name=""/>
        <p:cNvGrpSpPr/>
        <p:nvPr/>
      </p:nvGrpSpPr>
      <p:grpSpPr>
        <a:xfrm>
          <a:off x="0" y="0"/>
          <a:ext cx="0" cy="0"/>
          <a:chOff x="0" y="0"/>
          <a:chExt cx="0" cy="0"/>
        </a:xfrm>
      </p:grpSpPr>
      <p:sp>
        <p:nvSpPr>
          <p:cNvPr id="831" name="Body Level One…"/>
          <p:cNvSpPr txBox="1">
            <a:spLocks noGrp="1"/>
          </p:cNvSpPr>
          <p:nvPr>
            <p:ph type="body" sz="quarter" idx="1"/>
          </p:nvPr>
        </p:nvSpPr>
        <p:spPr>
          <a:xfrm>
            <a:off x="2647881" y="288620"/>
            <a:ext cx="2271902" cy="642940"/>
          </a:xfrm>
          <a:prstGeom prst="rect">
            <a:avLst/>
          </a:prstGeom>
        </p:spPr>
        <p:txBody>
          <a:bodyPr/>
          <a:lstStyle>
            <a:lvl1pPr marL="0" indent="0">
              <a:lnSpc>
                <a:spcPts val="1300"/>
              </a:lnSpc>
              <a:spcBef>
                <a:spcPts val="300"/>
              </a:spcBef>
              <a:buClrTx/>
              <a:buSzTx/>
              <a:buFontTx/>
              <a:buNone/>
              <a:defRPr sz="1200" spc="20">
                <a:latin typeface="Geller Headline"/>
                <a:ea typeface="Geller Headline"/>
                <a:cs typeface="Geller Headline"/>
                <a:sym typeface="Geller Headline"/>
              </a:defRPr>
            </a:lvl1pPr>
            <a:lvl2pPr marL="0" indent="0">
              <a:lnSpc>
                <a:spcPts val="1300"/>
              </a:lnSpc>
              <a:spcBef>
                <a:spcPts val="300"/>
              </a:spcBef>
              <a:buClrTx/>
              <a:buSzTx/>
              <a:buFontTx/>
              <a:buNone/>
              <a:defRPr sz="1200" spc="20">
                <a:latin typeface="Geller Headline"/>
                <a:ea typeface="Geller Headline"/>
                <a:cs typeface="Geller Headline"/>
                <a:sym typeface="Geller Headline"/>
              </a:defRPr>
            </a:lvl2pPr>
            <a:lvl3pPr>
              <a:lnSpc>
                <a:spcPts val="1300"/>
              </a:lnSpc>
              <a:spcBef>
                <a:spcPts val="300"/>
              </a:spcBef>
              <a:buClrTx/>
              <a:buFontTx/>
              <a:defRPr sz="1200" spc="20">
                <a:latin typeface="Geller Headline"/>
                <a:ea typeface="Geller Headline"/>
                <a:cs typeface="Geller Headline"/>
                <a:sym typeface="Geller Headline"/>
              </a:defRPr>
            </a:lvl3pPr>
            <a:lvl4pPr>
              <a:lnSpc>
                <a:spcPts val="1300"/>
              </a:lnSpc>
              <a:spcBef>
                <a:spcPts val="300"/>
              </a:spcBef>
              <a:buClrTx/>
              <a:buFontTx/>
              <a:defRPr sz="1200" spc="20">
                <a:latin typeface="Geller Headline"/>
                <a:ea typeface="Geller Headline"/>
                <a:cs typeface="Geller Headline"/>
                <a:sym typeface="Geller Headline"/>
              </a:defRPr>
            </a:lvl4pPr>
            <a:lvl5pPr>
              <a:lnSpc>
                <a:spcPts val="1300"/>
              </a:lnSpc>
              <a:spcBef>
                <a:spcPts val="300"/>
              </a:spcBef>
              <a:buClrTx/>
              <a:buFontTx/>
              <a:defRPr sz="12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832" name="Text Placeholder 4"/>
          <p:cNvSpPr>
            <a:spLocks noGrp="1"/>
          </p:cNvSpPr>
          <p:nvPr>
            <p:ph type="body" sz="quarter" idx="13"/>
          </p:nvPr>
        </p:nvSpPr>
        <p:spPr>
          <a:xfrm>
            <a:off x="2647883" y="1094005"/>
            <a:ext cx="2271899" cy="642941"/>
          </a:xfrm>
          <a:prstGeom prst="rect">
            <a:avLst/>
          </a:prstGeom>
        </p:spPr>
        <p:txBody>
          <a:bodyPr/>
          <a:lstStyle/>
          <a:p>
            <a:pPr marL="0" indent="0">
              <a:buClrTx/>
              <a:buSzTx/>
              <a:buFontTx/>
              <a:buNone/>
              <a:defRPr sz="1400" spc="0"/>
            </a:pPr>
            <a:endParaRPr/>
          </a:p>
        </p:txBody>
      </p:sp>
      <p:sp>
        <p:nvSpPr>
          <p:cNvPr id="833" name="Text Placeholder 4"/>
          <p:cNvSpPr>
            <a:spLocks noGrp="1"/>
          </p:cNvSpPr>
          <p:nvPr>
            <p:ph type="body" sz="quarter" idx="14"/>
          </p:nvPr>
        </p:nvSpPr>
        <p:spPr>
          <a:xfrm>
            <a:off x="5785651" y="288620"/>
            <a:ext cx="2271901" cy="642941"/>
          </a:xfrm>
          <a:prstGeom prst="rect">
            <a:avLst/>
          </a:prstGeom>
        </p:spPr>
        <p:txBody>
          <a:bodyPr/>
          <a:lstStyle/>
          <a:p>
            <a:pPr marL="0" indent="0">
              <a:buClrTx/>
              <a:buSzTx/>
              <a:buFontTx/>
              <a:buNone/>
              <a:defRPr sz="1400" spc="0"/>
            </a:pPr>
            <a:endParaRPr/>
          </a:p>
        </p:txBody>
      </p:sp>
      <p:sp>
        <p:nvSpPr>
          <p:cNvPr id="834" name="Text Placeholder 4"/>
          <p:cNvSpPr>
            <a:spLocks noGrp="1"/>
          </p:cNvSpPr>
          <p:nvPr>
            <p:ph type="body" sz="quarter" idx="15"/>
          </p:nvPr>
        </p:nvSpPr>
        <p:spPr>
          <a:xfrm>
            <a:off x="5785651" y="1094005"/>
            <a:ext cx="2271901" cy="642941"/>
          </a:xfrm>
          <a:prstGeom prst="rect">
            <a:avLst/>
          </a:prstGeom>
        </p:spPr>
        <p:txBody>
          <a:bodyPr/>
          <a:lstStyle/>
          <a:p>
            <a:pPr marL="0" indent="0">
              <a:buClrTx/>
              <a:buSzTx/>
              <a:buFontTx/>
              <a:buNone/>
              <a:defRPr sz="1400" spc="0"/>
            </a:pPr>
            <a:endParaRPr/>
          </a:p>
        </p:txBody>
      </p:sp>
      <p:sp>
        <p:nvSpPr>
          <p:cNvPr id="835" name="TextBox 8"/>
          <p:cNvSpPr txBox="1"/>
          <p:nvPr/>
        </p:nvSpPr>
        <p:spPr>
          <a:xfrm>
            <a:off x="322348" y="225984"/>
            <a:ext cx="900177" cy="393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2600" spc="-100">
                <a:latin typeface="Geller Headline"/>
                <a:ea typeface="Geller Headline"/>
                <a:cs typeface="Geller Headline"/>
                <a:sym typeface="Geller Headline"/>
              </a:defRPr>
            </a:lvl1pPr>
          </a:lstStyle>
          <a:p>
            <a:r>
              <a:t>Thank</a:t>
            </a:r>
          </a:p>
        </p:txBody>
      </p:sp>
      <p:sp>
        <p:nvSpPr>
          <p:cNvPr id="836" name="TextBox 9"/>
          <p:cNvSpPr txBox="1"/>
          <p:nvPr/>
        </p:nvSpPr>
        <p:spPr>
          <a:xfrm>
            <a:off x="319219" y="423252"/>
            <a:ext cx="906197" cy="7416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5800">
                <a:latin typeface="Druk"/>
                <a:ea typeface="Druk"/>
                <a:cs typeface="Druk"/>
                <a:sym typeface="Druk"/>
              </a:defRPr>
            </a:lvl1pPr>
          </a:lstStyle>
          <a:p>
            <a:r>
              <a:t>YOU</a:t>
            </a:r>
          </a:p>
        </p:txBody>
      </p:sp>
      <p:pic>
        <p:nvPicPr>
          <p:cNvPr id="837" name="Picture 10" descr="Picture 10"/>
          <p:cNvPicPr>
            <a:picLocks noChangeAspect="1"/>
          </p:cNvPicPr>
          <p:nvPr/>
        </p:nvPicPr>
        <p:blipFill>
          <a:blip r:embed="rId2">
            <a:extLst/>
          </a:blip>
          <a:stretch>
            <a:fillRect/>
          </a:stretch>
        </p:blipFill>
        <p:spPr>
          <a:xfrm>
            <a:off x="6995831" y="4593044"/>
            <a:ext cx="231650" cy="234698"/>
          </a:xfrm>
          <a:prstGeom prst="rect">
            <a:avLst/>
          </a:prstGeom>
          <a:ln w="12700">
            <a:miter lim="400000"/>
          </a:ln>
        </p:spPr>
      </p:pic>
      <p:pic>
        <p:nvPicPr>
          <p:cNvPr id="838" name="Picture 11" descr="Picture 11"/>
          <p:cNvPicPr>
            <a:picLocks noChangeAspect="1"/>
          </p:cNvPicPr>
          <p:nvPr/>
        </p:nvPicPr>
        <p:blipFill>
          <a:blip r:embed="rId3">
            <a:extLst/>
          </a:blip>
          <a:stretch>
            <a:fillRect/>
          </a:stretch>
        </p:blipFill>
        <p:spPr>
          <a:xfrm>
            <a:off x="7313324" y="4593044"/>
            <a:ext cx="231650" cy="234698"/>
          </a:xfrm>
          <a:prstGeom prst="rect">
            <a:avLst/>
          </a:prstGeom>
          <a:ln w="12700">
            <a:miter lim="400000"/>
          </a:ln>
        </p:spPr>
      </p:pic>
      <p:pic>
        <p:nvPicPr>
          <p:cNvPr id="839" name="Picture 13" descr="Picture 13"/>
          <p:cNvPicPr>
            <a:picLocks noChangeAspect="1"/>
          </p:cNvPicPr>
          <p:nvPr/>
        </p:nvPicPr>
        <p:blipFill>
          <a:blip r:embed="rId4">
            <a:extLst/>
          </a:blip>
          <a:stretch>
            <a:fillRect/>
          </a:stretch>
        </p:blipFill>
        <p:spPr>
          <a:xfrm>
            <a:off x="7953885" y="4593044"/>
            <a:ext cx="231650" cy="234698"/>
          </a:xfrm>
          <a:prstGeom prst="rect">
            <a:avLst/>
          </a:prstGeom>
          <a:ln w="12700">
            <a:miter lim="400000"/>
          </a:ln>
        </p:spPr>
      </p:pic>
      <p:pic>
        <p:nvPicPr>
          <p:cNvPr id="840" name="Picture 15" descr="Picture 15"/>
          <p:cNvPicPr>
            <a:picLocks noChangeAspect="1"/>
          </p:cNvPicPr>
          <p:nvPr/>
        </p:nvPicPr>
        <p:blipFill>
          <a:blip r:embed="rId5">
            <a:extLst/>
          </a:blip>
          <a:stretch>
            <a:fillRect/>
          </a:stretch>
        </p:blipFill>
        <p:spPr>
          <a:xfrm>
            <a:off x="8583293" y="4593044"/>
            <a:ext cx="231650" cy="234698"/>
          </a:xfrm>
          <a:prstGeom prst="rect">
            <a:avLst/>
          </a:prstGeom>
          <a:ln w="12700">
            <a:miter lim="400000"/>
          </a:ln>
        </p:spPr>
      </p:pic>
      <p:pic>
        <p:nvPicPr>
          <p:cNvPr id="841" name="Picture 16" descr="Picture 16"/>
          <p:cNvPicPr>
            <a:picLocks noChangeAspect="1"/>
          </p:cNvPicPr>
          <p:nvPr/>
        </p:nvPicPr>
        <p:blipFill>
          <a:blip r:embed="rId6">
            <a:extLst/>
          </a:blip>
          <a:stretch>
            <a:fillRect/>
          </a:stretch>
        </p:blipFill>
        <p:spPr>
          <a:xfrm>
            <a:off x="7630814" y="4593044"/>
            <a:ext cx="231650" cy="234698"/>
          </a:xfrm>
          <a:prstGeom prst="rect">
            <a:avLst/>
          </a:prstGeom>
          <a:ln w="12700">
            <a:miter lim="400000"/>
          </a:ln>
        </p:spPr>
      </p:pic>
      <p:pic>
        <p:nvPicPr>
          <p:cNvPr id="842" name="Picture 17" descr="Picture 17"/>
          <p:cNvPicPr>
            <a:picLocks noChangeAspect="1"/>
          </p:cNvPicPr>
          <p:nvPr/>
        </p:nvPicPr>
        <p:blipFill>
          <a:blip r:embed="rId4">
            <a:extLst/>
          </a:blip>
          <a:stretch>
            <a:fillRect/>
          </a:stretch>
        </p:blipFill>
        <p:spPr>
          <a:xfrm>
            <a:off x="7948307" y="4593044"/>
            <a:ext cx="231650" cy="234698"/>
          </a:xfrm>
          <a:prstGeom prst="rect">
            <a:avLst/>
          </a:prstGeom>
          <a:ln w="12700">
            <a:miter lim="400000"/>
          </a:ln>
        </p:spPr>
      </p:pic>
      <p:pic>
        <p:nvPicPr>
          <p:cNvPr id="843" name="Picture 18" descr="Picture 18"/>
          <p:cNvPicPr>
            <a:picLocks noChangeAspect="1"/>
          </p:cNvPicPr>
          <p:nvPr/>
        </p:nvPicPr>
        <p:blipFill>
          <a:blip r:embed="rId7">
            <a:extLst/>
          </a:blip>
          <a:stretch>
            <a:fillRect/>
          </a:stretch>
        </p:blipFill>
        <p:spPr>
          <a:xfrm>
            <a:off x="8265800" y="4593044"/>
            <a:ext cx="231650" cy="234698"/>
          </a:xfrm>
          <a:prstGeom prst="rect">
            <a:avLst/>
          </a:prstGeom>
          <a:ln w="12700">
            <a:miter lim="400000"/>
          </a:ln>
        </p:spPr>
      </p:pic>
      <p:sp>
        <p:nvSpPr>
          <p:cNvPr id="844"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Thank YOU Opt3">
    <p:spTree>
      <p:nvGrpSpPr>
        <p:cNvPr id="1" name=""/>
        <p:cNvGrpSpPr/>
        <p:nvPr/>
      </p:nvGrpSpPr>
      <p:grpSpPr>
        <a:xfrm>
          <a:off x="0" y="0"/>
          <a:ext cx="0" cy="0"/>
          <a:chOff x="0" y="0"/>
          <a:chExt cx="0" cy="0"/>
        </a:xfrm>
      </p:grpSpPr>
      <p:sp>
        <p:nvSpPr>
          <p:cNvPr id="851" name="Body Level One…"/>
          <p:cNvSpPr txBox="1">
            <a:spLocks noGrp="1"/>
          </p:cNvSpPr>
          <p:nvPr>
            <p:ph type="body" sz="quarter" idx="1"/>
          </p:nvPr>
        </p:nvSpPr>
        <p:spPr>
          <a:xfrm>
            <a:off x="2647881" y="288620"/>
            <a:ext cx="2271902" cy="3457117"/>
          </a:xfrm>
          <a:prstGeom prst="rect">
            <a:avLst/>
          </a:prstGeom>
        </p:spPr>
        <p:txBody>
          <a:bodyPr/>
          <a:lstStyle>
            <a:lvl1pPr marL="0" indent="0">
              <a:lnSpc>
                <a:spcPts val="1300"/>
              </a:lnSpc>
              <a:spcBef>
                <a:spcPts val="1100"/>
              </a:spcBef>
              <a:buClrTx/>
              <a:buSzTx/>
              <a:buFontTx/>
              <a:buNone/>
              <a:defRPr sz="1200" spc="20">
                <a:latin typeface="Geller Headline"/>
                <a:ea typeface="Geller Headline"/>
                <a:cs typeface="Geller Headline"/>
                <a:sym typeface="Geller Headline"/>
              </a:defRPr>
            </a:lvl1pPr>
            <a:lvl2pPr marL="0" indent="0">
              <a:lnSpc>
                <a:spcPts val="1300"/>
              </a:lnSpc>
              <a:spcBef>
                <a:spcPts val="1100"/>
              </a:spcBef>
              <a:buClrTx/>
              <a:buSzTx/>
              <a:buFontTx/>
              <a:buNone/>
              <a:defRPr sz="1200" spc="20">
                <a:latin typeface="Geller Headline"/>
                <a:ea typeface="Geller Headline"/>
                <a:cs typeface="Geller Headline"/>
                <a:sym typeface="Geller Headline"/>
              </a:defRPr>
            </a:lvl2pPr>
            <a:lvl3pPr>
              <a:lnSpc>
                <a:spcPts val="1300"/>
              </a:lnSpc>
              <a:spcBef>
                <a:spcPts val="1100"/>
              </a:spcBef>
              <a:buClrTx/>
              <a:buFontTx/>
              <a:defRPr sz="1200" spc="20">
                <a:latin typeface="Geller Headline"/>
                <a:ea typeface="Geller Headline"/>
                <a:cs typeface="Geller Headline"/>
                <a:sym typeface="Geller Headline"/>
              </a:defRPr>
            </a:lvl3pPr>
            <a:lvl4pPr>
              <a:lnSpc>
                <a:spcPts val="1300"/>
              </a:lnSpc>
              <a:spcBef>
                <a:spcPts val="1100"/>
              </a:spcBef>
              <a:buClrTx/>
              <a:buFontTx/>
              <a:defRPr sz="1200" spc="20">
                <a:latin typeface="Geller Headline"/>
                <a:ea typeface="Geller Headline"/>
                <a:cs typeface="Geller Headline"/>
                <a:sym typeface="Geller Headline"/>
              </a:defRPr>
            </a:lvl4pPr>
            <a:lvl5pPr>
              <a:lnSpc>
                <a:spcPts val="1300"/>
              </a:lnSpc>
              <a:spcBef>
                <a:spcPts val="1100"/>
              </a:spcBef>
              <a:buClrTx/>
              <a:buFontTx/>
              <a:defRPr sz="12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852" name="TextBox 8"/>
          <p:cNvSpPr txBox="1"/>
          <p:nvPr/>
        </p:nvSpPr>
        <p:spPr>
          <a:xfrm>
            <a:off x="322348" y="225984"/>
            <a:ext cx="900177" cy="393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2600" spc="-100">
                <a:latin typeface="Geller Headline"/>
                <a:ea typeface="Geller Headline"/>
                <a:cs typeface="Geller Headline"/>
                <a:sym typeface="Geller Headline"/>
              </a:defRPr>
            </a:lvl1pPr>
          </a:lstStyle>
          <a:p>
            <a:r>
              <a:t>Thank</a:t>
            </a:r>
          </a:p>
        </p:txBody>
      </p:sp>
      <p:sp>
        <p:nvSpPr>
          <p:cNvPr id="853" name="TextBox 9"/>
          <p:cNvSpPr txBox="1"/>
          <p:nvPr/>
        </p:nvSpPr>
        <p:spPr>
          <a:xfrm>
            <a:off x="319219" y="423252"/>
            <a:ext cx="906197" cy="7416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5800">
                <a:latin typeface="Druk"/>
                <a:ea typeface="Druk"/>
                <a:cs typeface="Druk"/>
                <a:sym typeface="Druk"/>
              </a:defRPr>
            </a:lvl1pPr>
          </a:lstStyle>
          <a:p>
            <a:r>
              <a:t>YOU</a:t>
            </a:r>
          </a:p>
        </p:txBody>
      </p:sp>
      <p:pic>
        <p:nvPicPr>
          <p:cNvPr id="854" name="Picture 10" descr="Picture 10"/>
          <p:cNvPicPr>
            <a:picLocks noChangeAspect="1"/>
          </p:cNvPicPr>
          <p:nvPr/>
        </p:nvPicPr>
        <p:blipFill>
          <a:blip r:embed="rId2">
            <a:extLst/>
          </a:blip>
          <a:stretch>
            <a:fillRect/>
          </a:stretch>
        </p:blipFill>
        <p:spPr>
          <a:xfrm>
            <a:off x="2644169" y="4594568"/>
            <a:ext cx="231650" cy="231648"/>
          </a:xfrm>
          <a:prstGeom prst="rect">
            <a:avLst/>
          </a:prstGeom>
          <a:ln w="12700">
            <a:miter lim="400000"/>
          </a:ln>
        </p:spPr>
      </p:pic>
      <p:pic>
        <p:nvPicPr>
          <p:cNvPr id="855" name="Picture 11" descr="Picture 11"/>
          <p:cNvPicPr>
            <a:picLocks noChangeAspect="1"/>
          </p:cNvPicPr>
          <p:nvPr/>
        </p:nvPicPr>
        <p:blipFill>
          <a:blip r:embed="rId3">
            <a:extLst/>
          </a:blip>
          <a:stretch>
            <a:fillRect/>
          </a:stretch>
        </p:blipFill>
        <p:spPr>
          <a:xfrm>
            <a:off x="2961661" y="4594568"/>
            <a:ext cx="231650" cy="231648"/>
          </a:xfrm>
          <a:prstGeom prst="rect">
            <a:avLst/>
          </a:prstGeom>
          <a:ln w="12700">
            <a:miter lim="400000"/>
          </a:ln>
        </p:spPr>
      </p:pic>
      <p:pic>
        <p:nvPicPr>
          <p:cNvPr id="856" name="Picture 13" descr="Picture 13"/>
          <p:cNvPicPr>
            <a:picLocks noChangeAspect="1"/>
          </p:cNvPicPr>
          <p:nvPr/>
        </p:nvPicPr>
        <p:blipFill>
          <a:blip r:embed="rId4">
            <a:extLst/>
          </a:blip>
          <a:stretch>
            <a:fillRect/>
          </a:stretch>
        </p:blipFill>
        <p:spPr>
          <a:xfrm>
            <a:off x="3602223" y="4594568"/>
            <a:ext cx="231650" cy="231648"/>
          </a:xfrm>
          <a:prstGeom prst="rect">
            <a:avLst/>
          </a:prstGeom>
          <a:ln w="12700">
            <a:miter lim="400000"/>
          </a:ln>
        </p:spPr>
      </p:pic>
      <p:pic>
        <p:nvPicPr>
          <p:cNvPr id="857" name="Picture 15" descr="Picture 15"/>
          <p:cNvPicPr>
            <a:picLocks noChangeAspect="1"/>
          </p:cNvPicPr>
          <p:nvPr/>
        </p:nvPicPr>
        <p:blipFill>
          <a:blip r:embed="rId5">
            <a:extLst/>
          </a:blip>
          <a:stretch>
            <a:fillRect/>
          </a:stretch>
        </p:blipFill>
        <p:spPr>
          <a:xfrm>
            <a:off x="4231630" y="4594568"/>
            <a:ext cx="231650" cy="231648"/>
          </a:xfrm>
          <a:prstGeom prst="rect">
            <a:avLst/>
          </a:prstGeom>
          <a:ln w="12700">
            <a:miter lim="400000"/>
          </a:ln>
        </p:spPr>
      </p:pic>
      <p:pic>
        <p:nvPicPr>
          <p:cNvPr id="858" name="Picture 16" descr="Picture 16"/>
          <p:cNvPicPr>
            <a:picLocks noChangeAspect="1"/>
          </p:cNvPicPr>
          <p:nvPr/>
        </p:nvPicPr>
        <p:blipFill>
          <a:blip r:embed="rId6">
            <a:extLst/>
          </a:blip>
          <a:stretch>
            <a:fillRect/>
          </a:stretch>
        </p:blipFill>
        <p:spPr>
          <a:xfrm>
            <a:off x="3279152" y="4594568"/>
            <a:ext cx="231650" cy="231648"/>
          </a:xfrm>
          <a:prstGeom prst="rect">
            <a:avLst/>
          </a:prstGeom>
          <a:ln w="12700">
            <a:miter lim="400000"/>
          </a:ln>
        </p:spPr>
      </p:pic>
      <p:pic>
        <p:nvPicPr>
          <p:cNvPr id="859" name="Picture 18" descr="Picture 18"/>
          <p:cNvPicPr>
            <a:picLocks noChangeAspect="1"/>
          </p:cNvPicPr>
          <p:nvPr/>
        </p:nvPicPr>
        <p:blipFill>
          <a:blip r:embed="rId7">
            <a:extLst/>
          </a:blip>
          <a:stretch>
            <a:fillRect/>
          </a:stretch>
        </p:blipFill>
        <p:spPr>
          <a:xfrm>
            <a:off x="3914137" y="4594568"/>
            <a:ext cx="231650" cy="231648"/>
          </a:xfrm>
          <a:prstGeom prst="rect">
            <a:avLst/>
          </a:prstGeom>
          <a:ln w="12700">
            <a:miter lim="400000"/>
          </a:ln>
        </p:spPr>
      </p:pic>
      <p:sp>
        <p:nvSpPr>
          <p:cNvPr id="860"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Thank YOU Yellow">
    <p:spTree>
      <p:nvGrpSpPr>
        <p:cNvPr id="1" name=""/>
        <p:cNvGrpSpPr/>
        <p:nvPr/>
      </p:nvGrpSpPr>
      <p:grpSpPr>
        <a:xfrm>
          <a:off x="0" y="0"/>
          <a:ext cx="0" cy="0"/>
          <a:chOff x="0" y="0"/>
          <a:chExt cx="0" cy="0"/>
        </a:xfrm>
      </p:grpSpPr>
      <p:sp>
        <p:nvSpPr>
          <p:cNvPr id="867" name="Rectangle 12"/>
          <p:cNvSpPr/>
          <p:nvPr/>
        </p:nvSpPr>
        <p:spPr>
          <a:xfrm>
            <a:off x="3800819" y="319489"/>
            <a:ext cx="5023692" cy="4494882"/>
          </a:xfrm>
          <a:prstGeom prst="rect">
            <a:avLst/>
          </a:prstGeom>
          <a:solidFill>
            <a:srgbClr val="FFA600"/>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868" name="Body Level One…"/>
          <p:cNvSpPr txBox="1">
            <a:spLocks noGrp="1"/>
          </p:cNvSpPr>
          <p:nvPr>
            <p:ph type="body" sz="quarter" idx="1"/>
          </p:nvPr>
        </p:nvSpPr>
        <p:spPr>
          <a:xfrm>
            <a:off x="271463" y="1185612"/>
            <a:ext cx="2329049" cy="3191004"/>
          </a:xfrm>
          <a:prstGeom prst="rect">
            <a:avLst/>
          </a:prstGeom>
        </p:spPr>
        <p:txBody>
          <a:bodyPr/>
          <a:lstStyle>
            <a:lvl1pPr marL="0" indent="0">
              <a:lnSpc>
                <a:spcPts val="1300"/>
              </a:lnSpc>
              <a:spcBef>
                <a:spcPts val="1100"/>
              </a:spcBef>
              <a:buClrTx/>
              <a:buSzTx/>
              <a:buFontTx/>
              <a:buNone/>
              <a:defRPr sz="1100">
                <a:latin typeface="Geller Text Bold"/>
                <a:ea typeface="Geller Text Bold"/>
                <a:cs typeface="Geller Text Bold"/>
                <a:sym typeface="Geller Text Bold"/>
              </a:defRPr>
            </a:lvl1pPr>
            <a:lvl2pPr marL="0" indent="0">
              <a:lnSpc>
                <a:spcPts val="1300"/>
              </a:lnSpc>
              <a:spcBef>
                <a:spcPts val="1100"/>
              </a:spcBef>
              <a:buClrTx/>
              <a:buSzTx/>
              <a:buFontTx/>
              <a:buNone/>
              <a:defRPr sz="1100">
                <a:latin typeface="Geller Text Bold"/>
                <a:ea typeface="Geller Text Bold"/>
                <a:cs typeface="Geller Text Bold"/>
                <a:sym typeface="Geller Text Bold"/>
              </a:defRPr>
            </a:lvl2pPr>
            <a:lvl3pPr>
              <a:lnSpc>
                <a:spcPts val="1300"/>
              </a:lnSpc>
              <a:spcBef>
                <a:spcPts val="1100"/>
              </a:spcBef>
              <a:buClrTx/>
              <a:buFontTx/>
              <a:defRPr sz="1100">
                <a:latin typeface="Geller Text Bold"/>
                <a:ea typeface="Geller Text Bold"/>
                <a:cs typeface="Geller Text Bold"/>
                <a:sym typeface="Geller Text Bold"/>
              </a:defRPr>
            </a:lvl3pPr>
            <a:lvl4pPr>
              <a:lnSpc>
                <a:spcPts val="1300"/>
              </a:lnSpc>
              <a:spcBef>
                <a:spcPts val="1100"/>
              </a:spcBef>
              <a:buClrTx/>
              <a:buFontTx/>
              <a:defRPr sz="1100">
                <a:latin typeface="Geller Text Bold"/>
                <a:ea typeface="Geller Text Bold"/>
                <a:cs typeface="Geller Text Bold"/>
                <a:sym typeface="Geller Text Bold"/>
              </a:defRPr>
            </a:lvl4pPr>
            <a:lvl5pPr>
              <a:lnSpc>
                <a:spcPts val="1300"/>
              </a:lnSpc>
              <a:spcBef>
                <a:spcPts val="1100"/>
              </a:spcBef>
              <a:buClrTx/>
              <a:buFontTx/>
              <a:defRPr sz="1100">
                <a:latin typeface="Geller Text Bold"/>
                <a:ea typeface="Geller Text Bold"/>
                <a:cs typeface="Geller Text Bold"/>
                <a:sym typeface="Geller Text Bold"/>
              </a:defRPr>
            </a:lvl5pPr>
          </a:lstStyle>
          <a:p>
            <a:r>
              <a:t>Body Level One</a:t>
            </a:r>
          </a:p>
          <a:p>
            <a:pPr lvl="1"/>
            <a:r>
              <a:t>Body Level Two</a:t>
            </a:r>
          </a:p>
          <a:p>
            <a:pPr lvl="2"/>
            <a:r>
              <a:t>Body Level Three</a:t>
            </a:r>
          </a:p>
          <a:p>
            <a:pPr lvl="3"/>
            <a:r>
              <a:t>Body Level Four</a:t>
            </a:r>
          </a:p>
          <a:p>
            <a:pPr lvl="4"/>
            <a:r>
              <a:t>Body Level Five</a:t>
            </a:r>
          </a:p>
        </p:txBody>
      </p:sp>
      <p:sp>
        <p:nvSpPr>
          <p:cNvPr id="869" name="TextBox 8"/>
          <p:cNvSpPr txBox="1"/>
          <p:nvPr/>
        </p:nvSpPr>
        <p:spPr>
          <a:xfrm>
            <a:off x="5357295" y="1519203"/>
            <a:ext cx="1879855" cy="825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5400" spc="-170">
                <a:solidFill>
                  <a:srgbClr val="FFFFFF"/>
                </a:solidFill>
                <a:latin typeface="Geller Headline"/>
                <a:ea typeface="Geller Headline"/>
                <a:cs typeface="Geller Headline"/>
                <a:sym typeface="Geller Headline"/>
              </a:defRPr>
            </a:lvl1pPr>
          </a:lstStyle>
          <a:p>
            <a:r>
              <a:t>Thank</a:t>
            </a:r>
          </a:p>
        </p:txBody>
      </p:sp>
      <p:sp>
        <p:nvSpPr>
          <p:cNvPr id="870" name="TextBox 9"/>
          <p:cNvSpPr txBox="1"/>
          <p:nvPr/>
        </p:nvSpPr>
        <p:spPr>
          <a:xfrm>
            <a:off x="5429084" y="2125588"/>
            <a:ext cx="1808163" cy="1485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600" spc="-300">
                <a:solidFill>
                  <a:srgbClr val="FFFFFF"/>
                </a:solidFill>
                <a:latin typeface="Impact"/>
                <a:ea typeface="Impact"/>
                <a:cs typeface="Impact"/>
                <a:sym typeface="Impact"/>
              </a:defRPr>
            </a:lvl1pPr>
          </a:lstStyle>
          <a:p>
            <a:r>
              <a:t>YOU</a:t>
            </a:r>
          </a:p>
        </p:txBody>
      </p:sp>
      <p:pic>
        <p:nvPicPr>
          <p:cNvPr id="871" name="Picture 10" descr="Picture 10"/>
          <p:cNvPicPr>
            <a:picLocks noChangeAspect="1"/>
          </p:cNvPicPr>
          <p:nvPr/>
        </p:nvPicPr>
        <p:blipFill>
          <a:blip r:embed="rId2">
            <a:extLst/>
          </a:blip>
          <a:stretch>
            <a:fillRect/>
          </a:stretch>
        </p:blipFill>
        <p:spPr>
          <a:xfrm>
            <a:off x="328613" y="4593044"/>
            <a:ext cx="231649" cy="234698"/>
          </a:xfrm>
          <a:prstGeom prst="rect">
            <a:avLst/>
          </a:prstGeom>
          <a:ln w="12700">
            <a:miter lim="400000"/>
          </a:ln>
        </p:spPr>
      </p:pic>
      <p:pic>
        <p:nvPicPr>
          <p:cNvPr id="872" name="Picture 11" descr="Picture 11"/>
          <p:cNvPicPr>
            <a:picLocks noChangeAspect="1"/>
          </p:cNvPicPr>
          <p:nvPr/>
        </p:nvPicPr>
        <p:blipFill>
          <a:blip r:embed="rId3">
            <a:extLst/>
          </a:blip>
          <a:stretch>
            <a:fillRect/>
          </a:stretch>
        </p:blipFill>
        <p:spPr>
          <a:xfrm>
            <a:off x="646104" y="4593044"/>
            <a:ext cx="231650" cy="234698"/>
          </a:xfrm>
          <a:prstGeom prst="rect">
            <a:avLst/>
          </a:prstGeom>
          <a:ln w="12700">
            <a:miter lim="400000"/>
          </a:ln>
        </p:spPr>
      </p:pic>
      <p:pic>
        <p:nvPicPr>
          <p:cNvPr id="873" name="Picture 13" descr="Picture 13"/>
          <p:cNvPicPr>
            <a:picLocks noChangeAspect="1"/>
          </p:cNvPicPr>
          <p:nvPr/>
        </p:nvPicPr>
        <p:blipFill>
          <a:blip r:embed="rId4">
            <a:extLst/>
          </a:blip>
          <a:stretch>
            <a:fillRect/>
          </a:stretch>
        </p:blipFill>
        <p:spPr>
          <a:xfrm>
            <a:off x="1286667" y="4593044"/>
            <a:ext cx="231649" cy="234698"/>
          </a:xfrm>
          <a:prstGeom prst="rect">
            <a:avLst/>
          </a:prstGeom>
          <a:ln w="12700">
            <a:miter lim="400000"/>
          </a:ln>
        </p:spPr>
      </p:pic>
      <p:pic>
        <p:nvPicPr>
          <p:cNvPr id="874" name="Picture 15" descr="Picture 15"/>
          <p:cNvPicPr>
            <a:picLocks noChangeAspect="1"/>
          </p:cNvPicPr>
          <p:nvPr/>
        </p:nvPicPr>
        <p:blipFill>
          <a:blip r:embed="rId5">
            <a:extLst/>
          </a:blip>
          <a:stretch>
            <a:fillRect/>
          </a:stretch>
        </p:blipFill>
        <p:spPr>
          <a:xfrm>
            <a:off x="1916072" y="4593044"/>
            <a:ext cx="231650" cy="234698"/>
          </a:xfrm>
          <a:prstGeom prst="rect">
            <a:avLst/>
          </a:prstGeom>
          <a:ln w="12700">
            <a:miter lim="400000"/>
          </a:ln>
        </p:spPr>
      </p:pic>
      <p:pic>
        <p:nvPicPr>
          <p:cNvPr id="875" name="Picture 16" descr="Picture 16"/>
          <p:cNvPicPr>
            <a:picLocks noChangeAspect="1"/>
          </p:cNvPicPr>
          <p:nvPr/>
        </p:nvPicPr>
        <p:blipFill>
          <a:blip r:embed="rId6">
            <a:extLst/>
          </a:blip>
          <a:stretch>
            <a:fillRect/>
          </a:stretch>
        </p:blipFill>
        <p:spPr>
          <a:xfrm>
            <a:off x="963596" y="4593044"/>
            <a:ext cx="231650" cy="234698"/>
          </a:xfrm>
          <a:prstGeom prst="rect">
            <a:avLst/>
          </a:prstGeom>
          <a:ln w="12700">
            <a:miter lim="400000"/>
          </a:ln>
        </p:spPr>
      </p:pic>
      <p:pic>
        <p:nvPicPr>
          <p:cNvPr id="876" name="Picture 17" descr="Picture 17"/>
          <p:cNvPicPr>
            <a:picLocks noChangeAspect="1"/>
          </p:cNvPicPr>
          <p:nvPr/>
        </p:nvPicPr>
        <p:blipFill>
          <a:blip r:embed="rId4">
            <a:extLst/>
          </a:blip>
          <a:stretch>
            <a:fillRect/>
          </a:stretch>
        </p:blipFill>
        <p:spPr>
          <a:xfrm>
            <a:off x="1281087" y="4593044"/>
            <a:ext cx="231650" cy="234698"/>
          </a:xfrm>
          <a:prstGeom prst="rect">
            <a:avLst/>
          </a:prstGeom>
          <a:ln w="12700">
            <a:miter lim="400000"/>
          </a:ln>
        </p:spPr>
      </p:pic>
      <p:pic>
        <p:nvPicPr>
          <p:cNvPr id="877" name="Picture 18" descr="Picture 18"/>
          <p:cNvPicPr>
            <a:picLocks noChangeAspect="1"/>
          </p:cNvPicPr>
          <p:nvPr/>
        </p:nvPicPr>
        <p:blipFill>
          <a:blip r:embed="rId7">
            <a:extLst/>
          </a:blip>
          <a:stretch>
            <a:fillRect/>
          </a:stretch>
        </p:blipFill>
        <p:spPr>
          <a:xfrm>
            <a:off x="1598581" y="4593044"/>
            <a:ext cx="231649" cy="234698"/>
          </a:xfrm>
          <a:prstGeom prst="rect">
            <a:avLst/>
          </a:prstGeom>
          <a:ln w="12700">
            <a:miter lim="400000"/>
          </a:ln>
        </p:spPr>
      </p:pic>
      <p:pic>
        <p:nvPicPr>
          <p:cNvPr id="878" name="Picture 1" descr="Picture 1"/>
          <p:cNvPicPr>
            <a:picLocks noChangeAspect="1"/>
          </p:cNvPicPr>
          <p:nvPr/>
        </p:nvPicPr>
        <p:blipFill>
          <a:blip r:embed="rId8">
            <a:extLst/>
          </a:blip>
          <a:stretch>
            <a:fillRect/>
          </a:stretch>
        </p:blipFill>
        <p:spPr>
          <a:xfrm>
            <a:off x="271463" y="316278"/>
            <a:ext cx="972000" cy="562933"/>
          </a:xfrm>
          <a:prstGeom prst="rect">
            <a:avLst/>
          </a:prstGeom>
          <a:ln w="12700">
            <a:miter lim="400000"/>
          </a:ln>
        </p:spPr>
      </p:pic>
      <p:sp>
        <p:nvSpPr>
          <p:cNvPr id="8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Thank YOU Turquoise">
    <p:spTree>
      <p:nvGrpSpPr>
        <p:cNvPr id="1" name=""/>
        <p:cNvGrpSpPr/>
        <p:nvPr/>
      </p:nvGrpSpPr>
      <p:grpSpPr>
        <a:xfrm>
          <a:off x="0" y="0"/>
          <a:ext cx="0" cy="0"/>
          <a:chOff x="0" y="0"/>
          <a:chExt cx="0" cy="0"/>
        </a:xfrm>
      </p:grpSpPr>
      <p:sp>
        <p:nvSpPr>
          <p:cNvPr id="886" name="Rectangle 12"/>
          <p:cNvSpPr/>
          <p:nvPr/>
        </p:nvSpPr>
        <p:spPr>
          <a:xfrm>
            <a:off x="3800819" y="319489"/>
            <a:ext cx="5023692" cy="4494882"/>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887" name="Body Level One…"/>
          <p:cNvSpPr txBox="1">
            <a:spLocks noGrp="1"/>
          </p:cNvSpPr>
          <p:nvPr>
            <p:ph type="body" sz="quarter" idx="1"/>
          </p:nvPr>
        </p:nvSpPr>
        <p:spPr>
          <a:xfrm>
            <a:off x="271463" y="1185612"/>
            <a:ext cx="2329049" cy="3191004"/>
          </a:xfrm>
          <a:prstGeom prst="rect">
            <a:avLst/>
          </a:prstGeom>
        </p:spPr>
        <p:txBody>
          <a:bodyPr/>
          <a:lstStyle>
            <a:lvl1pPr marL="0" indent="0">
              <a:lnSpc>
                <a:spcPts val="1300"/>
              </a:lnSpc>
              <a:spcBef>
                <a:spcPts val="1100"/>
              </a:spcBef>
              <a:buClrTx/>
              <a:buSzTx/>
              <a:buFontTx/>
              <a:buNone/>
              <a:defRPr sz="1100">
                <a:latin typeface="Geller Text Bold"/>
                <a:ea typeface="Geller Text Bold"/>
                <a:cs typeface="Geller Text Bold"/>
                <a:sym typeface="Geller Text Bold"/>
              </a:defRPr>
            </a:lvl1pPr>
            <a:lvl2pPr marL="0" indent="0">
              <a:lnSpc>
                <a:spcPts val="1300"/>
              </a:lnSpc>
              <a:spcBef>
                <a:spcPts val="1100"/>
              </a:spcBef>
              <a:buClrTx/>
              <a:buSzTx/>
              <a:buFontTx/>
              <a:buNone/>
              <a:defRPr sz="1100">
                <a:latin typeface="Geller Text Bold"/>
                <a:ea typeface="Geller Text Bold"/>
                <a:cs typeface="Geller Text Bold"/>
                <a:sym typeface="Geller Text Bold"/>
              </a:defRPr>
            </a:lvl2pPr>
            <a:lvl3pPr>
              <a:lnSpc>
                <a:spcPts val="1300"/>
              </a:lnSpc>
              <a:spcBef>
                <a:spcPts val="1100"/>
              </a:spcBef>
              <a:buClrTx/>
              <a:buFontTx/>
              <a:defRPr sz="1100">
                <a:latin typeface="Geller Text Bold"/>
                <a:ea typeface="Geller Text Bold"/>
                <a:cs typeface="Geller Text Bold"/>
                <a:sym typeface="Geller Text Bold"/>
              </a:defRPr>
            </a:lvl3pPr>
            <a:lvl4pPr>
              <a:lnSpc>
                <a:spcPts val="1300"/>
              </a:lnSpc>
              <a:spcBef>
                <a:spcPts val="1100"/>
              </a:spcBef>
              <a:buClrTx/>
              <a:buFontTx/>
              <a:defRPr sz="1100">
                <a:latin typeface="Geller Text Bold"/>
                <a:ea typeface="Geller Text Bold"/>
                <a:cs typeface="Geller Text Bold"/>
                <a:sym typeface="Geller Text Bold"/>
              </a:defRPr>
            </a:lvl4pPr>
            <a:lvl5pPr>
              <a:lnSpc>
                <a:spcPts val="1300"/>
              </a:lnSpc>
              <a:spcBef>
                <a:spcPts val="1100"/>
              </a:spcBef>
              <a:buClrTx/>
              <a:buFontTx/>
              <a:defRPr sz="1100">
                <a:latin typeface="Geller Text Bold"/>
                <a:ea typeface="Geller Text Bold"/>
                <a:cs typeface="Geller Text Bold"/>
                <a:sym typeface="Geller Text Bold"/>
              </a:defRPr>
            </a:lvl5pPr>
          </a:lstStyle>
          <a:p>
            <a:r>
              <a:t>Body Level One</a:t>
            </a:r>
          </a:p>
          <a:p>
            <a:pPr lvl="1"/>
            <a:r>
              <a:t>Body Level Two</a:t>
            </a:r>
          </a:p>
          <a:p>
            <a:pPr lvl="2"/>
            <a:r>
              <a:t>Body Level Three</a:t>
            </a:r>
          </a:p>
          <a:p>
            <a:pPr lvl="3"/>
            <a:r>
              <a:t>Body Level Four</a:t>
            </a:r>
          </a:p>
          <a:p>
            <a:pPr lvl="4"/>
            <a:r>
              <a:t>Body Level Five</a:t>
            </a:r>
          </a:p>
        </p:txBody>
      </p:sp>
      <p:sp>
        <p:nvSpPr>
          <p:cNvPr id="888" name="TextBox 8"/>
          <p:cNvSpPr txBox="1"/>
          <p:nvPr/>
        </p:nvSpPr>
        <p:spPr>
          <a:xfrm>
            <a:off x="5357295" y="1519203"/>
            <a:ext cx="1879855" cy="825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5400" spc="-170">
                <a:solidFill>
                  <a:srgbClr val="FFFFFF"/>
                </a:solidFill>
                <a:latin typeface="Geller Headline"/>
                <a:ea typeface="Geller Headline"/>
                <a:cs typeface="Geller Headline"/>
                <a:sym typeface="Geller Headline"/>
              </a:defRPr>
            </a:lvl1pPr>
          </a:lstStyle>
          <a:p>
            <a:r>
              <a:t>Thank</a:t>
            </a:r>
          </a:p>
        </p:txBody>
      </p:sp>
      <p:sp>
        <p:nvSpPr>
          <p:cNvPr id="889" name="TextBox 9"/>
          <p:cNvSpPr txBox="1"/>
          <p:nvPr/>
        </p:nvSpPr>
        <p:spPr>
          <a:xfrm>
            <a:off x="5429084" y="2125588"/>
            <a:ext cx="1808163" cy="1485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600" spc="-300">
                <a:solidFill>
                  <a:srgbClr val="FFFFFF"/>
                </a:solidFill>
                <a:latin typeface="Impact"/>
                <a:ea typeface="Impact"/>
                <a:cs typeface="Impact"/>
                <a:sym typeface="Impact"/>
              </a:defRPr>
            </a:lvl1pPr>
          </a:lstStyle>
          <a:p>
            <a:r>
              <a:t>YOU</a:t>
            </a:r>
          </a:p>
        </p:txBody>
      </p:sp>
      <p:pic>
        <p:nvPicPr>
          <p:cNvPr id="890" name="Picture 10" descr="Picture 10"/>
          <p:cNvPicPr>
            <a:picLocks noChangeAspect="1"/>
          </p:cNvPicPr>
          <p:nvPr/>
        </p:nvPicPr>
        <p:blipFill>
          <a:blip r:embed="rId2">
            <a:extLst/>
          </a:blip>
          <a:stretch>
            <a:fillRect/>
          </a:stretch>
        </p:blipFill>
        <p:spPr>
          <a:xfrm>
            <a:off x="328613" y="4593044"/>
            <a:ext cx="231649" cy="234698"/>
          </a:xfrm>
          <a:prstGeom prst="rect">
            <a:avLst/>
          </a:prstGeom>
          <a:ln w="12700">
            <a:miter lim="400000"/>
          </a:ln>
        </p:spPr>
      </p:pic>
      <p:pic>
        <p:nvPicPr>
          <p:cNvPr id="891" name="Picture 11" descr="Picture 11"/>
          <p:cNvPicPr>
            <a:picLocks noChangeAspect="1"/>
          </p:cNvPicPr>
          <p:nvPr/>
        </p:nvPicPr>
        <p:blipFill>
          <a:blip r:embed="rId3">
            <a:extLst/>
          </a:blip>
          <a:stretch>
            <a:fillRect/>
          </a:stretch>
        </p:blipFill>
        <p:spPr>
          <a:xfrm>
            <a:off x="646104" y="4593044"/>
            <a:ext cx="231650" cy="234698"/>
          </a:xfrm>
          <a:prstGeom prst="rect">
            <a:avLst/>
          </a:prstGeom>
          <a:ln w="12700">
            <a:miter lim="400000"/>
          </a:ln>
        </p:spPr>
      </p:pic>
      <p:pic>
        <p:nvPicPr>
          <p:cNvPr id="892" name="Picture 13" descr="Picture 13"/>
          <p:cNvPicPr>
            <a:picLocks noChangeAspect="1"/>
          </p:cNvPicPr>
          <p:nvPr/>
        </p:nvPicPr>
        <p:blipFill>
          <a:blip r:embed="rId4">
            <a:extLst/>
          </a:blip>
          <a:stretch>
            <a:fillRect/>
          </a:stretch>
        </p:blipFill>
        <p:spPr>
          <a:xfrm>
            <a:off x="1286667" y="4593044"/>
            <a:ext cx="231649" cy="234698"/>
          </a:xfrm>
          <a:prstGeom prst="rect">
            <a:avLst/>
          </a:prstGeom>
          <a:ln w="12700">
            <a:miter lim="400000"/>
          </a:ln>
        </p:spPr>
      </p:pic>
      <p:pic>
        <p:nvPicPr>
          <p:cNvPr id="893" name="Picture 15" descr="Picture 15"/>
          <p:cNvPicPr>
            <a:picLocks noChangeAspect="1"/>
          </p:cNvPicPr>
          <p:nvPr/>
        </p:nvPicPr>
        <p:blipFill>
          <a:blip r:embed="rId5">
            <a:extLst/>
          </a:blip>
          <a:stretch>
            <a:fillRect/>
          </a:stretch>
        </p:blipFill>
        <p:spPr>
          <a:xfrm>
            <a:off x="1916072" y="4593044"/>
            <a:ext cx="231650" cy="234698"/>
          </a:xfrm>
          <a:prstGeom prst="rect">
            <a:avLst/>
          </a:prstGeom>
          <a:ln w="12700">
            <a:miter lim="400000"/>
          </a:ln>
        </p:spPr>
      </p:pic>
      <p:pic>
        <p:nvPicPr>
          <p:cNvPr id="894" name="Picture 16" descr="Picture 16"/>
          <p:cNvPicPr>
            <a:picLocks noChangeAspect="1"/>
          </p:cNvPicPr>
          <p:nvPr/>
        </p:nvPicPr>
        <p:blipFill>
          <a:blip r:embed="rId6">
            <a:extLst/>
          </a:blip>
          <a:stretch>
            <a:fillRect/>
          </a:stretch>
        </p:blipFill>
        <p:spPr>
          <a:xfrm>
            <a:off x="963596" y="4593044"/>
            <a:ext cx="231650" cy="234698"/>
          </a:xfrm>
          <a:prstGeom prst="rect">
            <a:avLst/>
          </a:prstGeom>
          <a:ln w="12700">
            <a:miter lim="400000"/>
          </a:ln>
        </p:spPr>
      </p:pic>
      <p:pic>
        <p:nvPicPr>
          <p:cNvPr id="895" name="Picture 17" descr="Picture 17"/>
          <p:cNvPicPr>
            <a:picLocks noChangeAspect="1"/>
          </p:cNvPicPr>
          <p:nvPr/>
        </p:nvPicPr>
        <p:blipFill>
          <a:blip r:embed="rId4">
            <a:extLst/>
          </a:blip>
          <a:stretch>
            <a:fillRect/>
          </a:stretch>
        </p:blipFill>
        <p:spPr>
          <a:xfrm>
            <a:off x="1281087" y="4593044"/>
            <a:ext cx="231650" cy="234698"/>
          </a:xfrm>
          <a:prstGeom prst="rect">
            <a:avLst/>
          </a:prstGeom>
          <a:ln w="12700">
            <a:miter lim="400000"/>
          </a:ln>
        </p:spPr>
      </p:pic>
      <p:pic>
        <p:nvPicPr>
          <p:cNvPr id="896" name="Picture 18" descr="Picture 18"/>
          <p:cNvPicPr>
            <a:picLocks noChangeAspect="1"/>
          </p:cNvPicPr>
          <p:nvPr/>
        </p:nvPicPr>
        <p:blipFill>
          <a:blip r:embed="rId7">
            <a:extLst/>
          </a:blip>
          <a:stretch>
            <a:fillRect/>
          </a:stretch>
        </p:blipFill>
        <p:spPr>
          <a:xfrm>
            <a:off x="1598581" y="4593044"/>
            <a:ext cx="231649" cy="234698"/>
          </a:xfrm>
          <a:prstGeom prst="rect">
            <a:avLst/>
          </a:prstGeom>
          <a:ln w="12700">
            <a:miter lim="400000"/>
          </a:ln>
        </p:spPr>
      </p:pic>
      <p:pic>
        <p:nvPicPr>
          <p:cNvPr id="897" name="Picture 1" descr="Picture 1"/>
          <p:cNvPicPr>
            <a:picLocks noChangeAspect="1"/>
          </p:cNvPicPr>
          <p:nvPr/>
        </p:nvPicPr>
        <p:blipFill>
          <a:blip r:embed="rId8">
            <a:extLst/>
          </a:blip>
          <a:stretch>
            <a:fillRect/>
          </a:stretch>
        </p:blipFill>
        <p:spPr>
          <a:xfrm>
            <a:off x="271463" y="316278"/>
            <a:ext cx="972000" cy="562933"/>
          </a:xfrm>
          <a:prstGeom prst="rect">
            <a:avLst/>
          </a:prstGeom>
          <a:ln w="12700">
            <a:miter lim="400000"/>
          </a:ln>
        </p:spPr>
      </p:pic>
      <p:sp>
        <p:nvSpPr>
          <p:cNvPr id="8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Thank YOU Dk Blue">
    <p:spTree>
      <p:nvGrpSpPr>
        <p:cNvPr id="1" name=""/>
        <p:cNvGrpSpPr/>
        <p:nvPr/>
      </p:nvGrpSpPr>
      <p:grpSpPr>
        <a:xfrm>
          <a:off x="0" y="0"/>
          <a:ext cx="0" cy="0"/>
          <a:chOff x="0" y="0"/>
          <a:chExt cx="0" cy="0"/>
        </a:xfrm>
      </p:grpSpPr>
      <p:sp>
        <p:nvSpPr>
          <p:cNvPr id="905" name="Rectangle 12"/>
          <p:cNvSpPr/>
          <p:nvPr/>
        </p:nvSpPr>
        <p:spPr>
          <a:xfrm>
            <a:off x="3800819" y="319489"/>
            <a:ext cx="5023692" cy="4494882"/>
          </a:xfrm>
          <a:prstGeom prst="rect">
            <a:avLst/>
          </a:prstGeom>
          <a:solidFill>
            <a:schemeClr val="accent2"/>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906" name="Body Level One…"/>
          <p:cNvSpPr txBox="1">
            <a:spLocks noGrp="1"/>
          </p:cNvSpPr>
          <p:nvPr>
            <p:ph type="body" sz="quarter" idx="1"/>
          </p:nvPr>
        </p:nvSpPr>
        <p:spPr>
          <a:xfrm>
            <a:off x="271463" y="1185612"/>
            <a:ext cx="2329049" cy="3191004"/>
          </a:xfrm>
          <a:prstGeom prst="rect">
            <a:avLst/>
          </a:prstGeom>
        </p:spPr>
        <p:txBody>
          <a:bodyPr/>
          <a:lstStyle>
            <a:lvl1pPr marL="0" indent="0">
              <a:lnSpc>
                <a:spcPts val="1300"/>
              </a:lnSpc>
              <a:spcBef>
                <a:spcPts val="1100"/>
              </a:spcBef>
              <a:buClrTx/>
              <a:buSzTx/>
              <a:buFontTx/>
              <a:buNone/>
              <a:defRPr sz="1100">
                <a:latin typeface="Geller Text Bold"/>
                <a:ea typeface="Geller Text Bold"/>
                <a:cs typeface="Geller Text Bold"/>
                <a:sym typeface="Geller Text Bold"/>
              </a:defRPr>
            </a:lvl1pPr>
            <a:lvl2pPr marL="0" indent="0">
              <a:lnSpc>
                <a:spcPts val="1300"/>
              </a:lnSpc>
              <a:spcBef>
                <a:spcPts val="1100"/>
              </a:spcBef>
              <a:buClrTx/>
              <a:buSzTx/>
              <a:buFontTx/>
              <a:buNone/>
              <a:defRPr sz="1100">
                <a:latin typeface="Geller Text Bold"/>
                <a:ea typeface="Geller Text Bold"/>
                <a:cs typeface="Geller Text Bold"/>
                <a:sym typeface="Geller Text Bold"/>
              </a:defRPr>
            </a:lvl2pPr>
            <a:lvl3pPr>
              <a:lnSpc>
                <a:spcPts val="1300"/>
              </a:lnSpc>
              <a:spcBef>
                <a:spcPts val="1100"/>
              </a:spcBef>
              <a:buClrTx/>
              <a:buFontTx/>
              <a:defRPr sz="1100">
                <a:latin typeface="Geller Text Bold"/>
                <a:ea typeface="Geller Text Bold"/>
                <a:cs typeface="Geller Text Bold"/>
                <a:sym typeface="Geller Text Bold"/>
              </a:defRPr>
            </a:lvl3pPr>
            <a:lvl4pPr>
              <a:lnSpc>
                <a:spcPts val="1300"/>
              </a:lnSpc>
              <a:spcBef>
                <a:spcPts val="1100"/>
              </a:spcBef>
              <a:buClrTx/>
              <a:buFontTx/>
              <a:defRPr sz="1100">
                <a:latin typeface="Geller Text Bold"/>
                <a:ea typeface="Geller Text Bold"/>
                <a:cs typeface="Geller Text Bold"/>
                <a:sym typeface="Geller Text Bold"/>
              </a:defRPr>
            </a:lvl4pPr>
            <a:lvl5pPr>
              <a:lnSpc>
                <a:spcPts val="1300"/>
              </a:lnSpc>
              <a:spcBef>
                <a:spcPts val="1100"/>
              </a:spcBef>
              <a:buClrTx/>
              <a:buFontTx/>
              <a:defRPr sz="1100">
                <a:latin typeface="Geller Text Bold"/>
                <a:ea typeface="Geller Text Bold"/>
                <a:cs typeface="Geller Text Bold"/>
                <a:sym typeface="Geller Text Bold"/>
              </a:defRPr>
            </a:lvl5pPr>
          </a:lstStyle>
          <a:p>
            <a:r>
              <a:t>Body Level One</a:t>
            </a:r>
          </a:p>
          <a:p>
            <a:pPr lvl="1"/>
            <a:r>
              <a:t>Body Level Two</a:t>
            </a:r>
          </a:p>
          <a:p>
            <a:pPr lvl="2"/>
            <a:r>
              <a:t>Body Level Three</a:t>
            </a:r>
          </a:p>
          <a:p>
            <a:pPr lvl="3"/>
            <a:r>
              <a:t>Body Level Four</a:t>
            </a:r>
          </a:p>
          <a:p>
            <a:pPr lvl="4"/>
            <a:r>
              <a:t>Body Level Five</a:t>
            </a:r>
          </a:p>
        </p:txBody>
      </p:sp>
      <p:sp>
        <p:nvSpPr>
          <p:cNvPr id="907" name="TextBox 8"/>
          <p:cNvSpPr txBox="1"/>
          <p:nvPr/>
        </p:nvSpPr>
        <p:spPr>
          <a:xfrm>
            <a:off x="5357295" y="1519203"/>
            <a:ext cx="1879855" cy="825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5400" spc="-170">
                <a:solidFill>
                  <a:srgbClr val="FFFFFF"/>
                </a:solidFill>
                <a:latin typeface="Geller Headline"/>
                <a:ea typeface="Geller Headline"/>
                <a:cs typeface="Geller Headline"/>
                <a:sym typeface="Geller Headline"/>
              </a:defRPr>
            </a:lvl1pPr>
          </a:lstStyle>
          <a:p>
            <a:r>
              <a:t>Thank</a:t>
            </a:r>
          </a:p>
        </p:txBody>
      </p:sp>
      <p:sp>
        <p:nvSpPr>
          <p:cNvPr id="908" name="TextBox 9"/>
          <p:cNvSpPr txBox="1"/>
          <p:nvPr/>
        </p:nvSpPr>
        <p:spPr>
          <a:xfrm>
            <a:off x="5429084" y="2125588"/>
            <a:ext cx="1808163" cy="1485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600" spc="-300">
                <a:solidFill>
                  <a:srgbClr val="FFFFFF"/>
                </a:solidFill>
                <a:latin typeface="Impact"/>
                <a:ea typeface="Impact"/>
                <a:cs typeface="Impact"/>
                <a:sym typeface="Impact"/>
              </a:defRPr>
            </a:lvl1pPr>
          </a:lstStyle>
          <a:p>
            <a:r>
              <a:t>YOU</a:t>
            </a:r>
          </a:p>
        </p:txBody>
      </p:sp>
      <p:pic>
        <p:nvPicPr>
          <p:cNvPr id="909" name="Picture 10" descr="Picture 10"/>
          <p:cNvPicPr>
            <a:picLocks noChangeAspect="1"/>
          </p:cNvPicPr>
          <p:nvPr/>
        </p:nvPicPr>
        <p:blipFill>
          <a:blip r:embed="rId2">
            <a:extLst/>
          </a:blip>
          <a:stretch>
            <a:fillRect/>
          </a:stretch>
        </p:blipFill>
        <p:spPr>
          <a:xfrm>
            <a:off x="328613" y="4593044"/>
            <a:ext cx="231649" cy="234698"/>
          </a:xfrm>
          <a:prstGeom prst="rect">
            <a:avLst/>
          </a:prstGeom>
          <a:ln w="12700">
            <a:miter lim="400000"/>
          </a:ln>
        </p:spPr>
      </p:pic>
      <p:pic>
        <p:nvPicPr>
          <p:cNvPr id="910" name="Picture 11" descr="Picture 11"/>
          <p:cNvPicPr>
            <a:picLocks noChangeAspect="1"/>
          </p:cNvPicPr>
          <p:nvPr/>
        </p:nvPicPr>
        <p:blipFill>
          <a:blip r:embed="rId3">
            <a:extLst/>
          </a:blip>
          <a:stretch>
            <a:fillRect/>
          </a:stretch>
        </p:blipFill>
        <p:spPr>
          <a:xfrm>
            <a:off x="646104" y="4593044"/>
            <a:ext cx="231650" cy="234698"/>
          </a:xfrm>
          <a:prstGeom prst="rect">
            <a:avLst/>
          </a:prstGeom>
          <a:ln w="12700">
            <a:miter lim="400000"/>
          </a:ln>
        </p:spPr>
      </p:pic>
      <p:pic>
        <p:nvPicPr>
          <p:cNvPr id="911" name="Picture 13" descr="Picture 13"/>
          <p:cNvPicPr>
            <a:picLocks noChangeAspect="1"/>
          </p:cNvPicPr>
          <p:nvPr/>
        </p:nvPicPr>
        <p:blipFill>
          <a:blip r:embed="rId4">
            <a:extLst/>
          </a:blip>
          <a:stretch>
            <a:fillRect/>
          </a:stretch>
        </p:blipFill>
        <p:spPr>
          <a:xfrm>
            <a:off x="1286667" y="4593044"/>
            <a:ext cx="231649" cy="234698"/>
          </a:xfrm>
          <a:prstGeom prst="rect">
            <a:avLst/>
          </a:prstGeom>
          <a:ln w="12700">
            <a:miter lim="400000"/>
          </a:ln>
        </p:spPr>
      </p:pic>
      <p:pic>
        <p:nvPicPr>
          <p:cNvPr id="912" name="Picture 15" descr="Picture 15"/>
          <p:cNvPicPr>
            <a:picLocks noChangeAspect="1"/>
          </p:cNvPicPr>
          <p:nvPr/>
        </p:nvPicPr>
        <p:blipFill>
          <a:blip r:embed="rId5">
            <a:extLst/>
          </a:blip>
          <a:stretch>
            <a:fillRect/>
          </a:stretch>
        </p:blipFill>
        <p:spPr>
          <a:xfrm>
            <a:off x="1916072" y="4593044"/>
            <a:ext cx="231650" cy="234698"/>
          </a:xfrm>
          <a:prstGeom prst="rect">
            <a:avLst/>
          </a:prstGeom>
          <a:ln w="12700">
            <a:miter lim="400000"/>
          </a:ln>
        </p:spPr>
      </p:pic>
      <p:pic>
        <p:nvPicPr>
          <p:cNvPr id="913" name="Picture 16" descr="Picture 16"/>
          <p:cNvPicPr>
            <a:picLocks noChangeAspect="1"/>
          </p:cNvPicPr>
          <p:nvPr/>
        </p:nvPicPr>
        <p:blipFill>
          <a:blip r:embed="rId6">
            <a:extLst/>
          </a:blip>
          <a:stretch>
            <a:fillRect/>
          </a:stretch>
        </p:blipFill>
        <p:spPr>
          <a:xfrm>
            <a:off x="963596" y="4593044"/>
            <a:ext cx="231650" cy="234698"/>
          </a:xfrm>
          <a:prstGeom prst="rect">
            <a:avLst/>
          </a:prstGeom>
          <a:ln w="12700">
            <a:miter lim="400000"/>
          </a:ln>
        </p:spPr>
      </p:pic>
      <p:pic>
        <p:nvPicPr>
          <p:cNvPr id="914" name="Picture 17" descr="Picture 17"/>
          <p:cNvPicPr>
            <a:picLocks noChangeAspect="1"/>
          </p:cNvPicPr>
          <p:nvPr/>
        </p:nvPicPr>
        <p:blipFill>
          <a:blip r:embed="rId4">
            <a:extLst/>
          </a:blip>
          <a:stretch>
            <a:fillRect/>
          </a:stretch>
        </p:blipFill>
        <p:spPr>
          <a:xfrm>
            <a:off x="1281087" y="4593044"/>
            <a:ext cx="231650" cy="234698"/>
          </a:xfrm>
          <a:prstGeom prst="rect">
            <a:avLst/>
          </a:prstGeom>
          <a:ln w="12700">
            <a:miter lim="400000"/>
          </a:ln>
        </p:spPr>
      </p:pic>
      <p:pic>
        <p:nvPicPr>
          <p:cNvPr id="915" name="Picture 18" descr="Picture 18"/>
          <p:cNvPicPr>
            <a:picLocks noChangeAspect="1"/>
          </p:cNvPicPr>
          <p:nvPr/>
        </p:nvPicPr>
        <p:blipFill>
          <a:blip r:embed="rId7">
            <a:extLst/>
          </a:blip>
          <a:stretch>
            <a:fillRect/>
          </a:stretch>
        </p:blipFill>
        <p:spPr>
          <a:xfrm>
            <a:off x="1598581" y="4593044"/>
            <a:ext cx="231649" cy="234698"/>
          </a:xfrm>
          <a:prstGeom prst="rect">
            <a:avLst/>
          </a:prstGeom>
          <a:ln w="12700">
            <a:miter lim="400000"/>
          </a:ln>
        </p:spPr>
      </p:pic>
      <p:pic>
        <p:nvPicPr>
          <p:cNvPr id="916" name="Picture 1" descr="Picture 1"/>
          <p:cNvPicPr>
            <a:picLocks noChangeAspect="1"/>
          </p:cNvPicPr>
          <p:nvPr/>
        </p:nvPicPr>
        <p:blipFill>
          <a:blip r:embed="rId8">
            <a:extLst/>
          </a:blip>
          <a:stretch>
            <a:fillRect/>
          </a:stretch>
        </p:blipFill>
        <p:spPr>
          <a:xfrm>
            <a:off x="271463" y="316278"/>
            <a:ext cx="972000" cy="562933"/>
          </a:xfrm>
          <a:prstGeom prst="rect">
            <a:avLst/>
          </a:prstGeom>
          <a:ln w="12700">
            <a:miter lim="400000"/>
          </a:ln>
        </p:spPr>
      </p:pic>
      <p:sp>
        <p:nvSpPr>
          <p:cNvPr id="9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Thank YOU Pink">
    <p:spTree>
      <p:nvGrpSpPr>
        <p:cNvPr id="1" name=""/>
        <p:cNvGrpSpPr/>
        <p:nvPr/>
      </p:nvGrpSpPr>
      <p:grpSpPr>
        <a:xfrm>
          <a:off x="0" y="0"/>
          <a:ext cx="0" cy="0"/>
          <a:chOff x="0" y="0"/>
          <a:chExt cx="0" cy="0"/>
        </a:xfrm>
      </p:grpSpPr>
      <p:sp>
        <p:nvSpPr>
          <p:cNvPr id="924" name="Rectangle 12"/>
          <p:cNvSpPr/>
          <p:nvPr/>
        </p:nvSpPr>
        <p:spPr>
          <a:xfrm>
            <a:off x="3800819" y="319489"/>
            <a:ext cx="5023692" cy="4494882"/>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925" name="Body Level One…"/>
          <p:cNvSpPr txBox="1">
            <a:spLocks noGrp="1"/>
          </p:cNvSpPr>
          <p:nvPr>
            <p:ph type="body" sz="quarter" idx="1"/>
          </p:nvPr>
        </p:nvSpPr>
        <p:spPr>
          <a:xfrm>
            <a:off x="271463" y="1185612"/>
            <a:ext cx="2329049" cy="3191004"/>
          </a:xfrm>
          <a:prstGeom prst="rect">
            <a:avLst/>
          </a:prstGeom>
        </p:spPr>
        <p:txBody>
          <a:bodyPr/>
          <a:lstStyle>
            <a:lvl1pPr marL="0" indent="0">
              <a:lnSpc>
                <a:spcPts val="1300"/>
              </a:lnSpc>
              <a:spcBef>
                <a:spcPts val="1100"/>
              </a:spcBef>
              <a:buClrTx/>
              <a:buSzTx/>
              <a:buFontTx/>
              <a:buNone/>
              <a:defRPr sz="1100">
                <a:latin typeface="Geller Headline"/>
                <a:ea typeface="Geller Headline"/>
                <a:cs typeface="Geller Headline"/>
                <a:sym typeface="Geller Headline"/>
              </a:defRPr>
            </a:lvl1pPr>
            <a:lvl2pPr marL="0" indent="0">
              <a:lnSpc>
                <a:spcPts val="1300"/>
              </a:lnSpc>
              <a:spcBef>
                <a:spcPts val="1100"/>
              </a:spcBef>
              <a:buClrTx/>
              <a:buSzTx/>
              <a:buFontTx/>
              <a:buNone/>
              <a:defRPr sz="1100">
                <a:latin typeface="Geller Headline"/>
                <a:ea typeface="Geller Headline"/>
                <a:cs typeface="Geller Headline"/>
                <a:sym typeface="Geller Headline"/>
              </a:defRPr>
            </a:lvl2pPr>
            <a:lvl3pPr>
              <a:lnSpc>
                <a:spcPts val="1300"/>
              </a:lnSpc>
              <a:spcBef>
                <a:spcPts val="1100"/>
              </a:spcBef>
              <a:buClrTx/>
              <a:buFontTx/>
              <a:defRPr sz="1100">
                <a:latin typeface="Geller Headline"/>
                <a:ea typeface="Geller Headline"/>
                <a:cs typeface="Geller Headline"/>
                <a:sym typeface="Geller Headline"/>
              </a:defRPr>
            </a:lvl3pPr>
            <a:lvl4pPr>
              <a:lnSpc>
                <a:spcPts val="1300"/>
              </a:lnSpc>
              <a:spcBef>
                <a:spcPts val="1100"/>
              </a:spcBef>
              <a:buClrTx/>
              <a:buFontTx/>
              <a:defRPr sz="1100">
                <a:latin typeface="Geller Headline"/>
                <a:ea typeface="Geller Headline"/>
                <a:cs typeface="Geller Headline"/>
                <a:sym typeface="Geller Headline"/>
              </a:defRPr>
            </a:lvl4pPr>
            <a:lvl5pPr>
              <a:lnSpc>
                <a:spcPts val="1300"/>
              </a:lnSpc>
              <a:spcBef>
                <a:spcPts val="1100"/>
              </a:spcBef>
              <a:buClrTx/>
              <a:buFontTx/>
              <a:defRPr sz="110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926" name="TextBox 8"/>
          <p:cNvSpPr txBox="1"/>
          <p:nvPr/>
        </p:nvSpPr>
        <p:spPr>
          <a:xfrm>
            <a:off x="5357295" y="1519203"/>
            <a:ext cx="1879855" cy="825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5400" spc="-170">
                <a:solidFill>
                  <a:srgbClr val="FFFFFF"/>
                </a:solidFill>
                <a:latin typeface="Geller Headline"/>
                <a:ea typeface="Geller Headline"/>
                <a:cs typeface="Geller Headline"/>
                <a:sym typeface="Geller Headline"/>
              </a:defRPr>
            </a:lvl1pPr>
          </a:lstStyle>
          <a:p>
            <a:r>
              <a:t>Thank</a:t>
            </a:r>
          </a:p>
        </p:txBody>
      </p:sp>
      <p:sp>
        <p:nvSpPr>
          <p:cNvPr id="927" name="TextBox 9"/>
          <p:cNvSpPr txBox="1"/>
          <p:nvPr/>
        </p:nvSpPr>
        <p:spPr>
          <a:xfrm>
            <a:off x="5429084" y="2125588"/>
            <a:ext cx="1808163" cy="1485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600" spc="-300">
                <a:solidFill>
                  <a:srgbClr val="FFFFFF"/>
                </a:solidFill>
                <a:latin typeface="Impact"/>
                <a:ea typeface="Impact"/>
                <a:cs typeface="Impact"/>
                <a:sym typeface="Impact"/>
              </a:defRPr>
            </a:lvl1pPr>
          </a:lstStyle>
          <a:p>
            <a:r>
              <a:t>YOU</a:t>
            </a:r>
          </a:p>
        </p:txBody>
      </p:sp>
      <p:pic>
        <p:nvPicPr>
          <p:cNvPr id="928" name="Picture 10" descr="Picture 10"/>
          <p:cNvPicPr>
            <a:picLocks noChangeAspect="1"/>
          </p:cNvPicPr>
          <p:nvPr/>
        </p:nvPicPr>
        <p:blipFill>
          <a:blip r:embed="rId2">
            <a:extLst/>
          </a:blip>
          <a:stretch>
            <a:fillRect/>
          </a:stretch>
        </p:blipFill>
        <p:spPr>
          <a:xfrm>
            <a:off x="283537" y="4593044"/>
            <a:ext cx="231649" cy="234698"/>
          </a:xfrm>
          <a:prstGeom prst="rect">
            <a:avLst/>
          </a:prstGeom>
          <a:ln w="12700">
            <a:miter lim="400000"/>
          </a:ln>
        </p:spPr>
      </p:pic>
      <p:pic>
        <p:nvPicPr>
          <p:cNvPr id="929" name="Picture 11" descr="Picture 11"/>
          <p:cNvPicPr>
            <a:picLocks noChangeAspect="1"/>
          </p:cNvPicPr>
          <p:nvPr/>
        </p:nvPicPr>
        <p:blipFill>
          <a:blip r:embed="rId3">
            <a:extLst/>
          </a:blip>
          <a:stretch>
            <a:fillRect/>
          </a:stretch>
        </p:blipFill>
        <p:spPr>
          <a:xfrm>
            <a:off x="601029" y="4593044"/>
            <a:ext cx="231650" cy="234698"/>
          </a:xfrm>
          <a:prstGeom prst="rect">
            <a:avLst/>
          </a:prstGeom>
          <a:ln w="12700">
            <a:miter lim="400000"/>
          </a:ln>
        </p:spPr>
      </p:pic>
      <p:pic>
        <p:nvPicPr>
          <p:cNvPr id="930" name="Picture 13" descr="Picture 13"/>
          <p:cNvPicPr>
            <a:picLocks noChangeAspect="1"/>
          </p:cNvPicPr>
          <p:nvPr/>
        </p:nvPicPr>
        <p:blipFill>
          <a:blip r:embed="rId4">
            <a:extLst/>
          </a:blip>
          <a:stretch>
            <a:fillRect/>
          </a:stretch>
        </p:blipFill>
        <p:spPr>
          <a:xfrm>
            <a:off x="1241590" y="4593044"/>
            <a:ext cx="231649" cy="234698"/>
          </a:xfrm>
          <a:prstGeom prst="rect">
            <a:avLst/>
          </a:prstGeom>
          <a:ln w="12700">
            <a:miter lim="400000"/>
          </a:ln>
        </p:spPr>
      </p:pic>
      <p:pic>
        <p:nvPicPr>
          <p:cNvPr id="931" name="Picture 15" descr="Picture 15"/>
          <p:cNvPicPr>
            <a:picLocks noChangeAspect="1"/>
          </p:cNvPicPr>
          <p:nvPr/>
        </p:nvPicPr>
        <p:blipFill>
          <a:blip r:embed="rId5">
            <a:extLst/>
          </a:blip>
          <a:stretch>
            <a:fillRect/>
          </a:stretch>
        </p:blipFill>
        <p:spPr>
          <a:xfrm>
            <a:off x="1870998" y="4593044"/>
            <a:ext cx="231649" cy="234698"/>
          </a:xfrm>
          <a:prstGeom prst="rect">
            <a:avLst/>
          </a:prstGeom>
          <a:ln w="12700">
            <a:miter lim="400000"/>
          </a:ln>
        </p:spPr>
      </p:pic>
      <p:pic>
        <p:nvPicPr>
          <p:cNvPr id="932" name="Picture 16" descr="Picture 16"/>
          <p:cNvPicPr>
            <a:picLocks noChangeAspect="1"/>
          </p:cNvPicPr>
          <p:nvPr/>
        </p:nvPicPr>
        <p:blipFill>
          <a:blip r:embed="rId6">
            <a:extLst/>
          </a:blip>
          <a:stretch>
            <a:fillRect/>
          </a:stretch>
        </p:blipFill>
        <p:spPr>
          <a:xfrm>
            <a:off x="918520" y="4593044"/>
            <a:ext cx="231649" cy="234698"/>
          </a:xfrm>
          <a:prstGeom prst="rect">
            <a:avLst/>
          </a:prstGeom>
          <a:ln w="12700">
            <a:miter lim="400000"/>
          </a:ln>
        </p:spPr>
      </p:pic>
      <p:pic>
        <p:nvPicPr>
          <p:cNvPr id="933" name="Picture 17" descr="Picture 17"/>
          <p:cNvPicPr>
            <a:picLocks noChangeAspect="1"/>
          </p:cNvPicPr>
          <p:nvPr/>
        </p:nvPicPr>
        <p:blipFill>
          <a:blip r:embed="rId4">
            <a:extLst/>
          </a:blip>
          <a:stretch>
            <a:fillRect/>
          </a:stretch>
        </p:blipFill>
        <p:spPr>
          <a:xfrm>
            <a:off x="1236013" y="4593044"/>
            <a:ext cx="231650" cy="234698"/>
          </a:xfrm>
          <a:prstGeom prst="rect">
            <a:avLst/>
          </a:prstGeom>
          <a:ln w="12700">
            <a:miter lim="400000"/>
          </a:ln>
        </p:spPr>
      </p:pic>
      <p:pic>
        <p:nvPicPr>
          <p:cNvPr id="934" name="Picture 18" descr="Picture 18"/>
          <p:cNvPicPr>
            <a:picLocks noChangeAspect="1"/>
          </p:cNvPicPr>
          <p:nvPr/>
        </p:nvPicPr>
        <p:blipFill>
          <a:blip r:embed="rId7">
            <a:extLst/>
          </a:blip>
          <a:stretch>
            <a:fillRect/>
          </a:stretch>
        </p:blipFill>
        <p:spPr>
          <a:xfrm>
            <a:off x="1553504" y="4593044"/>
            <a:ext cx="231650" cy="234698"/>
          </a:xfrm>
          <a:prstGeom prst="rect">
            <a:avLst/>
          </a:prstGeom>
          <a:ln w="12700">
            <a:miter lim="400000"/>
          </a:ln>
        </p:spPr>
      </p:pic>
      <p:pic>
        <p:nvPicPr>
          <p:cNvPr id="935" name="Picture 1" descr="Picture 1"/>
          <p:cNvPicPr>
            <a:picLocks noChangeAspect="1"/>
          </p:cNvPicPr>
          <p:nvPr/>
        </p:nvPicPr>
        <p:blipFill>
          <a:blip r:embed="rId8">
            <a:extLst/>
          </a:blip>
          <a:stretch>
            <a:fillRect/>
          </a:stretch>
        </p:blipFill>
        <p:spPr>
          <a:xfrm>
            <a:off x="271463" y="316278"/>
            <a:ext cx="972000" cy="562933"/>
          </a:xfrm>
          <a:prstGeom prst="rect">
            <a:avLst/>
          </a:prstGeom>
          <a:ln w="12700">
            <a:miter lim="400000"/>
          </a:ln>
        </p:spPr>
      </p:pic>
      <p:sp>
        <p:nvSpPr>
          <p:cNvPr id="9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Slide Opt2">
    <p:spTree>
      <p:nvGrpSpPr>
        <p:cNvPr id="1" name=""/>
        <p:cNvGrpSpPr/>
        <p:nvPr/>
      </p:nvGrpSpPr>
      <p:grpSpPr>
        <a:xfrm>
          <a:off x="0" y="0"/>
          <a:ext cx="0" cy="0"/>
          <a:chOff x="0" y="0"/>
          <a:chExt cx="0" cy="0"/>
        </a:xfrm>
      </p:grpSpPr>
      <p:sp>
        <p:nvSpPr>
          <p:cNvPr id="95" name="Title Text"/>
          <p:cNvSpPr txBox="1">
            <a:spLocks noGrp="1"/>
          </p:cNvSpPr>
          <p:nvPr>
            <p:ph type="title"/>
          </p:nvPr>
        </p:nvSpPr>
        <p:spPr>
          <a:xfrm>
            <a:off x="322263" y="327272"/>
            <a:ext cx="3460028" cy="1234722"/>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96" name="Body Level One…"/>
          <p:cNvSpPr txBox="1">
            <a:spLocks noGrp="1"/>
          </p:cNvSpPr>
          <p:nvPr>
            <p:ph type="body" sz="quarter" idx="1"/>
          </p:nvPr>
        </p:nvSpPr>
        <p:spPr>
          <a:xfrm>
            <a:off x="322263" y="1474734"/>
            <a:ext cx="3470277" cy="1314451"/>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97" name="Picture 4" descr="Picture 4"/>
          <p:cNvPicPr>
            <a:picLocks noChangeAspect="1"/>
          </p:cNvPicPr>
          <p:nvPr/>
        </p:nvPicPr>
        <p:blipFill>
          <a:blip r:embed="rId2">
            <a:extLst/>
          </a:blip>
          <a:stretch>
            <a:fillRect/>
          </a:stretch>
        </p:blipFill>
        <p:spPr>
          <a:xfrm>
            <a:off x="319032" y="4261834"/>
            <a:ext cx="990002" cy="573359"/>
          </a:xfrm>
          <a:prstGeom prst="rect">
            <a:avLst/>
          </a:prstGeom>
          <a:ln w="12700">
            <a:miter lim="400000"/>
          </a:ln>
        </p:spPr>
      </p:pic>
      <p:sp>
        <p:nvSpPr>
          <p:cNvPr id="98" name="Picture Placeholder 8"/>
          <p:cNvSpPr>
            <a:spLocks noGrp="1"/>
          </p:cNvSpPr>
          <p:nvPr>
            <p:ph type="pic" idx="13"/>
          </p:nvPr>
        </p:nvSpPr>
        <p:spPr>
          <a:xfrm>
            <a:off x="4486275" y="266700"/>
            <a:ext cx="4387850" cy="4613275"/>
          </a:xfrm>
          <a:prstGeom prst="rect">
            <a:avLst/>
          </a:prstGeom>
        </p:spPr>
        <p:txBody>
          <a:bodyPr lIns="91439" tIns="45719" rIns="91439" bIns="45719">
            <a:noAutofit/>
          </a:bodyPr>
          <a:lstStyle/>
          <a:p>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Thank YOU Green">
    <p:spTree>
      <p:nvGrpSpPr>
        <p:cNvPr id="1" name=""/>
        <p:cNvGrpSpPr/>
        <p:nvPr/>
      </p:nvGrpSpPr>
      <p:grpSpPr>
        <a:xfrm>
          <a:off x="0" y="0"/>
          <a:ext cx="0" cy="0"/>
          <a:chOff x="0" y="0"/>
          <a:chExt cx="0" cy="0"/>
        </a:xfrm>
      </p:grpSpPr>
      <p:sp>
        <p:nvSpPr>
          <p:cNvPr id="943" name="Rectangle 12"/>
          <p:cNvSpPr/>
          <p:nvPr/>
        </p:nvSpPr>
        <p:spPr>
          <a:xfrm>
            <a:off x="3800819" y="319489"/>
            <a:ext cx="5023692" cy="4494882"/>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944" name="Body Level One…"/>
          <p:cNvSpPr txBox="1">
            <a:spLocks noGrp="1"/>
          </p:cNvSpPr>
          <p:nvPr>
            <p:ph type="body" sz="quarter" idx="1"/>
          </p:nvPr>
        </p:nvSpPr>
        <p:spPr>
          <a:xfrm>
            <a:off x="271463" y="1185612"/>
            <a:ext cx="2329049" cy="3191004"/>
          </a:xfrm>
          <a:prstGeom prst="rect">
            <a:avLst/>
          </a:prstGeom>
        </p:spPr>
        <p:txBody>
          <a:bodyPr/>
          <a:lstStyle>
            <a:lvl1pPr marL="0" indent="0">
              <a:lnSpc>
                <a:spcPts val="1300"/>
              </a:lnSpc>
              <a:spcBef>
                <a:spcPts val="1100"/>
              </a:spcBef>
              <a:buClrTx/>
              <a:buSzTx/>
              <a:buFontTx/>
              <a:buNone/>
              <a:defRPr sz="1100">
                <a:latin typeface="Geller Text Bold"/>
                <a:ea typeface="Geller Text Bold"/>
                <a:cs typeface="Geller Text Bold"/>
                <a:sym typeface="Geller Text Bold"/>
              </a:defRPr>
            </a:lvl1pPr>
            <a:lvl2pPr marL="0" indent="0">
              <a:lnSpc>
                <a:spcPts val="1300"/>
              </a:lnSpc>
              <a:spcBef>
                <a:spcPts val="1100"/>
              </a:spcBef>
              <a:buClrTx/>
              <a:buSzTx/>
              <a:buFontTx/>
              <a:buNone/>
              <a:defRPr sz="1100">
                <a:latin typeface="Geller Text Bold"/>
                <a:ea typeface="Geller Text Bold"/>
                <a:cs typeface="Geller Text Bold"/>
                <a:sym typeface="Geller Text Bold"/>
              </a:defRPr>
            </a:lvl2pPr>
            <a:lvl3pPr>
              <a:lnSpc>
                <a:spcPts val="1300"/>
              </a:lnSpc>
              <a:spcBef>
                <a:spcPts val="1100"/>
              </a:spcBef>
              <a:buClrTx/>
              <a:buFontTx/>
              <a:defRPr sz="1100">
                <a:latin typeface="Geller Text Bold"/>
                <a:ea typeface="Geller Text Bold"/>
                <a:cs typeface="Geller Text Bold"/>
                <a:sym typeface="Geller Text Bold"/>
              </a:defRPr>
            </a:lvl3pPr>
            <a:lvl4pPr>
              <a:lnSpc>
                <a:spcPts val="1300"/>
              </a:lnSpc>
              <a:spcBef>
                <a:spcPts val="1100"/>
              </a:spcBef>
              <a:buClrTx/>
              <a:buFontTx/>
              <a:defRPr sz="1100">
                <a:latin typeface="Geller Text Bold"/>
                <a:ea typeface="Geller Text Bold"/>
                <a:cs typeface="Geller Text Bold"/>
                <a:sym typeface="Geller Text Bold"/>
              </a:defRPr>
            </a:lvl4pPr>
            <a:lvl5pPr>
              <a:lnSpc>
                <a:spcPts val="1300"/>
              </a:lnSpc>
              <a:spcBef>
                <a:spcPts val="1100"/>
              </a:spcBef>
              <a:buClrTx/>
              <a:buFontTx/>
              <a:defRPr sz="1100">
                <a:latin typeface="Geller Text Bold"/>
                <a:ea typeface="Geller Text Bold"/>
                <a:cs typeface="Geller Text Bold"/>
                <a:sym typeface="Geller Text Bold"/>
              </a:defRPr>
            </a:lvl5pPr>
          </a:lstStyle>
          <a:p>
            <a:r>
              <a:t>Body Level One</a:t>
            </a:r>
          </a:p>
          <a:p>
            <a:pPr lvl="1"/>
            <a:r>
              <a:t>Body Level Two</a:t>
            </a:r>
          </a:p>
          <a:p>
            <a:pPr lvl="2"/>
            <a:r>
              <a:t>Body Level Three</a:t>
            </a:r>
          </a:p>
          <a:p>
            <a:pPr lvl="3"/>
            <a:r>
              <a:t>Body Level Four</a:t>
            </a:r>
          </a:p>
          <a:p>
            <a:pPr lvl="4"/>
            <a:r>
              <a:t>Body Level Five</a:t>
            </a:r>
          </a:p>
        </p:txBody>
      </p:sp>
      <p:sp>
        <p:nvSpPr>
          <p:cNvPr id="945" name="TextBox 8"/>
          <p:cNvSpPr txBox="1"/>
          <p:nvPr/>
        </p:nvSpPr>
        <p:spPr>
          <a:xfrm>
            <a:off x="5357295" y="1519203"/>
            <a:ext cx="1879855" cy="825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5400" spc="-170">
                <a:solidFill>
                  <a:srgbClr val="FFFFFF"/>
                </a:solidFill>
                <a:latin typeface="Geller Headline"/>
                <a:ea typeface="Geller Headline"/>
                <a:cs typeface="Geller Headline"/>
                <a:sym typeface="Geller Headline"/>
              </a:defRPr>
            </a:lvl1pPr>
          </a:lstStyle>
          <a:p>
            <a:r>
              <a:t>Thank</a:t>
            </a:r>
          </a:p>
        </p:txBody>
      </p:sp>
      <p:sp>
        <p:nvSpPr>
          <p:cNvPr id="946" name="TextBox 9"/>
          <p:cNvSpPr txBox="1"/>
          <p:nvPr/>
        </p:nvSpPr>
        <p:spPr>
          <a:xfrm>
            <a:off x="5429084" y="2125588"/>
            <a:ext cx="1808163" cy="1485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600" spc="-300">
                <a:solidFill>
                  <a:srgbClr val="FFFFFF"/>
                </a:solidFill>
                <a:latin typeface="Impact"/>
                <a:ea typeface="Impact"/>
                <a:cs typeface="Impact"/>
                <a:sym typeface="Impact"/>
              </a:defRPr>
            </a:lvl1pPr>
          </a:lstStyle>
          <a:p>
            <a:r>
              <a:t>YOU</a:t>
            </a:r>
          </a:p>
        </p:txBody>
      </p:sp>
      <p:pic>
        <p:nvPicPr>
          <p:cNvPr id="947" name="Picture 10" descr="Picture 10"/>
          <p:cNvPicPr>
            <a:picLocks noChangeAspect="1"/>
          </p:cNvPicPr>
          <p:nvPr/>
        </p:nvPicPr>
        <p:blipFill>
          <a:blip r:embed="rId2">
            <a:extLst/>
          </a:blip>
          <a:stretch>
            <a:fillRect/>
          </a:stretch>
        </p:blipFill>
        <p:spPr>
          <a:xfrm>
            <a:off x="274638" y="4593044"/>
            <a:ext cx="231649" cy="234698"/>
          </a:xfrm>
          <a:prstGeom prst="rect">
            <a:avLst/>
          </a:prstGeom>
          <a:ln w="12700">
            <a:miter lim="400000"/>
          </a:ln>
        </p:spPr>
      </p:pic>
      <p:pic>
        <p:nvPicPr>
          <p:cNvPr id="948" name="Picture 11" descr="Picture 11"/>
          <p:cNvPicPr>
            <a:picLocks noChangeAspect="1"/>
          </p:cNvPicPr>
          <p:nvPr/>
        </p:nvPicPr>
        <p:blipFill>
          <a:blip r:embed="rId3">
            <a:extLst/>
          </a:blip>
          <a:stretch>
            <a:fillRect/>
          </a:stretch>
        </p:blipFill>
        <p:spPr>
          <a:xfrm>
            <a:off x="592129" y="4593044"/>
            <a:ext cx="231650" cy="234698"/>
          </a:xfrm>
          <a:prstGeom prst="rect">
            <a:avLst/>
          </a:prstGeom>
          <a:ln w="12700">
            <a:miter lim="400000"/>
          </a:ln>
        </p:spPr>
      </p:pic>
      <p:pic>
        <p:nvPicPr>
          <p:cNvPr id="949" name="Picture 13" descr="Picture 13"/>
          <p:cNvPicPr>
            <a:picLocks noChangeAspect="1"/>
          </p:cNvPicPr>
          <p:nvPr/>
        </p:nvPicPr>
        <p:blipFill>
          <a:blip r:embed="rId4">
            <a:extLst/>
          </a:blip>
          <a:stretch>
            <a:fillRect/>
          </a:stretch>
        </p:blipFill>
        <p:spPr>
          <a:xfrm>
            <a:off x="1232692" y="4593044"/>
            <a:ext cx="231649" cy="234698"/>
          </a:xfrm>
          <a:prstGeom prst="rect">
            <a:avLst/>
          </a:prstGeom>
          <a:ln w="12700">
            <a:miter lim="400000"/>
          </a:ln>
        </p:spPr>
      </p:pic>
      <p:pic>
        <p:nvPicPr>
          <p:cNvPr id="950" name="Picture 15" descr="Picture 15"/>
          <p:cNvPicPr>
            <a:picLocks noChangeAspect="1"/>
          </p:cNvPicPr>
          <p:nvPr/>
        </p:nvPicPr>
        <p:blipFill>
          <a:blip r:embed="rId5">
            <a:extLst/>
          </a:blip>
          <a:stretch>
            <a:fillRect/>
          </a:stretch>
        </p:blipFill>
        <p:spPr>
          <a:xfrm>
            <a:off x="1862097" y="4593044"/>
            <a:ext cx="231650" cy="234698"/>
          </a:xfrm>
          <a:prstGeom prst="rect">
            <a:avLst/>
          </a:prstGeom>
          <a:ln w="12700">
            <a:miter lim="400000"/>
          </a:ln>
        </p:spPr>
      </p:pic>
      <p:pic>
        <p:nvPicPr>
          <p:cNvPr id="951" name="Picture 16" descr="Picture 16"/>
          <p:cNvPicPr>
            <a:picLocks noChangeAspect="1"/>
          </p:cNvPicPr>
          <p:nvPr/>
        </p:nvPicPr>
        <p:blipFill>
          <a:blip r:embed="rId6">
            <a:extLst/>
          </a:blip>
          <a:stretch>
            <a:fillRect/>
          </a:stretch>
        </p:blipFill>
        <p:spPr>
          <a:xfrm>
            <a:off x="909621" y="4593044"/>
            <a:ext cx="231650" cy="234698"/>
          </a:xfrm>
          <a:prstGeom prst="rect">
            <a:avLst/>
          </a:prstGeom>
          <a:ln w="12700">
            <a:miter lim="400000"/>
          </a:ln>
        </p:spPr>
      </p:pic>
      <p:pic>
        <p:nvPicPr>
          <p:cNvPr id="952" name="Picture 17" descr="Picture 17"/>
          <p:cNvPicPr>
            <a:picLocks noChangeAspect="1"/>
          </p:cNvPicPr>
          <p:nvPr/>
        </p:nvPicPr>
        <p:blipFill>
          <a:blip r:embed="rId4">
            <a:extLst/>
          </a:blip>
          <a:stretch>
            <a:fillRect/>
          </a:stretch>
        </p:blipFill>
        <p:spPr>
          <a:xfrm>
            <a:off x="1227112" y="4593044"/>
            <a:ext cx="231650" cy="234698"/>
          </a:xfrm>
          <a:prstGeom prst="rect">
            <a:avLst/>
          </a:prstGeom>
          <a:ln w="12700">
            <a:miter lim="400000"/>
          </a:ln>
        </p:spPr>
      </p:pic>
      <p:pic>
        <p:nvPicPr>
          <p:cNvPr id="953" name="Picture 18" descr="Picture 18"/>
          <p:cNvPicPr>
            <a:picLocks noChangeAspect="1"/>
          </p:cNvPicPr>
          <p:nvPr/>
        </p:nvPicPr>
        <p:blipFill>
          <a:blip r:embed="rId7">
            <a:extLst/>
          </a:blip>
          <a:stretch>
            <a:fillRect/>
          </a:stretch>
        </p:blipFill>
        <p:spPr>
          <a:xfrm>
            <a:off x="1544606" y="4593044"/>
            <a:ext cx="231649" cy="234698"/>
          </a:xfrm>
          <a:prstGeom prst="rect">
            <a:avLst/>
          </a:prstGeom>
          <a:ln w="12700">
            <a:miter lim="400000"/>
          </a:ln>
        </p:spPr>
      </p:pic>
      <p:pic>
        <p:nvPicPr>
          <p:cNvPr id="954" name="Picture 1" descr="Picture 1"/>
          <p:cNvPicPr>
            <a:picLocks noChangeAspect="1"/>
          </p:cNvPicPr>
          <p:nvPr/>
        </p:nvPicPr>
        <p:blipFill>
          <a:blip r:embed="rId8">
            <a:extLst/>
          </a:blip>
          <a:stretch>
            <a:fillRect/>
          </a:stretch>
        </p:blipFill>
        <p:spPr>
          <a:xfrm>
            <a:off x="271463" y="316278"/>
            <a:ext cx="972000" cy="562933"/>
          </a:xfrm>
          <a:prstGeom prst="rect">
            <a:avLst/>
          </a:prstGeom>
          <a:ln w="12700">
            <a:miter lim="400000"/>
          </a:ln>
        </p:spPr>
      </p:pic>
      <p:sp>
        <p:nvSpPr>
          <p:cNvPr id="9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Thank YOU Blue">
    <p:spTree>
      <p:nvGrpSpPr>
        <p:cNvPr id="1" name=""/>
        <p:cNvGrpSpPr/>
        <p:nvPr/>
      </p:nvGrpSpPr>
      <p:grpSpPr>
        <a:xfrm>
          <a:off x="0" y="0"/>
          <a:ext cx="0" cy="0"/>
          <a:chOff x="0" y="0"/>
          <a:chExt cx="0" cy="0"/>
        </a:xfrm>
      </p:grpSpPr>
      <p:sp>
        <p:nvSpPr>
          <p:cNvPr id="962" name="Rectangle 12"/>
          <p:cNvSpPr/>
          <p:nvPr/>
        </p:nvSpPr>
        <p:spPr>
          <a:xfrm>
            <a:off x="3800819" y="319489"/>
            <a:ext cx="5023692" cy="4494882"/>
          </a:xfrm>
          <a:prstGeom prst="rect">
            <a:avLst/>
          </a:prstGeom>
          <a:solidFill>
            <a:schemeClr val="accent5"/>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963" name="Body Level One…"/>
          <p:cNvSpPr txBox="1">
            <a:spLocks noGrp="1"/>
          </p:cNvSpPr>
          <p:nvPr>
            <p:ph type="body" sz="quarter" idx="1"/>
          </p:nvPr>
        </p:nvSpPr>
        <p:spPr>
          <a:xfrm>
            <a:off x="271463" y="1185612"/>
            <a:ext cx="2329049" cy="3191004"/>
          </a:xfrm>
          <a:prstGeom prst="rect">
            <a:avLst/>
          </a:prstGeom>
        </p:spPr>
        <p:txBody>
          <a:bodyPr/>
          <a:lstStyle>
            <a:lvl1pPr marL="0" indent="0">
              <a:lnSpc>
                <a:spcPts val="1300"/>
              </a:lnSpc>
              <a:spcBef>
                <a:spcPts val="1100"/>
              </a:spcBef>
              <a:buClrTx/>
              <a:buSzTx/>
              <a:buFontTx/>
              <a:buNone/>
              <a:defRPr sz="1100">
                <a:latin typeface="Geller Text Bold"/>
                <a:ea typeface="Geller Text Bold"/>
                <a:cs typeface="Geller Text Bold"/>
                <a:sym typeface="Geller Text Bold"/>
              </a:defRPr>
            </a:lvl1pPr>
            <a:lvl2pPr marL="0" indent="0">
              <a:lnSpc>
                <a:spcPts val="1300"/>
              </a:lnSpc>
              <a:spcBef>
                <a:spcPts val="1100"/>
              </a:spcBef>
              <a:buClrTx/>
              <a:buSzTx/>
              <a:buFontTx/>
              <a:buNone/>
              <a:defRPr sz="1100">
                <a:latin typeface="Geller Text Bold"/>
                <a:ea typeface="Geller Text Bold"/>
                <a:cs typeface="Geller Text Bold"/>
                <a:sym typeface="Geller Text Bold"/>
              </a:defRPr>
            </a:lvl2pPr>
            <a:lvl3pPr>
              <a:lnSpc>
                <a:spcPts val="1300"/>
              </a:lnSpc>
              <a:spcBef>
                <a:spcPts val="1100"/>
              </a:spcBef>
              <a:buClrTx/>
              <a:buFontTx/>
              <a:defRPr sz="1100">
                <a:latin typeface="Geller Text Bold"/>
                <a:ea typeface="Geller Text Bold"/>
                <a:cs typeface="Geller Text Bold"/>
                <a:sym typeface="Geller Text Bold"/>
              </a:defRPr>
            </a:lvl3pPr>
            <a:lvl4pPr>
              <a:lnSpc>
                <a:spcPts val="1300"/>
              </a:lnSpc>
              <a:spcBef>
                <a:spcPts val="1100"/>
              </a:spcBef>
              <a:buClrTx/>
              <a:buFontTx/>
              <a:defRPr sz="1100">
                <a:latin typeface="Geller Text Bold"/>
                <a:ea typeface="Geller Text Bold"/>
                <a:cs typeface="Geller Text Bold"/>
                <a:sym typeface="Geller Text Bold"/>
              </a:defRPr>
            </a:lvl4pPr>
            <a:lvl5pPr>
              <a:lnSpc>
                <a:spcPts val="1300"/>
              </a:lnSpc>
              <a:spcBef>
                <a:spcPts val="1100"/>
              </a:spcBef>
              <a:buClrTx/>
              <a:buFontTx/>
              <a:defRPr sz="1100">
                <a:latin typeface="Geller Text Bold"/>
                <a:ea typeface="Geller Text Bold"/>
                <a:cs typeface="Geller Text Bold"/>
                <a:sym typeface="Geller Text Bold"/>
              </a:defRPr>
            </a:lvl5pPr>
          </a:lstStyle>
          <a:p>
            <a:r>
              <a:t>Body Level One</a:t>
            </a:r>
          </a:p>
          <a:p>
            <a:pPr lvl="1"/>
            <a:r>
              <a:t>Body Level Two</a:t>
            </a:r>
          </a:p>
          <a:p>
            <a:pPr lvl="2"/>
            <a:r>
              <a:t>Body Level Three</a:t>
            </a:r>
          </a:p>
          <a:p>
            <a:pPr lvl="3"/>
            <a:r>
              <a:t>Body Level Four</a:t>
            </a:r>
          </a:p>
          <a:p>
            <a:pPr lvl="4"/>
            <a:r>
              <a:t>Body Level Five</a:t>
            </a:r>
          </a:p>
        </p:txBody>
      </p:sp>
      <p:sp>
        <p:nvSpPr>
          <p:cNvPr id="964" name="TextBox 8"/>
          <p:cNvSpPr txBox="1"/>
          <p:nvPr/>
        </p:nvSpPr>
        <p:spPr>
          <a:xfrm>
            <a:off x="5357295" y="1519203"/>
            <a:ext cx="1879855" cy="825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5400" spc="-170">
                <a:solidFill>
                  <a:srgbClr val="FFFFFF"/>
                </a:solidFill>
                <a:latin typeface="Geller Headline"/>
                <a:ea typeface="Geller Headline"/>
                <a:cs typeface="Geller Headline"/>
                <a:sym typeface="Geller Headline"/>
              </a:defRPr>
            </a:lvl1pPr>
          </a:lstStyle>
          <a:p>
            <a:r>
              <a:t>Thank</a:t>
            </a:r>
          </a:p>
        </p:txBody>
      </p:sp>
      <p:sp>
        <p:nvSpPr>
          <p:cNvPr id="965" name="TextBox 9"/>
          <p:cNvSpPr txBox="1"/>
          <p:nvPr/>
        </p:nvSpPr>
        <p:spPr>
          <a:xfrm>
            <a:off x="5429084" y="2125588"/>
            <a:ext cx="1808163" cy="1485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600" spc="-300">
                <a:solidFill>
                  <a:srgbClr val="FFFFFF"/>
                </a:solidFill>
                <a:latin typeface="Impact"/>
                <a:ea typeface="Impact"/>
                <a:cs typeface="Impact"/>
                <a:sym typeface="Impact"/>
              </a:defRPr>
            </a:lvl1pPr>
          </a:lstStyle>
          <a:p>
            <a:r>
              <a:t>YOU</a:t>
            </a:r>
          </a:p>
        </p:txBody>
      </p:sp>
      <p:pic>
        <p:nvPicPr>
          <p:cNvPr id="966" name="Picture 10" descr="Picture 10"/>
          <p:cNvPicPr>
            <a:picLocks noChangeAspect="1"/>
          </p:cNvPicPr>
          <p:nvPr/>
        </p:nvPicPr>
        <p:blipFill>
          <a:blip r:embed="rId2">
            <a:extLst/>
          </a:blip>
          <a:stretch>
            <a:fillRect/>
          </a:stretch>
        </p:blipFill>
        <p:spPr>
          <a:xfrm>
            <a:off x="274638" y="4593044"/>
            <a:ext cx="231649" cy="234698"/>
          </a:xfrm>
          <a:prstGeom prst="rect">
            <a:avLst/>
          </a:prstGeom>
          <a:ln w="12700">
            <a:miter lim="400000"/>
          </a:ln>
        </p:spPr>
      </p:pic>
      <p:pic>
        <p:nvPicPr>
          <p:cNvPr id="967" name="Picture 11" descr="Picture 11"/>
          <p:cNvPicPr>
            <a:picLocks noChangeAspect="1"/>
          </p:cNvPicPr>
          <p:nvPr/>
        </p:nvPicPr>
        <p:blipFill>
          <a:blip r:embed="rId3">
            <a:extLst/>
          </a:blip>
          <a:stretch>
            <a:fillRect/>
          </a:stretch>
        </p:blipFill>
        <p:spPr>
          <a:xfrm>
            <a:off x="592129" y="4593044"/>
            <a:ext cx="231650" cy="234698"/>
          </a:xfrm>
          <a:prstGeom prst="rect">
            <a:avLst/>
          </a:prstGeom>
          <a:ln w="12700">
            <a:miter lim="400000"/>
          </a:ln>
        </p:spPr>
      </p:pic>
      <p:pic>
        <p:nvPicPr>
          <p:cNvPr id="968" name="Picture 13" descr="Picture 13"/>
          <p:cNvPicPr>
            <a:picLocks noChangeAspect="1"/>
          </p:cNvPicPr>
          <p:nvPr/>
        </p:nvPicPr>
        <p:blipFill>
          <a:blip r:embed="rId4">
            <a:extLst/>
          </a:blip>
          <a:stretch>
            <a:fillRect/>
          </a:stretch>
        </p:blipFill>
        <p:spPr>
          <a:xfrm>
            <a:off x="1232692" y="4593044"/>
            <a:ext cx="231649" cy="234698"/>
          </a:xfrm>
          <a:prstGeom prst="rect">
            <a:avLst/>
          </a:prstGeom>
          <a:ln w="12700">
            <a:miter lim="400000"/>
          </a:ln>
        </p:spPr>
      </p:pic>
      <p:pic>
        <p:nvPicPr>
          <p:cNvPr id="969" name="Picture 15" descr="Picture 15"/>
          <p:cNvPicPr>
            <a:picLocks noChangeAspect="1"/>
          </p:cNvPicPr>
          <p:nvPr/>
        </p:nvPicPr>
        <p:blipFill>
          <a:blip r:embed="rId5">
            <a:extLst/>
          </a:blip>
          <a:stretch>
            <a:fillRect/>
          </a:stretch>
        </p:blipFill>
        <p:spPr>
          <a:xfrm>
            <a:off x="1862097" y="4593044"/>
            <a:ext cx="231650" cy="234698"/>
          </a:xfrm>
          <a:prstGeom prst="rect">
            <a:avLst/>
          </a:prstGeom>
          <a:ln w="12700">
            <a:miter lim="400000"/>
          </a:ln>
        </p:spPr>
      </p:pic>
      <p:pic>
        <p:nvPicPr>
          <p:cNvPr id="970" name="Picture 16" descr="Picture 16"/>
          <p:cNvPicPr>
            <a:picLocks noChangeAspect="1"/>
          </p:cNvPicPr>
          <p:nvPr/>
        </p:nvPicPr>
        <p:blipFill>
          <a:blip r:embed="rId6">
            <a:extLst/>
          </a:blip>
          <a:stretch>
            <a:fillRect/>
          </a:stretch>
        </p:blipFill>
        <p:spPr>
          <a:xfrm>
            <a:off x="909621" y="4593044"/>
            <a:ext cx="231650" cy="234698"/>
          </a:xfrm>
          <a:prstGeom prst="rect">
            <a:avLst/>
          </a:prstGeom>
          <a:ln w="12700">
            <a:miter lim="400000"/>
          </a:ln>
        </p:spPr>
      </p:pic>
      <p:pic>
        <p:nvPicPr>
          <p:cNvPr id="971" name="Picture 17" descr="Picture 17"/>
          <p:cNvPicPr>
            <a:picLocks noChangeAspect="1"/>
          </p:cNvPicPr>
          <p:nvPr/>
        </p:nvPicPr>
        <p:blipFill>
          <a:blip r:embed="rId4">
            <a:extLst/>
          </a:blip>
          <a:stretch>
            <a:fillRect/>
          </a:stretch>
        </p:blipFill>
        <p:spPr>
          <a:xfrm>
            <a:off x="1227112" y="4593044"/>
            <a:ext cx="231650" cy="234698"/>
          </a:xfrm>
          <a:prstGeom prst="rect">
            <a:avLst/>
          </a:prstGeom>
          <a:ln w="12700">
            <a:miter lim="400000"/>
          </a:ln>
        </p:spPr>
      </p:pic>
      <p:pic>
        <p:nvPicPr>
          <p:cNvPr id="972" name="Picture 18" descr="Picture 18"/>
          <p:cNvPicPr>
            <a:picLocks noChangeAspect="1"/>
          </p:cNvPicPr>
          <p:nvPr/>
        </p:nvPicPr>
        <p:blipFill>
          <a:blip r:embed="rId7">
            <a:extLst/>
          </a:blip>
          <a:stretch>
            <a:fillRect/>
          </a:stretch>
        </p:blipFill>
        <p:spPr>
          <a:xfrm>
            <a:off x="1544606" y="4593044"/>
            <a:ext cx="231649" cy="234698"/>
          </a:xfrm>
          <a:prstGeom prst="rect">
            <a:avLst/>
          </a:prstGeom>
          <a:ln w="12700">
            <a:miter lim="400000"/>
          </a:ln>
        </p:spPr>
      </p:pic>
      <p:pic>
        <p:nvPicPr>
          <p:cNvPr id="973" name="Picture 1" descr="Picture 1"/>
          <p:cNvPicPr>
            <a:picLocks noChangeAspect="1"/>
          </p:cNvPicPr>
          <p:nvPr/>
        </p:nvPicPr>
        <p:blipFill>
          <a:blip r:embed="rId8">
            <a:extLst/>
          </a:blip>
          <a:stretch>
            <a:fillRect/>
          </a:stretch>
        </p:blipFill>
        <p:spPr>
          <a:xfrm>
            <a:off x="271463" y="316278"/>
            <a:ext cx="972000" cy="562933"/>
          </a:xfrm>
          <a:prstGeom prst="rect">
            <a:avLst/>
          </a:prstGeom>
          <a:ln w="12700">
            <a:miter lim="400000"/>
          </a:ln>
        </p:spPr>
      </p:pic>
      <p:sp>
        <p:nvSpPr>
          <p:cNvPr id="9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Thank YOU Orange">
    <p:spTree>
      <p:nvGrpSpPr>
        <p:cNvPr id="1" name=""/>
        <p:cNvGrpSpPr/>
        <p:nvPr/>
      </p:nvGrpSpPr>
      <p:grpSpPr>
        <a:xfrm>
          <a:off x="0" y="0"/>
          <a:ext cx="0" cy="0"/>
          <a:chOff x="0" y="0"/>
          <a:chExt cx="0" cy="0"/>
        </a:xfrm>
      </p:grpSpPr>
      <p:sp>
        <p:nvSpPr>
          <p:cNvPr id="981" name="Rectangle 12"/>
          <p:cNvSpPr/>
          <p:nvPr/>
        </p:nvSpPr>
        <p:spPr>
          <a:xfrm>
            <a:off x="3800819" y="319489"/>
            <a:ext cx="5023692" cy="4494882"/>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982" name="Body Level One…"/>
          <p:cNvSpPr txBox="1">
            <a:spLocks noGrp="1"/>
          </p:cNvSpPr>
          <p:nvPr>
            <p:ph type="body" sz="quarter" idx="1"/>
          </p:nvPr>
        </p:nvSpPr>
        <p:spPr>
          <a:xfrm>
            <a:off x="271463" y="1185612"/>
            <a:ext cx="2329049" cy="3191004"/>
          </a:xfrm>
          <a:prstGeom prst="rect">
            <a:avLst/>
          </a:prstGeom>
        </p:spPr>
        <p:txBody>
          <a:bodyPr/>
          <a:lstStyle>
            <a:lvl1pPr marL="0" indent="0">
              <a:lnSpc>
                <a:spcPts val="1300"/>
              </a:lnSpc>
              <a:spcBef>
                <a:spcPts val="1100"/>
              </a:spcBef>
              <a:buClrTx/>
              <a:buSzTx/>
              <a:buFontTx/>
              <a:buNone/>
              <a:defRPr sz="1100">
                <a:latin typeface="Geller Text Bold"/>
                <a:ea typeface="Geller Text Bold"/>
                <a:cs typeface="Geller Text Bold"/>
                <a:sym typeface="Geller Text Bold"/>
              </a:defRPr>
            </a:lvl1pPr>
            <a:lvl2pPr marL="0" indent="0">
              <a:lnSpc>
                <a:spcPts val="1300"/>
              </a:lnSpc>
              <a:spcBef>
                <a:spcPts val="1100"/>
              </a:spcBef>
              <a:buClrTx/>
              <a:buSzTx/>
              <a:buFontTx/>
              <a:buNone/>
              <a:defRPr sz="1100">
                <a:latin typeface="Geller Text Bold"/>
                <a:ea typeface="Geller Text Bold"/>
                <a:cs typeface="Geller Text Bold"/>
                <a:sym typeface="Geller Text Bold"/>
              </a:defRPr>
            </a:lvl2pPr>
            <a:lvl3pPr>
              <a:lnSpc>
                <a:spcPts val="1300"/>
              </a:lnSpc>
              <a:spcBef>
                <a:spcPts val="1100"/>
              </a:spcBef>
              <a:buClrTx/>
              <a:buFontTx/>
              <a:defRPr sz="1100">
                <a:latin typeface="Geller Text Bold"/>
                <a:ea typeface="Geller Text Bold"/>
                <a:cs typeface="Geller Text Bold"/>
                <a:sym typeface="Geller Text Bold"/>
              </a:defRPr>
            </a:lvl3pPr>
            <a:lvl4pPr>
              <a:lnSpc>
                <a:spcPts val="1300"/>
              </a:lnSpc>
              <a:spcBef>
                <a:spcPts val="1100"/>
              </a:spcBef>
              <a:buClrTx/>
              <a:buFontTx/>
              <a:defRPr sz="1100">
                <a:latin typeface="Geller Text Bold"/>
                <a:ea typeface="Geller Text Bold"/>
                <a:cs typeface="Geller Text Bold"/>
                <a:sym typeface="Geller Text Bold"/>
              </a:defRPr>
            </a:lvl4pPr>
            <a:lvl5pPr>
              <a:lnSpc>
                <a:spcPts val="1300"/>
              </a:lnSpc>
              <a:spcBef>
                <a:spcPts val="1100"/>
              </a:spcBef>
              <a:buClrTx/>
              <a:buFontTx/>
              <a:defRPr sz="1100">
                <a:latin typeface="Geller Text Bold"/>
                <a:ea typeface="Geller Text Bold"/>
                <a:cs typeface="Geller Text Bold"/>
                <a:sym typeface="Geller Text Bold"/>
              </a:defRPr>
            </a:lvl5pPr>
          </a:lstStyle>
          <a:p>
            <a:r>
              <a:t>Body Level One</a:t>
            </a:r>
          </a:p>
          <a:p>
            <a:pPr lvl="1"/>
            <a:r>
              <a:t>Body Level Two</a:t>
            </a:r>
          </a:p>
          <a:p>
            <a:pPr lvl="2"/>
            <a:r>
              <a:t>Body Level Three</a:t>
            </a:r>
          </a:p>
          <a:p>
            <a:pPr lvl="3"/>
            <a:r>
              <a:t>Body Level Four</a:t>
            </a:r>
          </a:p>
          <a:p>
            <a:pPr lvl="4"/>
            <a:r>
              <a:t>Body Level Five</a:t>
            </a:r>
          </a:p>
        </p:txBody>
      </p:sp>
      <p:sp>
        <p:nvSpPr>
          <p:cNvPr id="983" name="TextBox 8"/>
          <p:cNvSpPr txBox="1"/>
          <p:nvPr/>
        </p:nvSpPr>
        <p:spPr>
          <a:xfrm>
            <a:off x="5357295" y="1519203"/>
            <a:ext cx="1879855" cy="825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5400" spc="-170">
                <a:solidFill>
                  <a:srgbClr val="FFFFFF"/>
                </a:solidFill>
                <a:latin typeface="Geller Headline"/>
                <a:ea typeface="Geller Headline"/>
                <a:cs typeface="Geller Headline"/>
                <a:sym typeface="Geller Headline"/>
              </a:defRPr>
            </a:lvl1pPr>
          </a:lstStyle>
          <a:p>
            <a:r>
              <a:t>Thank</a:t>
            </a:r>
          </a:p>
        </p:txBody>
      </p:sp>
      <p:sp>
        <p:nvSpPr>
          <p:cNvPr id="984" name="TextBox 9"/>
          <p:cNvSpPr txBox="1"/>
          <p:nvPr/>
        </p:nvSpPr>
        <p:spPr>
          <a:xfrm>
            <a:off x="5429084" y="2125588"/>
            <a:ext cx="1808163" cy="1485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600" spc="-300">
                <a:solidFill>
                  <a:srgbClr val="FFFFFF"/>
                </a:solidFill>
                <a:latin typeface="Impact"/>
                <a:ea typeface="Impact"/>
                <a:cs typeface="Impact"/>
                <a:sym typeface="Impact"/>
              </a:defRPr>
            </a:lvl1pPr>
          </a:lstStyle>
          <a:p>
            <a:r>
              <a:t>YOU</a:t>
            </a:r>
          </a:p>
        </p:txBody>
      </p:sp>
      <p:pic>
        <p:nvPicPr>
          <p:cNvPr id="985" name="Picture 10" descr="Picture 10"/>
          <p:cNvPicPr>
            <a:picLocks noChangeAspect="1"/>
          </p:cNvPicPr>
          <p:nvPr/>
        </p:nvPicPr>
        <p:blipFill>
          <a:blip r:embed="rId2">
            <a:extLst/>
          </a:blip>
          <a:stretch>
            <a:fillRect/>
          </a:stretch>
        </p:blipFill>
        <p:spPr>
          <a:xfrm>
            <a:off x="274638" y="4593044"/>
            <a:ext cx="231649" cy="234698"/>
          </a:xfrm>
          <a:prstGeom prst="rect">
            <a:avLst/>
          </a:prstGeom>
          <a:ln w="12700">
            <a:miter lim="400000"/>
          </a:ln>
        </p:spPr>
      </p:pic>
      <p:pic>
        <p:nvPicPr>
          <p:cNvPr id="986" name="Picture 11" descr="Picture 11"/>
          <p:cNvPicPr>
            <a:picLocks noChangeAspect="1"/>
          </p:cNvPicPr>
          <p:nvPr/>
        </p:nvPicPr>
        <p:blipFill>
          <a:blip r:embed="rId3">
            <a:extLst/>
          </a:blip>
          <a:stretch>
            <a:fillRect/>
          </a:stretch>
        </p:blipFill>
        <p:spPr>
          <a:xfrm>
            <a:off x="592129" y="4593044"/>
            <a:ext cx="231650" cy="234698"/>
          </a:xfrm>
          <a:prstGeom prst="rect">
            <a:avLst/>
          </a:prstGeom>
          <a:ln w="12700">
            <a:miter lim="400000"/>
          </a:ln>
        </p:spPr>
      </p:pic>
      <p:pic>
        <p:nvPicPr>
          <p:cNvPr id="987" name="Picture 13" descr="Picture 13"/>
          <p:cNvPicPr>
            <a:picLocks noChangeAspect="1"/>
          </p:cNvPicPr>
          <p:nvPr/>
        </p:nvPicPr>
        <p:blipFill>
          <a:blip r:embed="rId4">
            <a:extLst/>
          </a:blip>
          <a:stretch>
            <a:fillRect/>
          </a:stretch>
        </p:blipFill>
        <p:spPr>
          <a:xfrm>
            <a:off x="1232692" y="4593044"/>
            <a:ext cx="231649" cy="234698"/>
          </a:xfrm>
          <a:prstGeom prst="rect">
            <a:avLst/>
          </a:prstGeom>
          <a:ln w="12700">
            <a:miter lim="400000"/>
          </a:ln>
        </p:spPr>
      </p:pic>
      <p:pic>
        <p:nvPicPr>
          <p:cNvPr id="988" name="Picture 15" descr="Picture 15"/>
          <p:cNvPicPr>
            <a:picLocks noChangeAspect="1"/>
          </p:cNvPicPr>
          <p:nvPr/>
        </p:nvPicPr>
        <p:blipFill>
          <a:blip r:embed="rId5">
            <a:extLst/>
          </a:blip>
          <a:stretch>
            <a:fillRect/>
          </a:stretch>
        </p:blipFill>
        <p:spPr>
          <a:xfrm>
            <a:off x="1862097" y="4593044"/>
            <a:ext cx="231650" cy="234698"/>
          </a:xfrm>
          <a:prstGeom prst="rect">
            <a:avLst/>
          </a:prstGeom>
          <a:ln w="12700">
            <a:miter lim="400000"/>
          </a:ln>
        </p:spPr>
      </p:pic>
      <p:pic>
        <p:nvPicPr>
          <p:cNvPr id="989" name="Picture 16" descr="Picture 16"/>
          <p:cNvPicPr>
            <a:picLocks noChangeAspect="1"/>
          </p:cNvPicPr>
          <p:nvPr/>
        </p:nvPicPr>
        <p:blipFill>
          <a:blip r:embed="rId6">
            <a:extLst/>
          </a:blip>
          <a:stretch>
            <a:fillRect/>
          </a:stretch>
        </p:blipFill>
        <p:spPr>
          <a:xfrm>
            <a:off x="909621" y="4593044"/>
            <a:ext cx="231650" cy="234698"/>
          </a:xfrm>
          <a:prstGeom prst="rect">
            <a:avLst/>
          </a:prstGeom>
          <a:ln w="12700">
            <a:miter lim="400000"/>
          </a:ln>
        </p:spPr>
      </p:pic>
      <p:pic>
        <p:nvPicPr>
          <p:cNvPr id="990" name="Picture 17" descr="Picture 17"/>
          <p:cNvPicPr>
            <a:picLocks noChangeAspect="1"/>
          </p:cNvPicPr>
          <p:nvPr/>
        </p:nvPicPr>
        <p:blipFill>
          <a:blip r:embed="rId4">
            <a:extLst/>
          </a:blip>
          <a:stretch>
            <a:fillRect/>
          </a:stretch>
        </p:blipFill>
        <p:spPr>
          <a:xfrm>
            <a:off x="1227112" y="4593044"/>
            <a:ext cx="231650" cy="234698"/>
          </a:xfrm>
          <a:prstGeom prst="rect">
            <a:avLst/>
          </a:prstGeom>
          <a:ln w="12700">
            <a:miter lim="400000"/>
          </a:ln>
        </p:spPr>
      </p:pic>
      <p:pic>
        <p:nvPicPr>
          <p:cNvPr id="991" name="Picture 18" descr="Picture 18"/>
          <p:cNvPicPr>
            <a:picLocks noChangeAspect="1"/>
          </p:cNvPicPr>
          <p:nvPr/>
        </p:nvPicPr>
        <p:blipFill>
          <a:blip r:embed="rId7">
            <a:extLst/>
          </a:blip>
          <a:stretch>
            <a:fillRect/>
          </a:stretch>
        </p:blipFill>
        <p:spPr>
          <a:xfrm>
            <a:off x="1544606" y="4593044"/>
            <a:ext cx="231649" cy="234698"/>
          </a:xfrm>
          <a:prstGeom prst="rect">
            <a:avLst/>
          </a:prstGeom>
          <a:ln w="12700">
            <a:miter lim="400000"/>
          </a:ln>
        </p:spPr>
      </p:pic>
      <p:pic>
        <p:nvPicPr>
          <p:cNvPr id="992" name="Picture 1" descr="Picture 1"/>
          <p:cNvPicPr>
            <a:picLocks noChangeAspect="1"/>
          </p:cNvPicPr>
          <p:nvPr/>
        </p:nvPicPr>
        <p:blipFill>
          <a:blip r:embed="rId8">
            <a:extLst/>
          </a:blip>
          <a:stretch>
            <a:fillRect/>
          </a:stretch>
        </p:blipFill>
        <p:spPr>
          <a:xfrm>
            <a:off x="271463" y="316278"/>
            <a:ext cx="972000" cy="562933"/>
          </a:xfrm>
          <a:prstGeom prst="rect">
            <a:avLst/>
          </a:prstGeom>
          <a:ln w="12700">
            <a:miter lim="400000"/>
          </a:ln>
        </p:spPr>
      </p:pic>
      <p:sp>
        <p:nvSpPr>
          <p:cNvPr id="9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000" name="Title Text"/>
          <p:cNvSpPr txBox="1">
            <a:spLocks noGrp="1"/>
          </p:cNvSpPr>
          <p:nvPr>
            <p:ph type="title"/>
          </p:nvPr>
        </p:nvSpPr>
        <p:spPr>
          <a:xfrm>
            <a:off x="268288" y="275491"/>
            <a:ext cx="8229601" cy="248477"/>
          </a:xfrm>
          <a:prstGeom prst="rect">
            <a:avLst/>
          </a:prstGeom>
        </p:spPr>
        <p:txBody>
          <a:bodyPr/>
          <a:lstStyle>
            <a:lvl1pPr>
              <a:defRPr sz="1400"/>
            </a:lvl1pPr>
          </a:lstStyle>
          <a:p>
            <a:r>
              <a:t>Title Text</a:t>
            </a:r>
          </a:p>
        </p:txBody>
      </p:sp>
      <p:sp>
        <p:nvSpPr>
          <p:cNvPr id="1001"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08" name="Slide Number"/>
          <p:cNvSpPr txBox="1">
            <a:spLocks noGrp="1"/>
          </p:cNvSpPr>
          <p:nvPr>
            <p:ph type="sldNum" sz="quarter" idx="2"/>
          </p:nvPr>
        </p:nvSpPr>
        <p:spPr>
          <a:xfrm>
            <a:off x="322263" y="4657044"/>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Framed video / picture Yellow Border">
    <p:bg>
      <p:bgPr>
        <a:solidFill>
          <a:srgbClr val="FFA600"/>
        </a:solidFill>
        <a:effectLst/>
      </p:bgPr>
    </p:bg>
    <p:spTree>
      <p:nvGrpSpPr>
        <p:cNvPr id="1" name=""/>
        <p:cNvGrpSpPr/>
        <p:nvPr/>
      </p:nvGrpSpPr>
      <p:grpSpPr>
        <a:xfrm>
          <a:off x="0" y="0"/>
          <a:ext cx="0" cy="0"/>
          <a:chOff x="0" y="0"/>
          <a:chExt cx="0" cy="0"/>
        </a:xfrm>
      </p:grpSpPr>
      <p:sp>
        <p:nvSpPr>
          <p:cNvPr id="1015" name="Picture Placeholder 2"/>
          <p:cNvSpPr>
            <a:spLocks noGrp="1"/>
          </p:cNvSpPr>
          <p:nvPr>
            <p:ph type="pic" idx="13"/>
          </p:nvPr>
        </p:nvSpPr>
        <p:spPr>
          <a:xfrm>
            <a:off x="268288" y="266700"/>
            <a:ext cx="8605837" cy="4633913"/>
          </a:xfrm>
          <a:prstGeom prst="rect">
            <a:avLst/>
          </a:prstGeom>
        </p:spPr>
        <p:txBody>
          <a:bodyPr lIns="91439" tIns="45719" rIns="91439" bIns="45719">
            <a:noAutofit/>
          </a:bodyPr>
          <a:lstStyle/>
          <a:p>
            <a:endParaRPr/>
          </a:p>
        </p:txBody>
      </p:sp>
      <p:sp>
        <p:nvSpPr>
          <p:cNvPr id="10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Slide Yellow Border">
    <p:spTree>
      <p:nvGrpSpPr>
        <p:cNvPr id="1" name=""/>
        <p:cNvGrpSpPr/>
        <p:nvPr/>
      </p:nvGrpSpPr>
      <p:grpSpPr>
        <a:xfrm>
          <a:off x="0" y="0"/>
          <a:ext cx="0" cy="0"/>
          <a:chOff x="0" y="0"/>
          <a:chExt cx="0" cy="0"/>
        </a:xfrm>
      </p:grpSpPr>
      <p:sp>
        <p:nvSpPr>
          <p:cNvPr id="106" name="Rectangle 6"/>
          <p:cNvSpPr/>
          <p:nvPr/>
        </p:nvSpPr>
        <p:spPr>
          <a:xfrm>
            <a:off x="1" y="0"/>
            <a:ext cx="9144001" cy="5143500"/>
          </a:xfrm>
          <a:prstGeom prst="rect">
            <a:avLst/>
          </a:prstGeom>
          <a:solidFill>
            <a:srgbClr val="FFA600"/>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07" name="Rectangle 5"/>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08" name="Title Text"/>
          <p:cNvSpPr txBox="1">
            <a:spLocks noGrp="1"/>
          </p:cNvSpPr>
          <p:nvPr>
            <p:ph type="title"/>
          </p:nvPr>
        </p:nvSpPr>
        <p:spPr>
          <a:xfrm>
            <a:off x="536018" y="541033"/>
            <a:ext cx="3460031" cy="1234720"/>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109" name="Body Level One…"/>
          <p:cNvSpPr txBox="1">
            <a:spLocks noGrp="1"/>
          </p:cNvSpPr>
          <p:nvPr>
            <p:ph type="body" sz="quarter" idx="1"/>
          </p:nvPr>
        </p:nvSpPr>
        <p:spPr>
          <a:xfrm>
            <a:off x="536018" y="1688499"/>
            <a:ext cx="3470277" cy="1314452"/>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10" name="Picture 4" descr="Picture 4"/>
          <p:cNvPicPr>
            <a:picLocks noChangeAspect="1"/>
          </p:cNvPicPr>
          <p:nvPr/>
        </p:nvPicPr>
        <p:blipFill>
          <a:blip r:embed="rId2">
            <a:extLst/>
          </a:blip>
          <a:stretch>
            <a:fillRect/>
          </a:stretch>
        </p:blipFill>
        <p:spPr>
          <a:xfrm>
            <a:off x="526850" y="4036204"/>
            <a:ext cx="990002" cy="573358"/>
          </a:xfrm>
          <a:prstGeom prst="rect">
            <a:avLst/>
          </a:prstGeom>
          <a:ln w="12700">
            <a:miter lim="400000"/>
          </a:ln>
        </p:spPr>
      </p:pic>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566737" y="553282"/>
            <a:ext cx="4780768" cy="4686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Title Text</a:t>
            </a:r>
          </a:p>
        </p:txBody>
      </p:sp>
      <p:sp>
        <p:nvSpPr>
          <p:cNvPr id="3" name="Body Level One…"/>
          <p:cNvSpPr txBox="1">
            <a:spLocks noGrp="1"/>
          </p:cNvSpPr>
          <p:nvPr>
            <p:ph type="body" idx="1"/>
          </p:nvPr>
        </p:nvSpPr>
        <p:spPr>
          <a:xfrm>
            <a:off x="566737" y="1389062"/>
            <a:ext cx="7488051" cy="27543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553200" y="4551363"/>
            <a:ext cx="175565" cy="215901"/>
          </a:xfrm>
          <a:prstGeom prst="rect">
            <a:avLst/>
          </a:prstGeom>
          <a:ln w="12700">
            <a:miter lim="400000"/>
          </a:ln>
        </p:spPr>
        <p:txBody>
          <a:bodyPr wrap="none" lIns="0" tIns="0" rIns="0" bIns="0" anchor="b">
            <a:spAutoFit/>
          </a:bodyPr>
          <a:lstStyle>
            <a:lvl1pPr>
              <a:defRPr sz="1400">
                <a:latin typeface="+mj-lt"/>
                <a:ea typeface="+mj-ea"/>
                <a:cs typeface="+mj-cs"/>
                <a:sym typeface="Geller Text Regular"/>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10" r:id="rId61"/>
    <p:sldLayoutId id="2147483711" r:id="rId62"/>
    <p:sldLayoutId id="2147483712" r:id="rId63"/>
    <p:sldLayoutId id="2147483713" r:id="rId64"/>
    <p:sldLayoutId id="2147483714" r:id="rId65"/>
    <p:sldLayoutId id="2147483715" r:id="rId66"/>
    <p:sldLayoutId id="2147483716" r:id="rId67"/>
    <p:sldLayoutId id="2147483717" r:id="rId68"/>
    <p:sldLayoutId id="2147483718" r:id="rId69"/>
    <p:sldLayoutId id="2147483719" r:id="rId70"/>
    <p:sldLayoutId id="2147483720" r:id="rId71"/>
    <p:sldLayoutId id="2147483721" r:id="rId72"/>
    <p:sldLayoutId id="2147483722" r:id="rId73"/>
    <p:sldLayoutId id="2147483723" r:id="rId74"/>
    <p:sldLayoutId id="2147483724" r:id="rId75"/>
    <p:sldLayoutId id="2147483725" r:id="rId76"/>
    <p:sldLayoutId id="2147483726" r:id="rId77"/>
    <p:sldLayoutId id="2147483727" r:id="rId78"/>
    <p:sldLayoutId id="2147483728" r:id="rId79"/>
    <p:sldLayoutId id="2147483729" r:id="rId80"/>
    <p:sldLayoutId id="2147483730" r:id="rId81"/>
    <p:sldLayoutId id="2147483731" r:id="rId82"/>
    <p:sldLayoutId id="2147483732" r:id="rId83"/>
    <p:sldLayoutId id="2147483733" r:id="rId84"/>
    <p:sldLayoutId id="2147483734" r:id="rId85"/>
  </p:sldLayoutIdLst>
  <p:transition spd="med"/>
  <p:txStyles>
    <p:titleStyle>
      <a:lvl1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1pPr>
      <a:lvl2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2pPr>
      <a:lvl3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3pPr>
      <a:lvl4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4pPr>
      <a:lvl5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5pPr>
      <a:lvl6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6pPr>
      <a:lvl7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7pPr>
      <a:lvl8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8pPr>
      <a:lvl9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9pPr>
    </p:titleStyle>
    <p:bodyStyle>
      <a:lvl1pPr marL="268288" marR="0" indent="-268288"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1pPr>
      <a:lvl2pPr marL="620536" marR="0" indent="-283986"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2pPr>
      <a:lvl3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3pPr>
      <a:lvl4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4pPr>
      <a:lvl5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j-lt"/>
          <a:ea typeface="+mj-ea"/>
          <a:cs typeface="+mj-cs"/>
          <a:sym typeface="Geller Text Regular"/>
        </a:defRPr>
      </a:lvl5pPr>
      <a:lvl6pPr marL="25146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6pPr>
      <a:lvl7pPr marL="29718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7pPr>
      <a:lvl8pPr marL="34290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8pPr>
      <a:lvl9pPr marL="38862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j-lt"/>
          <a:ea typeface="+mj-ea"/>
          <a:cs typeface="+mj-cs"/>
          <a:sym typeface="Geller Text Regular"/>
        </a:defRPr>
      </a:lvl9pPr>
    </p:bodyStyle>
    <p:otherStyle>
      <a:lvl1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5.xml"/><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5.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7.xml"/><Relationship Id="rId5" Type="http://schemas.openxmlformats.org/officeDocument/2006/relationships/image" Target="../media/image19.pn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6.xml"/><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5.xml"/><Relationship Id="rId5" Type="http://schemas.openxmlformats.org/officeDocument/2006/relationships/image" Target="../media/image49.jpe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45.xml"/><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45.xml"/><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73.xml"/><Relationship Id="rId6" Type="http://schemas.openxmlformats.org/officeDocument/2006/relationships/image" Target="../media/image17.png"/><Relationship Id="rId5" Type="http://schemas.openxmlformats.org/officeDocument/2006/relationships/image" Target="../media/image53.jpe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5.png"/><Relationship Id="rId7" Type="http://schemas.openxmlformats.org/officeDocument/2006/relationships/image" Target="../media/image10.png"/><Relationship Id="rId12" Type="http://schemas.openxmlformats.org/officeDocument/2006/relationships/image" Target="../media/image16.png"/><Relationship Id="rId2" Type="http://schemas.openxmlformats.org/officeDocument/2006/relationships/image" Target="../media/image54.png"/><Relationship Id="rId1" Type="http://schemas.openxmlformats.org/officeDocument/2006/relationships/slideLayout" Target="../slideLayouts/slideLayout73.xml"/><Relationship Id="rId6" Type="http://schemas.openxmlformats.org/officeDocument/2006/relationships/image" Target="../media/image9.png"/><Relationship Id="rId11" Type="http://schemas.openxmlformats.org/officeDocument/2006/relationships/image" Target="../media/image58.png"/><Relationship Id="rId5" Type="http://schemas.openxmlformats.org/officeDocument/2006/relationships/image" Target="../media/image8.png"/><Relationship Id="rId10"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5.xml"/><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4.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6.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Title 3"/>
          <p:cNvSpPr txBox="1">
            <a:spLocks noGrp="1"/>
          </p:cNvSpPr>
          <p:nvPr>
            <p:ph type="title"/>
          </p:nvPr>
        </p:nvSpPr>
        <p:spPr>
          <a:xfrm>
            <a:off x="322263" y="327273"/>
            <a:ext cx="3460028" cy="1234721"/>
          </a:xfrm>
          <a:prstGeom prst="rect">
            <a:avLst/>
          </a:prstGeom>
        </p:spPr>
        <p:txBody>
          <a:bodyPr/>
          <a:lstStyle/>
          <a:p>
            <a:pPr defTabSz="685800">
              <a:lnSpc>
                <a:spcPts val="3700"/>
              </a:lnSpc>
              <a:defRPr sz="4000"/>
            </a:pPr>
            <a:r>
              <a:t>Solar</a:t>
            </a:r>
          </a:p>
          <a:p>
            <a:pPr defTabSz="685800">
              <a:lnSpc>
                <a:spcPts val="3700"/>
              </a:lnSpc>
              <a:defRPr sz="4000"/>
            </a:pPr>
            <a:r>
              <a:t>Challenge</a:t>
            </a:r>
          </a:p>
        </p:txBody>
      </p:sp>
      <p:sp>
        <p:nvSpPr>
          <p:cNvPr id="1026" name="Subtitle 4"/>
          <p:cNvSpPr txBox="1">
            <a:spLocks noGrp="1"/>
          </p:cNvSpPr>
          <p:nvPr>
            <p:ph type="body" sz="quarter" idx="1"/>
          </p:nvPr>
        </p:nvSpPr>
        <p:spPr>
          <a:xfrm>
            <a:off x="322262" y="1747109"/>
            <a:ext cx="3470278" cy="2137470"/>
          </a:xfrm>
          <a:prstGeom prst="rect">
            <a:avLst/>
          </a:prstGeom>
        </p:spPr>
        <p:txBody>
          <a:bodyPr/>
          <a:lstStyle/>
          <a:p>
            <a:pPr>
              <a:lnSpc>
                <a:spcPct val="100000"/>
              </a:lnSpc>
              <a:defRPr sz="2200" b="1" spc="0">
                <a:latin typeface="Georgia"/>
                <a:ea typeface="Georgia"/>
                <a:cs typeface="Georgia"/>
                <a:sym typeface="Georgia"/>
              </a:defRPr>
            </a:pPr>
            <a:r>
              <a:rPr dirty="0">
                <a:solidFill>
                  <a:srgbClr val="000000"/>
                </a:solidFill>
              </a:rPr>
              <a:t>Discover how solar energy can transform the lives of people around the </a:t>
            </a:r>
            <a:r>
              <a:rPr dirty="0" smtClean="0">
                <a:solidFill>
                  <a:srgbClr val="000000"/>
                </a:solidFill>
              </a:rPr>
              <a:t>world</a:t>
            </a:r>
            <a:endParaRPr dirty="0">
              <a:solidFill>
                <a:srgbClr val="000000"/>
              </a:solidFill>
            </a:endParaRPr>
          </a:p>
        </p:txBody>
      </p:sp>
      <p:sp>
        <p:nvSpPr>
          <p:cNvPr id="1027" name="TextBox 6"/>
          <p:cNvSpPr/>
          <p:nvPr/>
        </p:nvSpPr>
        <p:spPr>
          <a:xfrm>
            <a:off x="4205392" y="0"/>
            <a:ext cx="4946402" cy="5143500"/>
          </a:xfrm>
          <a:prstGeom prst="rect">
            <a:avLst/>
          </a:prstGeom>
          <a:solidFill>
            <a:srgbClr val="FFA600"/>
          </a:solidFill>
          <a:ln w="12700">
            <a:miter lim="400000"/>
          </a:ln>
        </p:spPr>
        <p:txBody>
          <a:bodyPr lIns="45718" tIns="45718" rIns="45718" bIns="45718"/>
          <a:lstStyle/>
          <a:p>
            <a:pPr>
              <a:defRPr>
                <a:latin typeface="+mj-lt"/>
                <a:ea typeface="+mj-ea"/>
                <a:cs typeface="+mj-cs"/>
                <a:sym typeface="Geller Text Regular"/>
              </a:defRPr>
            </a:pPr>
            <a:endParaRPr/>
          </a:p>
        </p:txBody>
      </p:sp>
      <p:pic>
        <p:nvPicPr>
          <p:cNvPr id="1028" name="Picture 1" descr="Picture 1"/>
          <p:cNvPicPr>
            <a:picLocks noChangeAspect="1"/>
          </p:cNvPicPr>
          <p:nvPr/>
        </p:nvPicPr>
        <p:blipFill>
          <a:blip r:embed="rId2">
            <a:extLst/>
          </a:blip>
          <a:stretch>
            <a:fillRect/>
          </a:stretch>
        </p:blipFill>
        <p:spPr>
          <a:xfrm>
            <a:off x="2715903" y="4041466"/>
            <a:ext cx="1277939" cy="1006499"/>
          </a:xfrm>
          <a:prstGeom prst="rect">
            <a:avLst/>
          </a:prstGeom>
          <a:ln w="12700">
            <a:miter lim="400000"/>
          </a:ln>
        </p:spPr>
      </p:pic>
      <p:pic>
        <p:nvPicPr>
          <p:cNvPr id="1029" name="Image" descr="Image"/>
          <p:cNvPicPr>
            <a:picLocks noChangeAspect="1"/>
          </p:cNvPicPr>
          <p:nvPr/>
        </p:nvPicPr>
        <p:blipFill>
          <a:blip r:embed="rId3">
            <a:extLst/>
          </a:blip>
          <a:stretch>
            <a:fillRect/>
          </a:stretch>
        </p:blipFill>
        <p:spPr>
          <a:xfrm>
            <a:off x="4532828" y="501637"/>
            <a:ext cx="4291529" cy="427281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3" name="Text Placeholder 1"/>
          <p:cNvSpPr txBox="1">
            <a:spLocks noGrp="1"/>
          </p:cNvSpPr>
          <p:nvPr>
            <p:ph type="body" sz="quarter" idx="1"/>
          </p:nvPr>
        </p:nvSpPr>
        <p:spPr>
          <a:xfrm>
            <a:off x="1542254" y="1538561"/>
            <a:ext cx="6056317" cy="824628"/>
          </a:xfrm>
          <a:prstGeom prst="rect">
            <a:avLst/>
          </a:prstGeom>
        </p:spPr>
        <p:txBody>
          <a:bodyPr/>
          <a:lstStyle>
            <a:lvl1pPr>
              <a:defRPr spc="0"/>
            </a:lvl1pPr>
          </a:lstStyle>
          <a:p>
            <a:r>
              <a:t>Making a </a:t>
            </a:r>
          </a:p>
        </p:txBody>
      </p:sp>
      <p:sp>
        <p:nvSpPr>
          <p:cNvPr id="1104" name="Text Placeholder 2"/>
          <p:cNvSpPr>
            <a:spLocks noGrp="1"/>
          </p:cNvSpPr>
          <p:nvPr>
            <p:ph type="body" idx="13"/>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lgn="ctr" defTabSz="493776">
              <a:lnSpc>
                <a:spcPts val="5100"/>
              </a:lnSpc>
              <a:buClrTx/>
              <a:buSzTx/>
              <a:buFontTx/>
              <a:buNone/>
              <a:defRPr sz="5000" cap="all" spc="0">
                <a:solidFill>
                  <a:srgbClr val="FFFFFF"/>
                </a:solidFill>
                <a:latin typeface="Druk"/>
                <a:ea typeface="Druk"/>
                <a:cs typeface="Druk"/>
                <a:sym typeface="Druk"/>
              </a:defRPr>
            </a:lvl1pPr>
          </a:lstStyle>
          <a:p>
            <a:r>
              <a:t>National grid</a:t>
            </a:r>
          </a:p>
        </p:txBody>
      </p:sp>
      <p:sp>
        <p:nvSpPr>
          <p:cNvPr id="1105" name="TextBox 3"/>
          <p:cNvSpPr/>
          <p:nvPr/>
        </p:nvSpPr>
        <p:spPr>
          <a:xfrm>
            <a:off x="277357" y="245802"/>
            <a:ext cx="8582715" cy="4629600"/>
          </a:xfrm>
          <a:prstGeom prst="rect">
            <a:avLst/>
          </a:prstGeom>
          <a:solidFill>
            <a:srgbClr val="FFFFFF"/>
          </a:solidFill>
          <a:ln w="12700">
            <a:miter lim="400000"/>
          </a:ln>
        </p:spPr>
        <p:txBody>
          <a:bodyPr lIns="45718" tIns="45718" rIns="45718" bIns="45718"/>
          <a:lstStyle/>
          <a:p>
            <a:pPr>
              <a:defRPr>
                <a:latin typeface="+mj-lt"/>
                <a:ea typeface="+mj-ea"/>
                <a:cs typeface="+mj-cs"/>
                <a:sym typeface="Geller Text Regular"/>
              </a:defRPr>
            </a:pPr>
            <a:endParaRPr/>
          </a:p>
        </p:txBody>
      </p:sp>
      <p:pic>
        <p:nvPicPr>
          <p:cNvPr id="1106" name="Picture 2" descr="Picture 2"/>
          <p:cNvPicPr>
            <a:picLocks noChangeAspect="1"/>
          </p:cNvPicPr>
          <p:nvPr/>
        </p:nvPicPr>
        <p:blipFill>
          <a:blip r:embed="rId3">
            <a:extLst/>
          </a:blip>
          <a:srcRect t="1280" r="5719" b="14940"/>
          <a:stretch>
            <a:fillRect/>
          </a:stretch>
        </p:blipFill>
        <p:spPr>
          <a:xfrm rot="19169009">
            <a:off x="6576638" y="2730980"/>
            <a:ext cx="1991523" cy="1546036"/>
          </a:xfrm>
          <a:prstGeom prst="rect">
            <a:avLst/>
          </a:prstGeom>
          <a:ln w="12700">
            <a:miter lim="400000"/>
          </a:ln>
        </p:spPr>
      </p:pic>
      <p:pic>
        <p:nvPicPr>
          <p:cNvPr id="1107" name="Picture 3" descr="Picture 3"/>
          <p:cNvPicPr>
            <a:picLocks noChangeAspect="1"/>
          </p:cNvPicPr>
          <p:nvPr/>
        </p:nvPicPr>
        <p:blipFill>
          <a:blip r:embed="rId4">
            <a:extLst/>
          </a:blip>
          <a:srcRect b="5392"/>
          <a:stretch>
            <a:fillRect/>
          </a:stretch>
        </p:blipFill>
        <p:spPr>
          <a:xfrm rot="602463">
            <a:off x="4225207" y="1018261"/>
            <a:ext cx="2112938" cy="2181824"/>
          </a:xfrm>
          <a:prstGeom prst="rect">
            <a:avLst/>
          </a:prstGeom>
          <a:ln w="12700">
            <a:miter lim="400000"/>
          </a:ln>
        </p:spPr>
      </p:pic>
      <p:pic>
        <p:nvPicPr>
          <p:cNvPr id="1108" name="Picture 5" descr="Picture 5"/>
          <p:cNvPicPr>
            <a:picLocks noChangeAspect="1"/>
          </p:cNvPicPr>
          <p:nvPr/>
        </p:nvPicPr>
        <p:blipFill>
          <a:blip r:embed="rId5">
            <a:extLst/>
          </a:blip>
          <a:stretch>
            <a:fillRect/>
          </a:stretch>
        </p:blipFill>
        <p:spPr>
          <a:xfrm rot="2648302">
            <a:off x="5213031" y="2762197"/>
            <a:ext cx="1491948" cy="1994242"/>
          </a:xfrm>
          <a:prstGeom prst="rect">
            <a:avLst/>
          </a:prstGeom>
          <a:ln w="12700">
            <a:miter lim="400000"/>
          </a:ln>
        </p:spPr>
      </p:pic>
      <p:sp>
        <p:nvSpPr>
          <p:cNvPr id="1109" name="TextBox 4"/>
          <p:cNvSpPr txBox="1"/>
          <p:nvPr/>
        </p:nvSpPr>
        <p:spPr>
          <a:xfrm>
            <a:off x="515131" y="470046"/>
            <a:ext cx="4083088" cy="30854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spcBef>
                <a:spcPts val="700"/>
              </a:spcBef>
              <a:defRPr sz="2200" b="1">
                <a:latin typeface="Georgia"/>
                <a:ea typeface="Georgia"/>
                <a:cs typeface="Georgia"/>
                <a:sym typeface="Georgia"/>
              </a:defRPr>
            </a:pPr>
            <a:r>
              <a:rPr sz="2400" dirty="0"/>
              <a:t>Uses of solar </a:t>
            </a:r>
            <a:r>
              <a:rPr sz="2400" dirty="0" smtClean="0"/>
              <a:t>cells</a:t>
            </a:r>
            <a:endParaRPr lang="en-US" sz="2400" dirty="0" smtClean="0"/>
          </a:p>
          <a:p>
            <a:pPr>
              <a:spcBef>
                <a:spcPts val="700"/>
              </a:spcBef>
              <a:defRPr sz="2200" b="1">
                <a:latin typeface="Georgia"/>
                <a:ea typeface="Georgia"/>
                <a:cs typeface="Georgia"/>
                <a:sym typeface="Georgia"/>
              </a:defRPr>
            </a:pPr>
            <a:endParaRPr sz="2400" dirty="0"/>
          </a:p>
          <a:p>
            <a:pPr>
              <a:defRPr sz="1900">
                <a:solidFill>
                  <a:srgbClr val="000000"/>
                </a:solidFill>
                <a:latin typeface="Georgia"/>
                <a:ea typeface="Georgia"/>
                <a:cs typeface="Georgia"/>
                <a:sym typeface="Georgia"/>
              </a:defRPr>
            </a:pPr>
            <a:r>
              <a:rPr sz="2000" b="1" dirty="0">
                <a:solidFill>
                  <a:srgbClr val="FFA600"/>
                </a:solidFill>
              </a:rPr>
              <a:t>Solar cells </a:t>
            </a:r>
            <a:r>
              <a:rPr sz="2000" dirty="0">
                <a:solidFill>
                  <a:srgbClr val="404040"/>
                </a:solidFill>
              </a:rPr>
              <a:t>are used in a variety of ways. Some are fixed within appliances and others used as separate cells to power appliances.</a:t>
            </a:r>
          </a:p>
          <a:p>
            <a:pPr>
              <a:defRPr sz="1900">
                <a:solidFill>
                  <a:srgbClr val="000000"/>
                </a:solidFill>
                <a:latin typeface="Georgia"/>
                <a:ea typeface="Georgia"/>
                <a:cs typeface="Georgia"/>
                <a:sym typeface="Georgia"/>
              </a:defRPr>
            </a:pPr>
            <a:endParaRPr sz="2000" dirty="0">
              <a:solidFill>
                <a:srgbClr val="404040"/>
              </a:solidFill>
            </a:endParaRPr>
          </a:p>
          <a:p>
            <a:pPr>
              <a:defRPr sz="1900">
                <a:solidFill>
                  <a:srgbClr val="000000"/>
                </a:solidFill>
                <a:latin typeface="Georgia"/>
                <a:ea typeface="Georgia"/>
                <a:cs typeface="Georgia"/>
                <a:sym typeface="Georgia"/>
              </a:defRPr>
            </a:pPr>
            <a:r>
              <a:rPr sz="2000" dirty="0"/>
              <a:t>Why do you think solar cells are used in these situations?</a:t>
            </a:r>
            <a:r>
              <a:rPr sz="2000" b="1" dirty="0">
                <a:latin typeface="Arial"/>
                <a:ea typeface="Arial"/>
                <a:cs typeface="Arial"/>
                <a:sym typeface="Arial"/>
              </a:rPr>
              <a:t> </a:t>
            </a:r>
          </a:p>
        </p:txBody>
      </p:sp>
      <p:pic>
        <p:nvPicPr>
          <p:cNvPr id="1110" name="Image" descr="Image"/>
          <p:cNvPicPr>
            <a:picLocks noChangeAspect="1"/>
          </p:cNvPicPr>
          <p:nvPr/>
        </p:nvPicPr>
        <p:blipFill>
          <a:blip r:embed="rId6">
            <a:extLst/>
          </a:blip>
          <a:stretch>
            <a:fillRect/>
          </a:stretch>
        </p:blipFill>
        <p:spPr>
          <a:xfrm>
            <a:off x="-111629" y="4098784"/>
            <a:ext cx="1140106" cy="1135137"/>
          </a:xfrm>
          <a:prstGeom prst="rect">
            <a:avLst/>
          </a:prstGeom>
          <a:ln w="12700">
            <a:miter lim="400000"/>
          </a:ln>
        </p:spPr>
      </p:pic>
      <p:sp>
        <p:nvSpPr>
          <p:cNvPr id="1111" name="TextBox 2"/>
          <p:cNvSpPr txBox="1"/>
          <p:nvPr/>
        </p:nvSpPr>
        <p:spPr>
          <a:xfrm>
            <a:off x="338705" y="4468233"/>
            <a:ext cx="432260"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000">
                <a:solidFill>
                  <a:srgbClr val="FFFFFF"/>
                </a:solidFill>
                <a:latin typeface="Georgia"/>
                <a:ea typeface="Georgia"/>
                <a:cs typeface="Georgia"/>
                <a:sym typeface="Georgia"/>
              </a:defRPr>
            </a:lvl1pPr>
          </a:lstStyle>
          <a:p>
            <a:r>
              <a:rPr lang="en-US" dirty="0" smtClean="0"/>
              <a:t>10</a:t>
            </a:r>
            <a:endParaRPr dirty="0"/>
          </a:p>
        </p:txBody>
      </p:sp>
      <p:pic>
        <p:nvPicPr>
          <p:cNvPr id="1112" name="Picture 4" descr="Picture 4"/>
          <p:cNvPicPr>
            <a:picLocks noChangeAspect="1"/>
          </p:cNvPicPr>
          <p:nvPr/>
        </p:nvPicPr>
        <p:blipFill>
          <a:blip r:embed="rId7">
            <a:extLst/>
          </a:blip>
          <a:stretch>
            <a:fillRect/>
          </a:stretch>
        </p:blipFill>
        <p:spPr>
          <a:xfrm rot="21370001">
            <a:off x="6556069" y="433888"/>
            <a:ext cx="1779852" cy="206537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 name="Text Placeholder 1"/>
          <p:cNvSpPr txBox="1">
            <a:spLocks noGrp="1"/>
          </p:cNvSpPr>
          <p:nvPr>
            <p:ph type="body" sz="quarter" idx="1"/>
          </p:nvPr>
        </p:nvSpPr>
        <p:spPr>
          <a:xfrm>
            <a:off x="1542254" y="1538561"/>
            <a:ext cx="6056317" cy="824628"/>
          </a:xfrm>
          <a:prstGeom prst="rect">
            <a:avLst/>
          </a:prstGeom>
        </p:spPr>
        <p:txBody>
          <a:bodyPr/>
          <a:lstStyle>
            <a:lvl1pPr>
              <a:defRPr spc="0"/>
            </a:lvl1pPr>
          </a:lstStyle>
          <a:p>
            <a:r>
              <a:t>Making a </a:t>
            </a:r>
          </a:p>
        </p:txBody>
      </p:sp>
      <p:sp>
        <p:nvSpPr>
          <p:cNvPr id="1117" name="Text Placeholder 2"/>
          <p:cNvSpPr>
            <a:spLocks noGrp="1"/>
          </p:cNvSpPr>
          <p:nvPr>
            <p:ph type="body" idx="13"/>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lgn="ctr" defTabSz="493776">
              <a:lnSpc>
                <a:spcPts val="5100"/>
              </a:lnSpc>
              <a:buClrTx/>
              <a:buSzTx/>
              <a:buFontTx/>
              <a:buNone/>
              <a:defRPr sz="5000" cap="all" spc="0">
                <a:solidFill>
                  <a:srgbClr val="FFFFFF"/>
                </a:solidFill>
                <a:latin typeface="Druk"/>
                <a:ea typeface="Druk"/>
                <a:cs typeface="Druk"/>
                <a:sym typeface="Druk"/>
              </a:defRPr>
            </a:lvl1pPr>
          </a:lstStyle>
          <a:p>
            <a:r>
              <a:t>National grid</a:t>
            </a:r>
          </a:p>
        </p:txBody>
      </p:sp>
      <p:sp>
        <p:nvSpPr>
          <p:cNvPr id="1118" name="TextBox 3"/>
          <p:cNvSpPr/>
          <p:nvPr/>
        </p:nvSpPr>
        <p:spPr>
          <a:xfrm>
            <a:off x="277357" y="245802"/>
            <a:ext cx="8582715" cy="4629600"/>
          </a:xfrm>
          <a:prstGeom prst="rect">
            <a:avLst/>
          </a:prstGeom>
          <a:solidFill>
            <a:srgbClr val="FFFFFF"/>
          </a:solidFill>
          <a:ln w="12700">
            <a:miter lim="400000"/>
          </a:ln>
        </p:spPr>
        <p:txBody>
          <a:bodyPr lIns="45718" tIns="45718" rIns="45718" bIns="45718"/>
          <a:lstStyle/>
          <a:p>
            <a:pPr>
              <a:defRPr>
                <a:latin typeface="+mj-lt"/>
                <a:ea typeface="+mj-ea"/>
                <a:cs typeface="+mj-cs"/>
                <a:sym typeface="Geller Text Regular"/>
              </a:defRPr>
            </a:pPr>
            <a:endParaRPr/>
          </a:p>
        </p:txBody>
      </p:sp>
      <p:sp>
        <p:nvSpPr>
          <p:cNvPr id="1119" name="TextBox 4"/>
          <p:cNvSpPr txBox="1"/>
          <p:nvPr/>
        </p:nvSpPr>
        <p:spPr>
          <a:xfrm>
            <a:off x="591330" y="470046"/>
            <a:ext cx="5522470" cy="43165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spcBef>
                <a:spcPts val="700"/>
              </a:spcBef>
              <a:defRPr sz="2400" b="1">
                <a:latin typeface="Georgia"/>
                <a:ea typeface="Georgia"/>
                <a:cs typeface="Georgia"/>
                <a:sym typeface="Georgia"/>
              </a:defRPr>
            </a:pPr>
            <a:r>
              <a:rPr dirty="0"/>
              <a:t>Exploring the use of solar </a:t>
            </a:r>
            <a:r>
              <a:rPr dirty="0" smtClean="0"/>
              <a:t>cells</a:t>
            </a:r>
            <a:endParaRPr lang="en-US" dirty="0" smtClean="0"/>
          </a:p>
          <a:p>
            <a:pPr>
              <a:spcBef>
                <a:spcPts val="700"/>
              </a:spcBef>
              <a:defRPr sz="2400" b="1">
                <a:latin typeface="Georgia"/>
                <a:ea typeface="Georgia"/>
                <a:cs typeface="Georgia"/>
                <a:sym typeface="Georgia"/>
              </a:defRPr>
            </a:pPr>
            <a:endParaRPr dirty="0"/>
          </a:p>
          <a:p>
            <a:pPr>
              <a:defRPr sz="1600" b="1">
                <a:solidFill>
                  <a:srgbClr val="FDA529"/>
                </a:solidFill>
                <a:latin typeface="Georgia"/>
                <a:ea typeface="Georgia"/>
                <a:cs typeface="Georgia"/>
                <a:sym typeface="Georgia"/>
              </a:defRPr>
            </a:pPr>
            <a:r>
              <a:rPr sz="2000" dirty="0"/>
              <a:t>Activity</a:t>
            </a:r>
          </a:p>
          <a:p>
            <a:pPr>
              <a:defRPr sz="1600">
                <a:solidFill>
                  <a:srgbClr val="404040"/>
                </a:solidFill>
                <a:latin typeface="Georgia"/>
                <a:ea typeface="Georgia"/>
                <a:cs typeface="Georgia"/>
                <a:sym typeface="Georgia"/>
              </a:defRPr>
            </a:pPr>
            <a:r>
              <a:rPr sz="2000" dirty="0"/>
              <a:t>You are now going to construct, test and evaluate circuits using solar cells.  </a:t>
            </a:r>
          </a:p>
          <a:p>
            <a:pPr>
              <a:defRPr sz="1600">
                <a:solidFill>
                  <a:srgbClr val="404040"/>
                </a:solidFill>
                <a:latin typeface="Georgia"/>
                <a:ea typeface="Georgia"/>
                <a:cs typeface="Georgia"/>
                <a:sym typeface="Georgia"/>
              </a:defRPr>
            </a:pPr>
            <a:r>
              <a:rPr sz="2000" dirty="0"/>
              <a:t>In particular, you are going to explore: </a:t>
            </a:r>
          </a:p>
          <a:p>
            <a:pPr>
              <a:defRPr sz="1600">
                <a:solidFill>
                  <a:srgbClr val="404040"/>
                </a:solidFill>
                <a:latin typeface="Georgia"/>
                <a:ea typeface="Georgia"/>
                <a:cs typeface="Georgia"/>
                <a:sym typeface="Georgia"/>
              </a:defRPr>
            </a:pPr>
            <a:endParaRPr sz="2000" dirty="0"/>
          </a:p>
          <a:p>
            <a:pPr marL="342900" indent="-342900">
              <a:buSzPct val="100000"/>
              <a:buChar char="▪"/>
              <a:defRPr sz="1600">
                <a:solidFill>
                  <a:srgbClr val="404040"/>
                </a:solidFill>
                <a:latin typeface="Georgia"/>
                <a:ea typeface="Georgia"/>
                <a:cs typeface="Georgia"/>
                <a:sym typeface="Georgia"/>
              </a:defRPr>
            </a:pPr>
            <a:r>
              <a:rPr sz="2000" dirty="0"/>
              <a:t>How you can use solar cells to </a:t>
            </a:r>
            <a:r>
              <a:rPr sz="2000" dirty="0">
                <a:solidFill>
                  <a:srgbClr val="FDA529"/>
                </a:solidFill>
              </a:rPr>
              <a:t>power bulbs, buzzers</a:t>
            </a:r>
            <a:r>
              <a:rPr sz="2000" dirty="0">
                <a:solidFill>
                  <a:srgbClr val="008E8F"/>
                </a:solidFill>
              </a:rPr>
              <a:t> </a:t>
            </a:r>
            <a:r>
              <a:rPr sz="2000" dirty="0"/>
              <a:t>and </a:t>
            </a:r>
            <a:r>
              <a:rPr sz="2000" dirty="0">
                <a:solidFill>
                  <a:srgbClr val="FDA529"/>
                </a:solidFill>
              </a:rPr>
              <a:t>motors</a:t>
            </a:r>
            <a:endParaRPr sz="2000" dirty="0">
              <a:solidFill>
                <a:srgbClr val="008E8F"/>
              </a:solidFill>
            </a:endParaRPr>
          </a:p>
          <a:p>
            <a:pPr marL="342900" indent="-342900">
              <a:buSzPct val="100000"/>
              <a:buChar char="▪"/>
              <a:defRPr sz="1600">
                <a:solidFill>
                  <a:srgbClr val="404040"/>
                </a:solidFill>
                <a:latin typeface="Georgia"/>
                <a:ea typeface="Georgia"/>
                <a:cs typeface="Georgia"/>
                <a:sym typeface="Georgia"/>
              </a:defRPr>
            </a:pPr>
            <a:r>
              <a:rPr sz="2000" dirty="0"/>
              <a:t>How the amount of </a:t>
            </a:r>
            <a:r>
              <a:rPr sz="2000" dirty="0">
                <a:solidFill>
                  <a:srgbClr val="FDA529"/>
                </a:solidFill>
              </a:rPr>
              <a:t>light falling</a:t>
            </a:r>
            <a:r>
              <a:rPr sz="2000" dirty="0">
                <a:solidFill>
                  <a:srgbClr val="008E8F"/>
                </a:solidFill>
              </a:rPr>
              <a:t> </a:t>
            </a:r>
            <a:r>
              <a:rPr sz="2000" dirty="0"/>
              <a:t>on a solar cell </a:t>
            </a:r>
            <a:r>
              <a:rPr sz="2000" dirty="0">
                <a:solidFill>
                  <a:srgbClr val="FDA529"/>
                </a:solidFill>
              </a:rPr>
              <a:t>affects the electricity</a:t>
            </a:r>
            <a:r>
              <a:rPr sz="2000" dirty="0">
                <a:solidFill>
                  <a:srgbClr val="008E8F"/>
                </a:solidFill>
              </a:rPr>
              <a:t> </a:t>
            </a:r>
            <a:r>
              <a:rPr sz="2000" dirty="0"/>
              <a:t>it produces</a:t>
            </a:r>
          </a:p>
          <a:p>
            <a:pPr marL="342900" indent="-342900">
              <a:buSzPct val="100000"/>
              <a:buChar char="▪"/>
              <a:defRPr sz="1600">
                <a:solidFill>
                  <a:srgbClr val="404040"/>
                </a:solidFill>
                <a:latin typeface="Georgia"/>
                <a:ea typeface="Georgia"/>
                <a:cs typeface="Georgia"/>
                <a:sym typeface="Georgia"/>
              </a:defRPr>
            </a:pPr>
            <a:r>
              <a:rPr sz="2000" dirty="0"/>
              <a:t>What happens if a number of </a:t>
            </a:r>
            <a:r>
              <a:rPr sz="2000" dirty="0">
                <a:solidFill>
                  <a:srgbClr val="FDA529"/>
                </a:solidFill>
              </a:rPr>
              <a:t>solar cells</a:t>
            </a:r>
            <a:r>
              <a:rPr sz="2000" dirty="0"/>
              <a:t> are </a:t>
            </a:r>
            <a:r>
              <a:rPr sz="2000" dirty="0">
                <a:solidFill>
                  <a:srgbClr val="FDA529"/>
                </a:solidFill>
              </a:rPr>
              <a:t>connected together</a:t>
            </a:r>
            <a:r>
              <a:rPr sz="2000" dirty="0"/>
              <a:t>.</a:t>
            </a:r>
          </a:p>
        </p:txBody>
      </p:sp>
      <p:pic>
        <p:nvPicPr>
          <p:cNvPr id="1120" name="Image" descr="Image"/>
          <p:cNvPicPr>
            <a:picLocks noChangeAspect="1"/>
          </p:cNvPicPr>
          <p:nvPr/>
        </p:nvPicPr>
        <p:blipFill>
          <a:blip r:embed="rId3">
            <a:extLst/>
          </a:blip>
          <a:stretch>
            <a:fillRect/>
          </a:stretch>
        </p:blipFill>
        <p:spPr>
          <a:xfrm>
            <a:off x="-111629" y="4098784"/>
            <a:ext cx="1140106" cy="1135137"/>
          </a:xfrm>
          <a:prstGeom prst="rect">
            <a:avLst/>
          </a:prstGeom>
          <a:ln w="12700">
            <a:miter lim="400000"/>
          </a:ln>
        </p:spPr>
      </p:pic>
      <p:sp>
        <p:nvSpPr>
          <p:cNvPr id="1121" name="TextBox 2"/>
          <p:cNvSpPr txBox="1"/>
          <p:nvPr/>
        </p:nvSpPr>
        <p:spPr>
          <a:xfrm>
            <a:off x="338705" y="4468233"/>
            <a:ext cx="414330"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000">
                <a:solidFill>
                  <a:srgbClr val="FFFFFF"/>
                </a:solidFill>
                <a:latin typeface="Georgia"/>
                <a:ea typeface="Georgia"/>
                <a:cs typeface="Georgia"/>
                <a:sym typeface="Georgia"/>
              </a:defRPr>
            </a:lvl1pPr>
          </a:lstStyle>
          <a:p>
            <a:r>
              <a:rPr lang="en-US" dirty="0" smtClean="0"/>
              <a:t>11</a:t>
            </a:r>
            <a:endParaRPr dirty="0"/>
          </a:p>
        </p:txBody>
      </p:sp>
      <p:pic>
        <p:nvPicPr>
          <p:cNvPr id="1122" name="Picture 3" descr="Picture 3"/>
          <p:cNvPicPr>
            <a:picLocks noChangeAspect="1"/>
          </p:cNvPicPr>
          <p:nvPr/>
        </p:nvPicPr>
        <p:blipFill>
          <a:blip r:embed="rId4">
            <a:extLst/>
          </a:blip>
          <a:stretch>
            <a:fillRect/>
          </a:stretch>
        </p:blipFill>
        <p:spPr>
          <a:xfrm>
            <a:off x="6113800" y="241300"/>
            <a:ext cx="2749857" cy="3810000"/>
          </a:xfrm>
          <a:custGeom>
            <a:avLst/>
            <a:gdLst/>
            <a:ahLst/>
            <a:cxnLst>
              <a:cxn ang="0">
                <a:pos x="wd2" y="hd2"/>
              </a:cxn>
              <a:cxn ang="5400000">
                <a:pos x="wd2" y="hd2"/>
              </a:cxn>
              <a:cxn ang="10800000">
                <a:pos x="wd2" y="hd2"/>
              </a:cxn>
              <a:cxn ang="16200000">
                <a:pos x="wd2" y="hd2"/>
              </a:cxn>
            </a:cxnLst>
            <a:rect l="0" t="0" r="r" b="b"/>
            <a:pathLst>
              <a:path w="21600" h="21600" extrusionOk="0">
                <a:moveTo>
                  <a:pt x="4134" y="0"/>
                </a:moveTo>
                <a:lnTo>
                  <a:pt x="3800" y="293"/>
                </a:lnTo>
                <a:cubicBezTo>
                  <a:pt x="1453" y="2552"/>
                  <a:pt x="0" y="5672"/>
                  <a:pt x="0" y="9119"/>
                </a:cubicBezTo>
                <a:cubicBezTo>
                  <a:pt x="0" y="16013"/>
                  <a:pt x="5808" y="21600"/>
                  <a:pt x="12971" y="21600"/>
                </a:cubicBezTo>
                <a:cubicBezTo>
                  <a:pt x="15993" y="21600"/>
                  <a:pt x="18772" y="20606"/>
                  <a:pt x="20977" y="18938"/>
                </a:cubicBezTo>
                <a:lnTo>
                  <a:pt x="21600" y="18414"/>
                </a:lnTo>
                <a:lnTo>
                  <a:pt x="21600" y="0"/>
                </a:lnTo>
                <a:lnTo>
                  <a:pt x="4134" y="0"/>
                </a:lnTo>
                <a:close/>
              </a:path>
            </a:pathLst>
          </a:custGeom>
          <a:ln w="12700">
            <a:miter lim="400000"/>
          </a:ln>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 name="Text Placeholder 1"/>
          <p:cNvSpPr txBox="1">
            <a:spLocks noGrp="1"/>
          </p:cNvSpPr>
          <p:nvPr>
            <p:ph type="body" sz="quarter" idx="1"/>
          </p:nvPr>
        </p:nvSpPr>
        <p:spPr>
          <a:xfrm>
            <a:off x="1542254" y="1538561"/>
            <a:ext cx="6056317" cy="824628"/>
          </a:xfrm>
          <a:prstGeom prst="rect">
            <a:avLst/>
          </a:prstGeom>
        </p:spPr>
        <p:txBody>
          <a:bodyPr/>
          <a:lstStyle>
            <a:lvl1pPr>
              <a:defRPr spc="0"/>
            </a:lvl1pPr>
          </a:lstStyle>
          <a:p>
            <a:r>
              <a:t>Making a </a:t>
            </a:r>
          </a:p>
        </p:txBody>
      </p:sp>
      <p:sp>
        <p:nvSpPr>
          <p:cNvPr id="1127" name="Text Placeholder 2"/>
          <p:cNvSpPr>
            <a:spLocks noGrp="1"/>
          </p:cNvSpPr>
          <p:nvPr>
            <p:ph type="body" idx="13"/>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lgn="ctr" defTabSz="493776">
              <a:lnSpc>
                <a:spcPts val="5100"/>
              </a:lnSpc>
              <a:buClrTx/>
              <a:buSzTx/>
              <a:buFontTx/>
              <a:buNone/>
              <a:defRPr sz="5000" cap="all" spc="0">
                <a:solidFill>
                  <a:srgbClr val="FFFFFF"/>
                </a:solidFill>
                <a:latin typeface="Druk"/>
                <a:ea typeface="Druk"/>
                <a:cs typeface="Druk"/>
                <a:sym typeface="Druk"/>
              </a:defRPr>
            </a:lvl1pPr>
          </a:lstStyle>
          <a:p>
            <a:r>
              <a:t>National grid</a:t>
            </a:r>
          </a:p>
        </p:txBody>
      </p:sp>
      <p:sp>
        <p:nvSpPr>
          <p:cNvPr id="1128" name="TextBox 3"/>
          <p:cNvSpPr/>
          <p:nvPr/>
        </p:nvSpPr>
        <p:spPr>
          <a:xfrm>
            <a:off x="277357" y="245802"/>
            <a:ext cx="8582715" cy="4629600"/>
          </a:xfrm>
          <a:prstGeom prst="rect">
            <a:avLst/>
          </a:prstGeom>
          <a:solidFill>
            <a:srgbClr val="FFFFFF"/>
          </a:solidFill>
          <a:ln w="12700">
            <a:miter lim="400000"/>
          </a:ln>
        </p:spPr>
        <p:txBody>
          <a:bodyPr lIns="45718" tIns="45718" rIns="45718" bIns="45718"/>
          <a:lstStyle/>
          <a:p>
            <a:pPr>
              <a:defRPr>
                <a:latin typeface="+mj-lt"/>
                <a:ea typeface="+mj-ea"/>
                <a:cs typeface="+mj-cs"/>
                <a:sym typeface="Geller Text Regular"/>
              </a:defRPr>
            </a:pPr>
            <a:endParaRPr/>
          </a:p>
        </p:txBody>
      </p:sp>
      <p:sp>
        <p:nvSpPr>
          <p:cNvPr id="1129" name="TextBox 4"/>
          <p:cNvSpPr txBox="1"/>
          <p:nvPr/>
        </p:nvSpPr>
        <p:spPr>
          <a:xfrm>
            <a:off x="565930" y="470045"/>
            <a:ext cx="5060766" cy="41831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spcBef>
                <a:spcPts val="700"/>
              </a:spcBef>
              <a:defRPr sz="2400" b="1">
                <a:latin typeface="Georgia"/>
                <a:ea typeface="Georgia"/>
                <a:cs typeface="Georgia"/>
                <a:sym typeface="Georgia"/>
              </a:defRPr>
            </a:pPr>
            <a:r>
              <a:rPr dirty="0"/>
              <a:t>Recap: Solar cells activity</a:t>
            </a:r>
          </a:p>
          <a:p>
            <a:pPr>
              <a:spcBef>
                <a:spcPts val="500"/>
              </a:spcBef>
              <a:defRPr sz="1700">
                <a:solidFill>
                  <a:srgbClr val="404040"/>
                </a:solidFill>
                <a:latin typeface="Trade Gothic"/>
                <a:ea typeface="Trade Gothic"/>
                <a:cs typeface="Trade Gothic"/>
                <a:sym typeface="Trade Gothic"/>
              </a:defRPr>
            </a:pPr>
            <a:endParaRPr dirty="0"/>
          </a:p>
          <a:p>
            <a:pPr>
              <a:defRPr sz="1700">
                <a:solidFill>
                  <a:srgbClr val="404040"/>
                </a:solidFill>
                <a:latin typeface="Trade Gothic"/>
                <a:ea typeface="Trade Gothic"/>
                <a:cs typeface="Trade Gothic"/>
                <a:sym typeface="Trade Gothic"/>
              </a:defRPr>
            </a:pPr>
            <a:r>
              <a:rPr sz="2000" dirty="0">
                <a:latin typeface="Georgia" panose="02040502050405020303" pitchFamily="18" charset="0"/>
              </a:rPr>
              <a:t>Solar cells capture energy from light and convert it into an electricity. This electricity can be used for a variety of tasks including powering a bulb and motor</a:t>
            </a:r>
            <a:r>
              <a:rPr sz="2000" dirty="0" smtClean="0">
                <a:latin typeface="Georgia" panose="02040502050405020303" pitchFamily="18" charset="0"/>
              </a:rPr>
              <a:t>.</a:t>
            </a:r>
            <a:endParaRPr lang="en-US" sz="2000" dirty="0" smtClean="0">
              <a:latin typeface="Georgia" panose="02040502050405020303" pitchFamily="18" charset="0"/>
            </a:endParaRPr>
          </a:p>
          <a:p>
            <a:pPr>
              <a:defRPr sz="1700">
                <a:solidFill>
                  <a:srgbClr val="404040"/>
                </a:solidFill>
                <a:latin typeface="Trade Gothic"/>
                <a:ea typeface="Trade Gothic"/>
                <a:cs typeface="Trade Gothic"/>
                <a:sym typeface="Trade Gothic"/>
              </a:defRPr>
            </a:pPr>
            <a:endParaRPr sz="2000" dirty="0">
              <a:latin typeface="Georgia" panose="02040502050405020303" pitchFamily="18" charset="0"/>
            </a:endParaRPr>
          </a:p>
          <a:p>
            <a:pPr>
              <a:defRPr sz="1700">
                <a:solidFill>
                  <a:srgbClr val="FDA529"/>
                </a:solidFill>
                <a:latin typeface="Trade Gothic"/>
                <a:ea typeface="Trade Gothic"/>
                <a:cs typeface="Trade Gothic"/>
                <a:sym typeface="Trade Gothic"/>
              </a:defRPr>
            </a:pPr>
            <a:r>
              <a:rPr sz="2000" dirty="0">
                <a:latin typeface="Georgia" panose="02040502050405020303" pitchFamily="18" charset="0"/>
              </a:rPr>
              <a:t>Solar cells:</a:t>
            </a:r>
          </a:p>
          <a:p>
            <a:pPr marL="342900" indent="-342900">
              <a:buSzPct val="100000"/>
              <a:buChar char="▪"/>
              <a:defRPr sz="1700">
                <a:solidFill>
                  <a:srgbClr val="404040"/>
                </a:solidFill>
                <a:latin typeface="Trade Gothic"/>
                <a:ea typeface="Trade Gothic"/>
                <a:cs typeface="Trade Gothic"/>
                <a:sym typeface="Trade Gothic"/>
              </a:defRPr>
            </a:pPr>
            <a:r>
              <a:rPr sz="2000" dirty="0">
                <a:latin typeface="Georgia" panose="02040502050405020303" pitchFamily="18" charset="0"/>
              </a:rPr>
              <a:t>depend upon a constant supply of light</a:t>
            </a:r>
          </a:p>
          <a:p>
            <a:pPr marL="342900" indent="-342900">
              <a:buSzPct val="100000"/>
              <a:buChar char="▪"/>
              <a:defRPr sz="1700">
                <a:solidFill>
                  <a:srgbClr val="404040"/>
                </a:solidFill>
                <a:latin typeface="Trade Gothic"/>
                <a:ea typeface="Trade Gothic"/>
                <a:cs typeface="Trade Gothic"/>
                <a:sym typeface="Trade Gothic"/>
              </a:defRPr>
            </a:pPr>
            <a:r>
              <a:rPr sz="2000" dirty="0">
                <a:latin typeface="Georgia" panose="02040502050405020303" pitchFamily="18" charset="0"/>
              </a:rPr>
              <a:t>produce more electricity if the light is stronger </a:t>
            </a:r>
          </a:p>
          <a:p>
            <a:pPr marL="342900" indent="-342900">
              <a:buSzPct val="100000"/>
              <a:buChar char="▪"/>
              <a:defRPr sz="1700">
                <a:solidFill>
                  <a:srgbClr val="404040"/>
                </a:solidFill>
                <a:latin typeface="Trade Gothic"/>
                <a:ea typeface="Trade Gothic"/>
                <a:cs typeface="Trade Gothic"/>
                <a:sym typeface="Trade Gothic"/>
              </a:defRPr>
            </a:pPr>
            <a:r>
              <a:rPr sz="2000" dirty="0">
                <a:latin typeface="Georgia" panose="02040502050405020303" pitchFamily="18" charset="0"/>
              </a:rPr>
              <a:t>produce more electricity if the area of the solar cell is larger.</a:t>
            </a:r>
          </a:p>
        </p:txBody>
      </p:sp>
      <p:pic>
        <p:nvPicPr>
          <p:cNvPr id="1130" name="Image" descr="Image"/>
          <p:cNvPicPr>
            <a:picLocks noChangeAspect="1"/>
          </p:cNvPicPr>
          <p:nvPr/>
        </p:nvPicPr>
        <p:blipFill>
          <a:blip r:embed="rId3">
            <a:extLst/>
          </a:blip>
          <a:stretch>
            <a:fillRect/>
          </a:stretch>
        </p:blipFill>
        <p:spPr>
          <a:xfrm>
            <a:off x="-111629" y="4098784"/>
            <a:ext cx="1140106" cy="1135137"/>
          </a:xfrm>
          <a:prstGeom prst="rect">
            <a:avLst/>
          </a:prstGeom>
          <a:ln w="12700">
            <a:miter lim="400000"/>
          </a:ln>
        </p:spPr>
      </p:pic>
      <p:sp>
        <p:nvSpPr>
          <p:cNvPr id="1131" name="TextBox 2"/>
          <p:cNvSpPr txBox="1"/>
          <p:nvPr/>
        </p:nvSpPr>
        <p:spPr>
          <a:xfrm>
            <a:off x="338705" y="4468233"/>
            <a:ext cx="378471"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000">
                <a:solidFill>
                  <a:srgbClr val="FFFFFF"/>
                </a:solidFill>
                <a:latin typeface="Georgia"/>
                <a:ea typeface="Georgia"/>
                <a:cs typeface="Georgia"/>
                <a:sym typeface="Georgia"/>
              </a:defRPr>
            </a:lvl1pPr>
          </a:lstStyle>
          <a:p>
            <a:r>
              <a:rPr lang="en-US" dirty="0" smtClean="0"/>
              <a:t>12</a:t>
            </a:r>
            <a:endParaRPr dirty="0"/>
          </a:p>
        </p:txBody>
      </p:sp>
      <p:pic>
        <p:nvPicPr>
          <p:cNvPr id="1132" name="Picture 2" descr="Picture 2"/>
          <p:cNvPicPr>
            <a:picLocks noChangeAspect="1"/>
          </p:cNvPicPr>
          <p:nvPr/>
        </p:nvPicPr>
        <p:blipFill>
          <a:blip r:embed="rId4">
            <a:extLst/>
          </a:blip>
          <a:stretch>
            <a:fillRect/>
          </a:stretch>
        </p:blipFill>
        <p:spPr>
          <a:xfrm>
            <a:off x="5626696" y="700391"/>
            <a:ext cx="3048225" cy="3678232"/>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 name="Text Placeholder 1"/>
          <p:cNvSpPr txBox="1">
            <a:spLocks noGrp="1"/>
          </p:cNvSpPr>
          <p:nvPr>
            <p:ph type="body" sz="quarter" idx="1"/>
          </p:nvPr>
        </p:nvSpPr>
        <p:spPr>
          <a:xfrm>
            <a:off x="1542254" y="1538561"/>
            <a:ext cx="6056317" cy="824628"/>
          </a:xfrm>
          <a:prstGeom prst="rect">
            <a:avLst/>
          </a:prstGeom>
        </p:spPr>
        <p:txBody>
          <a:bodyPr/>
          <a:lstStyle>
            <a:lvl1pPr>
              <a:defRPr spc="0"/>
            </a:lvl1pPr>
          </a:lstStyle>
          <a:p>
            <a:r>
              <a:t>Making a </a:t>
            </a:r>
          </a:p>
        </p:txBody>
      </p:sp>
      <p:sp>
        <p:nvSpPr>
          <p:cNvPr id="1137" name="Text Placeholder 2"/>
          <p:cNvSpPr>
            <a:spLocks noGrp="1"/>
          </p:cNvSpPr>
          <p:nvPr>
            <p:ph type="body" idx="13"/>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lgn="ctr" defTabSz="493776">
              <a:lnSpc>
                <a:spcPts val="5100"/>
              </a:lnSpc>
              <a:buClrTx/>
              <a:buSzTx/>
              <a:buFontTx/>
              <a:buNone/>
              <a:defRPr sz="5000" cap="all" spc="0">
                <a:solidFill>
                  <a:srgbClr val="FFFFFF"/>
                </a:solidFill>
                <a:latin typeface="Druk"/>
                <a:ea typeface="Druk"/>
                <a:cs typeface="Druk"/>
                <a:sym typeface="Druk"/>
              </a:defRPr>
            </a:lvl1pPr>
          </a:lstStyle>
          <a:p>
            <a:r>
              <a:t>National grid</a:t>
            </a:r>
          </a:p>
        </p:txBody>
      </p:sp>
      <p:sp>
        <p:nvSpPr>
          <p:cNvPr id="1138" name="TextBox 3"/>
          <p:cNvSpPr/>
          <p:nvPr/>
        </p:nvSpPr>
        <p:spPr>
          <a:xfrm>
            <a:off x="277357" y="245802"/>
            <a:ext cx="8582715" cy="4629600"/>
          </a:xfrm>
          <a:prstGeom prst="rect">
            <a:avLst/>
          </a:prstGeom>
          <a:solidFill>
            <a:srgbClr val="FFFFFF"/>
          </a:solidFill>
          <a:ln w="12700">
            <a:miter lim="400000"/>
          </a:ln>
        </p:spPr>
        <p:txBody>
          <a:bodyPr lIns="45718" tIns="45718" rIns="45718" bIns="45718"/>
          <a:lstStyle/>
          <a:p>
            <a:pPr>
              <a:defRPr>
                <a:latin typeface="+mj-lt"/>
                <a:ea typeface="+mj-ea"/>
                <a:cs typeface="+mj-cs"/>
                <a:sym typeface="Geller Text Regular"/>
              </a:defRPr>
            </a:pPr>
            <a:endParaRPr/>
          </a:p>
        </p:txBody>
      </p:sp>
      <p:sp>
        <p:nvSpPr>
          <p:cNvPr id="1139" name="TextBox 4"/>
          <p:cNvSpPr txBox="1"/>
          <p:nvPr/>
        </p:nvSpPr>
        <p:spPr>
          <a:xfrm>
            <a:off x="594216" y="568612"/>
            <a:ext cx="4139663" cy="36753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spcBef>
                <a:spcPts val="700"/>
              </a:spcBef>
              <a:defRPr sz="2400" b="1">
                <a:latin typeface="Georgia"/>
                <a:ea typeface="Georgia"/>
                <a:cs typeface="Georgia"/>
                <a:sym typeface="Georgia"/>
              </a:defRPr>
            </a:pPr>
            <a:r>
              <a:rPr dirty="0"/>
              <a:t>Heat from sunlight</a:t>
            </a:r>
          </a:p>
          <a:p>
            <a:pPr>
              <a:spcBef>
                <a:spcPts val="500"/>
              </a:spcBef>
              <a:defRPr sz="1700">
                <a:solidFill>
                  <a:srgbClr val="404040"/>
                </a:solidFill>
                <a:latin typeface="Trade Gothic"/>
                <a:ea typeface="Trade Gothic"/>
                <a:cs typeface="Trade Gothic"/>
                <a:sym typeface="Trade Gothic"/>
              </a:defRPr>
            </a:pPr>
            <a:endParaRPr dirty="0"/>
          </a:p>
          <a:p>
            <a:pPr>
              <a:defRPr sz="1700">
                <a:solidFill>
                  <a:srgbClr val="404040"/>
                </a:solidFill>
                <a:latin typeface="Trade Gothic"/>
                <a:ea typeface="Trade Gothic"/>
                <a:cs typeface="Trade Gothic"/>
                <a:sym typeface="Trade Gothic"/>
              </a:defRPr>
            </a:pPr>
            <a:r>
              <a:rPr dirty="0">
                <a:latin typeface="Georgia" panose="02040502050405020303" pitchFamily="18" charset="0"/>
              </a:rPr>
              <a:t>So far we’ve looked at </a:t>
            </a:r>
            <a:r>
              <a:rPr dirty="0">
                <a:solidFill>
                  <a:srgbClr val="FDA529"/>
                </a:solidFill>
                <a:latin typeface="Georgia" panose="02040502050405020303" pitchFamily="18" charset="0"/>
              </a:rPr>
              <a:t>solar cells,</a:t>
            </a:r>
            <a:r>
              <a:rPr dirty="0">
                <a:latin typeface="Georgia" panose="02040502050405020303" pitchFamily="18" charset="0"/>
              </a:rPr>
              <a:t> which produce electricity.  This can be used in a variety of ways.</a:t>
            </a:r>
          </a:p>
          <a:p>
            <a:pPr>
              <a:defRPr sz="1700">
                <a:solidFill>
                  <a:srgbClr val="404040"/>
                </a:solidFill>
                <a:latin typeface="Trade Gothic"/>
                <a:ea typeface="Trade Gothic"/>
                <a:cs typeface="Trade Gothic"/>
                <a:sym typeface="Trade Gothic"/>
              </a:defRPr>
            </a:pPr>
            <a:endParaRPr dirty="0">
              <a:latin typeface="Georgia" panose="02040502050405020303" pitchFamily="18" charset="0"/>
            </a:endParaRPr>
          </a:p>
          <a:p>
            <a:pPr>
              <a:defRPr sz="1700">
                <a:solidFill>
                  <a:srgbClr val="404040"/>
                </a:solidFill>
                <a:latin typeface="Trade Gothic"/>
                <a:ea typeface="Trade Gothic"/>
                <a:cs typeface="Trade Gothic"/>
                <a:sym typeface="Trade Gothic"/>
              </a:defRPr>
            </a:pPr>
            <a:r>
              <a:rPr dirty="0">
                <a:latin typeface="Georgia" panose="02040502050405020303" pitchFamily="18" charset="0"/>
              </a:rPr>
              <a:t>However, this isn’t the only way of using the energy from sunlight.  It can also be used as a source of heat.</a:t>
            </a:r>
          </a:p>
          <a:p>
            <a:pPr>
              <a:defRPr sz="1700">
                <a:solidFill>
                  <a:srgbClr val="404040"/>
                </a:solidFill>
                <a:latin typeface="Trade Gothic"/>
                <a:ea typeface="Trade Gothic"/>
                <a:cs typeface="Trade Gothic"/>
                <a:sym typeface="Trade Gothic"/>
              </a:defRPr>
            </a:pPr>
            <a:endParaRPr dirty="0">
              <a:latin typeface="Georgia" panose="02040502050405020303" pitchFamily="18" charset="0"/>
            </a:endParaRPr>
          </a:p>
          <a:p>
            <a:pPr>
              <a:defRPr sz="1700">
                <a:solidFill>
                  <a:srgbClr val="404040"/>
                </a:solidFill>
                <a:latin typeface="Trade Gothic"/>
                <a:ea typeface="Trade Gothic"/>
                <a:cs typeface="Trade Gothic"/>
                <a:sym typeface="Trade Gothic"/>
              </a:defRPr>
            </a:pPr>
            <a:r>
              <a:rPr dirty="0">
                <a:latin typeface="Georgia" panose="02040502050405020303" pitchFamily="18" charset="0"/>
              </a:rPr>
              <a:t>Some </a:t>
            </a:r>
            <a:r>
              <a:rPr dirty="0">
                <a:solidFill>
                  <a:srgbClr val="FDA529"/>
                </a:solidFill>
                <a:latin typeface="Georgia" panose="02040502050405020303" pitchFamily="18" charset="0"/>
              </a:rPr>
              <a:t>solar panels</a:t>
            </a:r>
            <a:r>
              <a:rPr dirty="0">
                <a:solidFill>
                  <a:srgbClr val="3C8C93"/>
                </a:solidFill>
                <a:latin typeface="Georgia" panose="02040502050405020303" pitchFamily="18" charset="0"/>
              </a:rPr>
              <a:t> </a:t>
            </a:r>
            <a:r>
              <a:rPr dirty="0">
                <a:latin typeface="Georgia" panose="02040502050405020303" pitchFamily="18" charset="0"/>
              </a:rPr>
              <a:t>don’t produce electricity.  Instead they trap heat, which can be used heat a home or water.</a:t>
            </a:r>
          </a:p>
        </p:txBody>
      </p:sp>
      <p:pic>
        <p:nvPicPr>
          <p:cNvPr id="1140" name="Image" descr="Image"/>
          <p:cNvPicPr>
            <a:picLocks noChangeAspect="1"/>
          </p:cNvPicPr>
          <p:nvPr/>
        </p:nvPicPr>
        <p:blipFill>
          <a:blip r:embed="rId3">
            <a:extLst/>
          </a:blip>
          <a:stretch>
            <a:fillRect/>
          </a:stretch>
        </p:blipFill>
        <p:spPr>
          <a:xfrm>
            <a:off x="-111629" y="4098784"/>
            <a:ext cx="1140106" cy="1135137"/>
          </a:xfrm>
          <a:prstGeom prst="rect">
            <a:avLst/>
          </a:prstGeom>
          <a:ln w="12700">
            <a:miter lim="400000"/>
          </a:ln>
        </p:spPr>
      </p:pic>
      <p:sp>
        <p:nvSpPr>
          <p:cNvPr id="1141" name="TextBox 2"/>
          <p:cNvSpPr txBox="1"/>
          <p:nvPr/>
        </p:nvSpPr>
        <p:spPr>
          <a:xfrm>
            <a:off x="338705" y="4468233"/>
            <a:ext cx="400597"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000">
                <a:solidFill>
                  <a:srgbClr val="FFFFFF"/>
                </a:solidFill>
                <a:latin typeface="Georgia"/>
                <a:ea typeface="Georgia"/>
                <a:cs typeface="Georgia"/>
                <a:sym typeface="Georgia"/>
              </a:defRPr>
            </a:lvl1pPr>
          </a:lstStyle>
          <a:p>
            <a:r>
              <a:rPr lang="en-US" dirty="0" smtClean="0"/>
              <a:t>13</a:t>
            </a:r>
            <a:endParaRPr dirty="0"/>
          </a:p>
        </p:txBody>
      </p:sp>
      <p:pic>
        <p:nvPicPr>
          <p:cNvPr id="1142" name="Picture 3" descr="Picture 3"/>
          <p:cNvPicPr>
            <a:picLocks noChangeAspect="1"/>
          </p:cNvPicPr>
          <p:nvPr/>
        </p:nvPicPr>
        <p:blipFill>
          <a:blip r:embed="rId4">
            <a:extLst/>
          </a:blip>
          <a:stretch>
            <a:fillRect/>
          </a:stretch>
        </p:blipFill>
        <p:spPr>
          <a:xfrm>
            <a:off x="5050737" y="1474206"/>
            <a:ext cx="3460722" cy="2195088"/>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1" name="Picture 2" descr="Picture 2"/>
          <p:cNvPicPr>
            <a:picLocks noGrp="1" noChangeAspect="1"/>
          </p:cNvPicPr>
          <p:nvPr>
            <p:ph type="pic" idx="13"/>
          </p:nvPr>
        </p:nvPicPr>
        <p:blipFill>
          <a:blip r:embed="rId3">
            <a:extLst/>
          </a:blip>
          <a:srcRect t="391" b="390"/>
          <a:stretch>
            <a:fillRect/>
          </a:stretch>
        </p:blipFill>
        <p:spPr>
          <a:xfrm>
            <a:off x="4303867" y="271498"/>
            <a:ext cx="4590394" cy="4660384"/>
          </a:xfrm>
          <a:prstGeom prst="rect">
            <a:avLst/>
          </a:prstGeom>
        </p:spPr>
      </p:pic>
      <p:sp>
        <p:nvSpPr>
          <p:cNvPr id="1052" name="Rectangle 5"/>
          <p:cNvSpPr/>
          <p:nvPr/>
        </p:nvSpPr>
        <p:spPr>
          <a:xfrm>
            <a:off x="217464" y="243044"/>
            <a:ext cx="3886514" cy="4688838"/>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7000" tIns="127000" rIns="127000" bIns="127000"/>
          <a:lstStyle/>
          <a:p>
            <a:endParaRPr lang="en-GB" b="1" dirty="0" smtClean="0">
              <a:latin typeface="Georgia" charset="0"/>
              <a:ea typeface="Georgia" charset="0"/>
              <a:cs typeface="Georgia" charset="0"/>
            </a:endParaRPr>
          </a:p>
          <a:p>
            <a:r>
              <a:rPr lang="en-GB" b="1" dirty="0" smtClean="0">
                <a:latin typeface="Georgia" panose="02040502050405020303" pitchFamily="18" charset="0"/>
              </a:rPr>
              <a:t>The Sustainable Development Goals (SDGs) </a:t>
            </a:r>
            <a:endParaRPr lang="en-GB" sz="3200" b="1" dirty="0">
              <a:latin typeface="Georgia" panose="02040502050405020303" pitchFamily="18" charset="0"/>
              <a:ea typeface="Geller Headline"/>
              <a:cs typeface="Geller Headline"/>
              <a:sym typeface="Geller Headline"/>
            </a:endParaRPr>
          </a:p>
          <a:p>
            <a:endParaRPr lang="en-GB" b="1" dirty="0">
              <a:latin typeface="Georgia" charset="0"/>
              <a:ea typeface="Georgia" charset="0"/>
              <a:cs typeface="Georgia" charset="0"/>
            </a:endParaRPr>
          </a:p>
          <a:p>
            <a:r>
              <a:rPr lang="en-GB" sz="1600" dirty="0" smtClean="0">
                <a:latin typeface="Georgia" charset="0"/>
                <a:ea typeface="Georgia" charset="0"/>
                <a:cs typeface="Georgia" charset="0"/>
              </a:rPr>
              <a:t>In </a:t>
            </a:r>
            <a:r>
              <a:rPr lang="en-GB" sz="1600" dirty="0">
                <a:latin typeface="Georgia" charset="0"/>
                <a:ea typeface="Georgia" charset="0"/>
                <a:cs typeface="Georgia" charset="0"/>
              </a:rPr>
              <a:t>2015 the United Nations (UN) called a meeting with leaders from over 30 countries </a:t>
            </a:r>
            <a:r>
              <a:rPr lang="en-GB" sz="1600" dirty="0" smtClean="0">
                <a:latin typeface="Georgia" charset="0"/>
                <a:ea typeface="Georgia" charset="0"/>
                <a:cs typeface="Georgia" charset="0"/>
              </a:rPr>
              <a:t>to </a:t>
            </a:r>
            <a:r>
              <a:rPr lang="en-GB" sz="1600" dirty="0">
                <a:latin typeface="Georgia" charset="0"/>
                <a:ea typeface="Georgia" charset="0"/>
                <a:cs typeface="Georgia" charset="0"/>
              </a:rPr>
              <a:t>work out how best to work together to solve some of the world’s biggest problems. </a:t>
            </a:r>
            <a:br>
              <a:rPr lang="en-GB" sz="1600" dirty="0">
                <a:latin typeface="Georgia" charset="0"/>
                <a:ea typeface="Georgia" charset="0"/>
                <a:cs typeface="Georgia" charset="0"/>
              </a:rPr>
            </a:br>
            <a:r>
              <a:rPr lang="en-GB" sz="1600" dirty="0">
                <a:latin typeface="Georgia" charset="0"/>
                <a:ea typeface="Georgia" charset="0"/>
                <a:cs typeface="Georgia" charset="0"/>
              </a:rPr>
              <a:t/>
            </a:r>
            <a:br>
              <a:rPr lang="en-GB" sz="1600" dirty="0">
                <a:latin typeface="Georgia" charset="0"/>
                <a:ea typeface="Georgia" charset="0"/>
                <a:cs typeface="Georgia" charset="0"/>
              </a:rPr>
            </a:br>
            <a:r>
              <a:rPr lang="en-GB" sz="1600" dirty="0">
                <a:latin typeface="Georgia" charset="0"/>
                <a:ea typeface="Georgia" charset="0"/>
                <a:cs typeface="Georgia" charset="0"/>
              </a:rPr>
              <a:t>They identified </a:t>
            </a:r>
            <a:r>
              <a:rPr lang="en-GB" sz="1600" b="1" dirty="0">
                <a:solidFill>
                  <a:schemeClr val="accent6"/>
                </a:solidFill>
                <a:latin typeface="Georgia" charset="0"/>
                <a:ea typeface="Georgia" charset="0"/>
                <a:cs typeface="Georgia" charset="0"/>
              </a:rPr>
              <a:t>17 goals to end poverty in the world by 2030. </a:t>
            </a:r>
            <a:br>
              <a:rPr lang="en-GB" sz="1600" b="1" dirty="0">
                <a:solidFill>
                  <a:schemeClr val="accent6"/>
                </a:solidFill>
                <a:latin typeface="Georgia" charset="0"/>
                <a:ea typeface="Georgia" charset="0"/>
                <a:cs typeface="Georgia" charset="0"/>
              </a:rPr>
            </a:br>
            <a:r>
              <a:rPr lang="en-GB" sz="1600" b="1" dirty="0">
                <a:latin typeface="Georgia" charset="0"/>
                <a:ea typeface="Georgia" charset="0"/>
                <a:cs typeface="Georgia" charset="0"/>
              </a:rPr>
              <a:t/>
            </a:r>
            <a:br>
              <a:rPr lang="en-GB" sz="1600" b="1" dirty="0">
                <a:latin typeface="Georgia" charset="0"/>
                <a:ea typeface="Georgia" charset="0"/>
                <a:cs typeface="Georgia" charset="0"/>
              </a:rPr>
            </a:br>
            <a:r>
              <a:rPr lang="en-GB" sz="1600" dirty="0">
                <a:latin typeface="Georgia" charset="0"/>
                <a:ea typeface="Georgia" charset="0"/>
                <a:cs typeface="Georgia" charset="0"/>
              </a:rPr>
              <a:t>They called them:  </a:t>
            </a:r>
            <a:br>
              <a:rPr lang="en-GB" sz="1600" dirty="0">
                <a:latin typeface="Georgia" charset="0"/>
                <a:ea typeface="Georgia" charset="0"/>
                <a:cs typeface="Georgia" charset="0"/>
              </a:rPr>
            </a:br>
            <a:r>
              <a:rPr lang="en-GB" sz="1600" dirty="0">
                <a:latin typeface="Georgia" charset="0"/>
                <a:ea typeface="Georgia" charset="0"/>
                <a:cs typeface="Georgia" charset="0"/>
              </a:rPr>
              <a:t>The</a:t>
            </a:r>
            <a:r>
              <a:rPr lang="en-GB" sz="1600" b="1" dirty="0">
                <a:solidFill>
                  <a:schemeClr val="accent6"/>
                </a:solidFill>
                <a:latin typeface="Georgia" charset="0"/>
                <a:ea typeface="Georgia" charset="0"/>
                <a:cs typeface="Georgia" charset="0"/>
              </a:rPr>
              <a:t> Sustainable Development Goals</a:t>
            </a:r>
            <a:r>
              <a:rPr lang="en-GB" sz="1600" b="1" dirty="0">
                <a:latin typeface="Georgia" charset="0"/>
                <a:ea typeface="Georgia" charset="0"/>
                <a:cs typeface="Georgia" charset="0"/>
              </a:rPr>
              <a:t>, </a:t>
            </a:r>
            <a:r>
              <a:rPr lang="en-GB" sz="1600" dirty="0" smtClean="0">
                <a:latin typeface="Georgia" charset="0"/>
                <a:ea typeface="Georgia" charset="0"/>
                <a:cs typeface="Georgia" charset="0"/>
              </a:rPr>
              <a:t>also </a:t>
            </a:r>
            <a:r>
              <a:rPr lang="en-GB" sz="1600" dirty="0">
                <a:latin typeface="Georgia" charset="0"/>
                <a:ea typeface="Georgia" charset="0"/>
                <a:cs typeface="Georgia" charset="0"/>
              </a:rPr>
              <a:t>called the </a:t>
            </a:r>
            <a:r>
              <a:rPr lang="en-GB" sz="1600" b="1" dirty="0">
                <a:solidFill>
                  <a:schemeClr val="accent6"/>
                </a:solidFill>
                <a:latin typeface="Georgia" charset="0"/>
                <a:ea typeface="Georgia" charset="0"/>
                <a:cs typeface="Georgia" charset="0"/>
              </a:rPr>
              <a:t>Global Goals. </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8" name="Picture Placeholder 4"/>
          <p:cNvGrpSpPr/>
          <p:nvPr/>
        </p:nvGrpSpPr>
        <p:grpSpPr>
          <a:xfrm>
            <a:off x="198351" y="552728"/>
            <a:ext cx="8661601" cy="4369395"/>
            <a:chOff x="0" y="0"/>
            <a:chExt cx="8661601" cy="4369393"/>
          </a:xfrm>
        </p:grpSpPr>
        <p:sp>
          <p:nvSpPr>
            <p:cNvPr id="1156" name="Rectangle"/>
            <p:cNvSpPr/>
            <p:nvPr/>
          </p:nvSpPr>
          <p:spPr>
            <a:xfrm>
              <a:off x="0" y="-1"/>
              <a:ext cx="8661600" cy="4369394"/>
            </a:xfrm>
            <a:prstGeom prst="rect">
              <a:avLst/>
            </a:prstGeom>
            <a:solidFill>
              <a:srgbClr val="EFEFEF"/>
            </a:solidFill>
            <a:ln w="12700" cap="flat">
              <a:noFill/>
              <a:miter lim="400000"/>
            </a:ln>
            <a:effectLst/>
          </p:spPr>
          <p:txBody>
            <a:bodyPr wrap="square" lIns="45718" tIns="45718" rIns="45718" bIns="45718" numCol="1" anchor="ctr">
              <a:noAutofit/>
            </a:bodyPr>
            <a:lstStyle/>
            <a:p>
              <a:pPr>
                <a:defRPr>
                  <a:latin typeface="+mj-lt"/>
                  <a:ea typeface="+mj-ea"/>
                  <a:cs typeface="+mj-cs"/>
                  <a:sym typeface="Geller Text Regular"/>
                </a:defRPr>
              </a:pPr>
              <a:endParaRPr/>
            </a:p>
          </p:txBody>
        </p:sp>
        <p:pic>
          <p:nvPicPr>
            <p:cNvPr id="1157" name="image21.png" descr="image21.png"/>
            <p:cNvPicPr>
              <a:picLocks noChangeAspect="1"/>
            </p:cNvPicPr>
            <p:nvPr/>
          </p:nvPicPr>
          <p:blipFill>
            <a:blip r:embed="rId3">
              <a:extLst/>
            </a:blip>
            <a:srcRect l="152" r="284"/>
            <a:stretch>
              <a:fillRect/>
            </a:stretch>
          </p:blipFill>
          <p:spPr>
            <a:xfrm>
              <a:off x="0" y="87101"/>
              <a:ext cx="8661602" cy="4282293"/>
            </a:xfrm>
            <a:prstGeom prst="rect">
              <a:avLst/>
            </a:prstGeom>
            <a:ln w="12700" cap="flat">
              <a:noFill/>
              <a:miter lim="400000"/>
            </a:ln>
            <a:effectLst/>
          </p:spPr>
        </p:pic>
      </p:grpSp>
      <p:sp>
        <p:nvSpPr>
          <p:cNvPr id="1159" name="Title 6"/>
          <p:cNvSpPr txBox="1"/>
          <p:nvPr/>
        </p:nvSpPr>
        <p:spPr>
          <a:xfrm>
            <a:off x="1544020" y="157997"/>
            <a:ext cx="5578676" cy="3581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a:defRPr b="1">
                <a:latin typeface="Georgia"/>
                <a:ea typeface="Georgia"/>
                <a:cs typeface="Georgia"/>
                <a:sym typeface="Georgia"/>
              </a:defRPr>
            </a:lvl1pPr>
          </a:lstStyle>
          <a:p>
            <a:r>
              <a:t>The Sustainable Development Goals  (SDGs) </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3" name="Text Placeholder 1"/>
          <p:cNvSpPr txBox="1">
            <a:spLocks noGrp="1"/>
          </p:cNvSpPr>
          <p:nvPr>
            <p:ph type="body" sz="quarter" idx="1"/>
          </p:nvPr>
        </p:nvSpPr>
        <p:spPr>
          <a:xfrm>
            <a:off x="1542253" y="1206467"/>
            <a:ext cx="6056317" cy="824628"/>
          </a:xfrm>
          <a:prstGeom prst="rect">
            <a:avLst/>
          </a:prstGeom>
        </p:spPr>
        <p:txBody>
          <a:bodyPr/>
          <a:lstStyle>
            <a:lvl1pPr>
              <a:defRPr spc="0"/>
            </a:lvl1pPr>
          </a:lstStyle>
          <a:p>
            <a:r>
              <a:rPr dirty="0">
                <a:latin typeface="Georgia" panose="02040502050405020303" pitchFamily="18" charset="0"/>
              </a:rPr>
              <a:t>Your</a:t>
            </a:r>
          </a:p>
        </p:txBody>
      </p:sp>
      <p:sp>
        <p:nvSpPr>
          <p:cNvPr id="1164" name="Text Placeholder 2"/>
          <p:cNvSpPr>
            <a:spLocks noGrp="1"/>
          </p:cNvSpPr>
          <p:nvPr>
            <p:ph type="body" idx="13"/>
          </p:nvPr>
        </p:nvSpPr>
        <p:spPr>
          <a:xfrm>
            <a:off x="850078" y="1901237"/>
            <a:ext cx="7440666" cy="218133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Autofit/>
          </a:bodyPr>
          <a:lstStyle>
            <a:lvl1pPr marL="0" indent="0" algn="ctr" defTabSz="896111">
              <a:lnSpc>
                <a:spcPts val="9400"/>
              </a:lnSpc>
              <a:buClrTx/>
              <a:buSzTx/>
              <a:buFontTx/>
              <a:buNone/>
              <a:defRPr sz="9200" cap="all" spc="0">
                <a:solidFill>
                  <a:srgbClr val="FFFFFF"/>
                </a:solidFill>
                <a:latin typeface="Druk"/>
                <a:ea typeface="Druk"/>
                <a:cs typeface="Druk"/>
                <a:sym typeface="Druk"/>
              </a:defRPr>
            </a:lvl1pPr>
          </a:lstStyle>
          <a:p>
            <a:r>
              <a:rPr dirty="0"/>
              <a:t>SOLAR </a:t>
            </a:r>
            <a:r>
              <a:rPr dirty="0" smtClean="0"/>
              <a:t>CHALLENGE</a:t>
            </a:r>
            <a:endParaRPr dirty="0"/>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8" name="Text Placeholder 1"/>
          <p:cNvSpPr txBox="1">
            <a:spLocks noGrp="1"/>
          </p:cNvSpPr>
          <p:nvPr>
            <p:ph type="body" sz="quarter" idx="1"/>
          </p:nvPr>
        </p:nvSpPr>
        <p:spPr>
          <a:xfrm>
            <a:off x="1542254" y="1538561"/>
            <a:ext cx="6056317" cy="824628"/>
          </a:xfrm>
          <a:prstGeom prst="rect">
            <a:avLst/>
          </a:prstGeom>
        </p:spPr>
        <p:txBody>
          <a:bodyPr/>
          <a:lstStyle>
            <a:lvl1pPr>
              <a:defRPr spc="0"/>
            </a:lvl1pPr>
          </a:lstStyle>
          <a:p>
            <a:r>
              <a:t>Making a </a:t>
            </a:r>
          </a:p>
        </p:txBody>
      </p:sp>
      <p:sp>
        <p:nvSpPr>
          <p:cNvPr id="1169" name="Text Placeholder 2"/>
          <p:cNvSpPr>
            <a:spLocks noGrp="1"/>
          </p:cNvSpPr>
          <p:nvPr>
            <p:ph type="body" idx="13"/>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lgn="ctr" defTabSz="493776">
              <a:lnSpc>
                <a:spcPts val="5100"/>
              </a:lnSpc>
              <a:buClrTx/>
              <a:buSzTx/>
              <a:buFontTx/>
              <a:buNone/>
              <a:defRPr sz="5000" cap="all" spc="0">
                <a:solidFill>
                  <a:srgbClr val="FFFFFF"/>
                </a:solidFill>
                <a:latin typeface="Druk"/>
                <a:ea typeface="Druk"/>
                <a:cs typeface="Druk"/>
                <a:sym typeface="Druk"/>
              </a:defRPr>
            </a:lvl1pPr>
          </a:lstStyle>
          <a:p>
            <a:r>
              <a:t>National grid</a:t>
            </a:r>
          </a:p>
        </p:txBody>
      </p:sp>
      <p:sp>
        <p:nvSpPr>
          <p:cNvPr id="1170" name="TextBox 3"/>
          <p:cNvSpPr/>
          <p:nvPr/>
        </p:nvSpPr>
        <p:spPr>
          <a:xfrm>
            <a:off x="277357" y="245802"/>
            <a:ext cx="8582715" cy="4629600"/>
          </a:xfrm>
          <a:prstGeom prst="rect">
            <a:avLst/>
          </a:prstGeom>
          <a:solidFill>
            <a:srgbClr val="FFFFFF"/>
          </a:solidFill>
          <a:ln w="12700">
            <a:miter lim="400000"/>
          </a:ln>
        </p:spPr>
        <p:txBody>
          <a:bodyPr lIns="45718" tIns="45718" rIns="45718" bIns="45718"/>
          <a:lstStyle/>
          <a:p>
            <a:pPr>
              <a:defRPr>
                <a:latin typeface="+mj-lt"/>
                <a:ea typeface="+mj-ea"/>
                <a:cs typeface="+mj-cs"/>
                <a:sym typeface="Geller Text Regular"/>
              </a:defRPr>
            </a:pPr>
            <a:endParaRPr/>
          </a:p>
        </p:txBody>
      </p:sp>
      <p:sp>
        <p:nvSpPr>
          <p:cNvPr id="1171" name="TextBox 4"/>
          <p:cNvSpPr txBox="1"/>
          <p:nvPr/>
        </p:nvSpPr>
        <p:spPr>
          <a:xfrm>
            <a:off x="565930" y="470045"/>
            <a:ext cx="4414632" cy="37523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spcBef>
                <a:spcPts val="700"/>
              </a:spcBef>
              <a:defRPr sz="2400" b="1">
                <a:latin typeface="Georgia"/>
                <a:ea typeface="Georgia"/>
                <a:cs typeface="Georgia"/>
                <a:sym typeface="Georgia"/>
              </a:defRPr>
            </a:pPr>
            <a:r>
              <a:rPr dirty="0"/>
              <a:t>Guess </a:t>
            </a:r>
            <a:r>
              <a:rPr dirty="0" smtClean="0"/>
              <a:t>where</a:t>
            </a:r>
            <a:endParaRPr dirty="0"/>
          </a:p>
          <a:p>
            <a:pPr>
              <a:spcBef>
                <a:spcPts val="500"/>
              </a:spcBef>
              <a:defRPr sz="1700">
                <a:solidFill>
                  <a:srgbClr val="404040"/>
                </a:solidFill>
                <a:latin typeface="Trade Gothic"/>
                <a:ea typeface="Trade Gothic"/>
                <a:cs typeface="Trade Gothic"/>
                <a:sym typeface="Trade Gothic"/>
              </a:defRPr>
            </a:pPr>
            <a:endParaRPr dirty="0"/>
          </a:p>
          <a:p>
            <a:pPr>
              <a:defRPr sz="1400">
                <a:solidFill>
                  <a:srgbClr val="404040"/>
                </a:solidFill>
                <a:latin typeface="Georgia"/>
                <a:ea typeface="Georgia"/>
                <a:cs typeface="Georgia"/>
                <a:sym typeface="Georgia"/>
              </a:defRPr>
            </a:pPr>
            <a:r>
              <a:rPr sz="1600" dirty="0"/>
              <a:t>Up until now we have thought about the use of solar energy in the UK, but now we are going to find out about how its used in another country.</a:t>
            </a:r>
          </a:p>
          <a:p>
            <a:pPr>
              <a:defRPr sz="1400">
                <a:solidFill>
                  <a:srgbClr val="404040"/>
                </a:solidFill>
                <a:latin typeface="Georgia"/>
                <a:ea typeface="Georgia"/>
                <a:cs typeface="Georgia"/>
                <a:sym typeface="Georgia"/>
              </a:defRPr>
            </a:pPr>
            <a:r>
              <a:rPr sz="1600" dirty="0"/>
              <a:t>Can you guess which country we will be exploring?</a:t>
            </a:r>
            <a:br>
              <a:rPr sz="1600" dirty="0"/>
            </a:br>
            <a:endParaRPr sz="1600" dirty="0"/>
          </a:p>
          <a:p>
            <a:pPr>
              <a:defRPr sz="1400">
                <a:solidFill>
                  <a:srgbClr val="75B323"/>
                </a:solidFill>
                <a:latin typeface="Georgia"/>
                <a:ea typeface="Georgia"/>
                <a:cs typeface="Georgia"/>
                <a:sym typeface="Georgia"/>
              </a:defRPr>
            </a:pPr>
            <a:r>
              <a:rPr sz="1600" dirty="0">
                <a:solidFill>
                  <a:srgbClr val="FDA529"/>
                </a:solidFill>
              </a:rPr>
              <a:t>Clue:</a:t>
            </a:r>
            <a:r>
              <a:rPr sz="1600" dirty="0">
                <a:solidFill>
                  <a:srgbClr val="008E8F"/>
                </a:solidFill>
              </a:rPr>
              <a:t> </a:t>
            </a:r>
            <a:r>
              <a:rPr sz="1600" dirty="0">
                <a:solidFill>
                  <a:srgbClr val="404040"/>
                </a:solidFill>
              </a:rPr>
              <a:t>sixteen official languages</a:t>
            </a:r>
            <a:endParaRPr sz="1600" dirty="0">
              <a:solidFill>
                <a:srgbClr val="008E8F"/>
              </a:solidFill>
            </a:endParaRPr>
          </a:p>
          <a:p>
            <a:pPr>
              <a:defRPr sz="1400">
                <a:solidFill>
                  <a:srgbClr val="75B323"/>
                </a:solidFill>
                <a:latin typeface="Georgia"/>
                <a:ea typeface="Georgia"/>
                <a:cs typeface="Georgia"/>
                <a:sym typeface="Georgia"/>
              </a:defRPr>
            </a:pPr>
            <a:r>
              <a:rPr sz="1600" dirty="0">
                <a:solidFill>
                  <a:srgbClr val="FDA529"/>
                </a:solidFill>
              </a:rPr>
              <a:t>Clue:</a:t>
            </a:r>
            <a:r>
              <a:rPr sz="1600" dirty="0">
                <a:solidFill>
                  <a:srgbClr val="404040"/>
                </a:solidFill>
              </a:rPr>
              <a:t> national football team is nicknamed The Warriors</a:t>
            </a:r>
            <a:endParaRPr sz="1600" dirty="0">
              <a:solidFill>
                <a:srgbClr val="008E8F"/>
              </a:solidFill>
            </a:endParaRPr>
          </a:p>
          <a:p>
            <a:pPr>
              <a:defRPr sz="1400">
                <a:solidFill>
                  <a:srgbClr val="75B323"/>
                </a:solidFill>
                <a:latin typeface="Georgia"/>
                <a:ea typeface="Georgia"/>
                <a:cs typeface="Georgia"/>
                <a:sym typeface="Georgia"/>
              </a:defRPr>
            </a:pPr>
            <a:r>
              <a:rPr sz="1600" dirty="0">
                <a:solidFill>
                  <a:srgbClr val="FDA529"/>
                </a:solidFill>
              </a:rPr>
              <a:t>Clue:</a:t>
            </a:r>
            <a:r>
              <a:rPr sz="1600" dirty="0">
                <a:solidFill>
                  <a:srgbClr val="008E8F"/>
                </a:solidFill>
              </a:rPr>
              <a:t> </a:t>
            </a:r>
            <a:r>
              <a:rPr sz="1600" dirty="0">
                <a:solidFill>
                  <a:srgbClr val="404040"/>
                </a:solidFill>
              </a:rPr>
              <a:t>borders South Africa</a:t>
            </a:r>
            <a:endParaRPr sz="1600" dirty="0">
              <a:solidFill>
                <a:srgbClr val="008E8F"/>
              </a:solidFill>
            </a:endParaRPr>
          </a:p>
          <a:p>
            <a:pPr>
              <a:defRPr sz="1400">
                <a:solidFill>
                  <a:srgbClr val="75B323"/>
                </a:solidFill>
                <a:latin typeface="Georgia"/>
                <a:ea typeface="Georgia"/>
                <a:cs typeface="Georgia"/>
                <a:sym typeface="Georgia"/>
              </a:defRPr>
            </a:pPr>
            <a:r>
              <a:rPr sz="1600" dirty="0">
                <a:solidFill>
                  <a:srgbClr val="FDA529"/>
                </a:solidFill>
              </a:rPr>
              <a:t>Clue:</a:t>
            </a:r>
            <a:r>
              <a:rPr sz="1600" dirty="0">
                <a:solidFill>
                  <a:srgbClr val="008E8F"/>
                </a:solidFill>
              </a:rPr>
              <a:t> </a:t>
            </a:r>
            <a:r>
              <a:rPr sz="1600" dirty="0">
                <a:solidFill>
                  <a:srgbClr val="404040"/>
                </a:solidFill>
              </a:rPr>
              <a:t>capital city is Harare</a:t>
            </a:r>
            <a:endParaRPr sz="1600" dirty="0">
              <a:solidFill>
                <a:srgbClr val="008E8F"/>
              </a:solidFill>
            </a:endParaRPr>
          </a:p>
          <a:p>
            <a:pPr>
              <a:defRPr sz="1400">
                <a:solidFill>
                  <a:srgbClr val="75B323"/>
                </a:solidFill>
                <a:latin typeface="Georgia"/>
                <a:ea typeface="Georgia"/>
                <a:cs typeface="Georgia"/>
                <a:sym typeface="Georgia"/>
              </a:defRPr>
            </a:pPr>
            <a:r>
              <a:rPr sz="1600" dirty="0">
                <a:solidFill>
                  <a:srgbClr val="FDA529"/>
                </a:solidFill>
              </a:rPr>
              <a:t>Clue:</a:t>
            </a:r>
            <a:r>
              <a:rPr sz="1600" dirty="0">
                <a:solidFill>
                  <a:srgbClr val="008E8F"/>
                </a:solidFill>
              </a:rPr>
              <a:t> </a:t>
            </a:r>
            <a:r>
              <a:rPr sz="1600" dirty="0">
                <a:solidFill>
                  <a:srgbClr val="404040"/>
                </a:solidFill>
              </a:rPr>
              <a:t>the flag</a:t>
            </a:r>
          </a:p>
        </p:txBody>
      </p:sp>
      <p:pic>
        <p:nvPicPr>
          <p:cNvPr id="1172" name="Image" descr="Image"/>
          <p:cNvPicPr>
            <a:picLocks noChangeAspect="1"/>
          </p:cNvPicPr>
          <p:nvPr/>
        </p:nvPicPr>
        <p:blipFill>
          <a:blip r:embed="rId3">
            <a:extLst/>
          </a:blip>
          <a:stretch>
            <a:fillRect/>
          </a:stretch>
        </p:blipFill>
        <p:spPr>
          <a:xfrm>
            <a:off x="-111629" y="4098784"/>
            <a:ext cx="1140106" cy="1135137"/>
          </a:xfrm>
          <a:prstGeom prst="rect">
            <a:avLst/>
          </a:prstGeom>
          <a:ln w="12700">
            <a:miter lim="400000"/>
          </a:ln>
        </p:spPr>
      </p:pic>
      <p:sp>
        <p:nvSpPr>
          <p:cNvPr id="1173" name="TextBox 2"/>
          <p:cNvSpPr txBox="1"/>
          <p:nvPr/>
        </p:nvSpPr>
        <p:spPr>
          <a:xfrm>
            <a:off x="338705" y="4468233"/>
            <a:ext cx="396401"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000">
                <a:solidFill>
                  <a:srgbClr val="FFFFFF"/>
                </a:solidFill>
                <a:latin typeface="Georgia"/>
                <a:ea typeface="Georgia"/>
                <a:cs typeface="Georgia"/>
                <a:sym typeface="Georgia"/>
              </a:defRPr>
            </a:lvl1pPr>
          </a:lstStyle>
          <a:p>
            <a:r>
              <a:rPr lang="en-US" dirty="0" smtClean="0"/>
              <a:t>1</a:t>
            </a:r>
            <a:r>
              <a:rPr dirty="0" smtClean="0"/>
              <a:t>7</a:t>
            </a:r>
            <a:endParaRPr dirty="0"/>
          </a:p>
        </p:txBody>
      </p:sp>
      <p:pic>
        <p:nvPicPr>
          <p:cNvPr id="1174" name="Picture 2" descr="Picture 2"/>
          <p:cNvPicPr>
            <a:picLocks noChangeAspect="1"/>
          </p:cNvPicPr>
          <p:nvPr/>
        </p:nvPicPr>
        <p:blipFill>
          <a:blip r:embed="rId4">
            <a:extLst/>
          </a:blip>
          <a:stretch>
            <a:fillRect/>
          </a:stretch>
        </p:blipFill>
        <p:spPr>
          <a:xfrm>
            <a:off x="5208218" y="1796581"/>
            <a:ext cx="3096346" cy="155033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 name="Content Placeholder 2"/>
          <p:cNvSpPr txBox="1">
            <a:spLocks noGrp="1"/>
          </p:cNvSpPr>
          <p:nvPr>
            <p:ph type="body" sz="half" idx="1"/>
          </p:nvPr>
        </p:nvSpPr>
        <p:spPr>
          <a:xfrm>
            <a:off x="236789" y="234137"/>
            <a:ext cx="4489649" cy="3098421"/>
          </a:xfrm>
          <a:prstGeom prst="rect">
            <a:avLst/>
          </a:prstGeom>
        </p:spPr>
        <p:txBody>
          <a:bodyPr>
            <a:normAutofit fontScale="92500"/>
          </a:bodyPr>
          <a:lstStyle/>
          <a:p>
            <a:pPr defTabSz="886967">
              <a:defRPr sz="1600" spc="0">
                <a:latin typeface="Georgia"/>
                <a:ea typeface="Georgia"/>
                <a:cs typeface="Georgia"/>
                <a:sym typeface="Georgia"/>
              </a:defRPr>
            </a:pPr>
            <a:r>
              <a:rPr sz="2400" b="1" dirty="0"/>
              <a:t>Zimbabwe</a:t>
            </a:r>
          </a:p>
          <a:p>
            <a:pPr defTabSz="886967">
              <a:defRPr sz="1600" spc="0">
                <a:latin typeface="Georgia"/>
                <a:ea typeface="Georgia"/>
                <a:cs typeface="Georgia"/>
                <a:sym typeface="Georgia"/>
              </a:defRPr>
            </a:pPr>
            <a:endParaRPr sz="2500" b="1" dirty="0"/>
          </a:p>
          <a:p>
            <a:pPr>
              <a:defRPr sz="2000" spc="0">
                <a:solidFill>
                  <a:srgbClr val="404040"/>
                </a:solidFill>
                <a:latin typeface="Trade Gothic"/>
                <a:ea typeface="Trade Gothic"/>
                <a:cs typeface="Trade Gothic"/>
                <a:sym typeface="Trade Gothic"/>
              </a:defRPr>
            </a:pPr>
            <a:r>
              <a:rPr dirty="0">
                <a:latin typeface="Georgia" panose="02040502050405020303" pitchFamily="18" charset="0"/>
              </a:rPr>
              <a:t>Zimbabwe is a country in southern Africa. </a:t>
            </a:r>
            <a:endParaRPr lang="en-US" dirty="0" smtClean="0">
              <a:latin typeface="Georgia" panose="02040502050405020303" pitchFamily="18" charset="0"/>
            </a:endParaRPr>
          </a:p>
          <a:p>
            <a:pPr>
              <a:defRPr sz="2000" spc="0">
                <a:solidFill>
                  <a:srgbClr val="404040"/>
                </a:solidFill>
                <a:latin typeface="Trade Gothic"/>
                <a:ea typeface="Trade Gothic"/>
                <a:cs typeface="Trade Gothic"/>
                <a:sym typeface="Trade Gothic"/>
              </a:defRPr>
            </a:pPr>
            <a:endParaRPr dirty="0">
              <a:latin typeface="Georgia" panose="02040502050405020303" pitchFamily="18" charset="0"/>
            </a:endParaRPr>
          </a:p>
          <a:p>
            <a:pPr>
              <a:defRPr sz="2000" spc="0">
                <a:solidFill>
                  <a:srgbClr val="404040"/>
                </a:solidFill>
                <a:latin typeface="Trade Gothic"/>
                <a:ea typeface="Trade Gothic"/>
                <a:cs typeface="Trade Gothic"/>
                <a:sym typeface="Trade Gothic"/>
              </a:defRPr>
            </a:pPr>
            <a:r>
              <a:rPr dirty="0">
                <a:latin typeface="Georgia" panose="02040502050405020303" pitchFamily="18" charset="0"/>
              </a:rPr>
              <a:t>The country is well known for the world’s largest water fall ‘Victoria Falls’ and its wildlife parks.</a:t>
            </a:r>
          </a:p>
          <a:p>
            <a:pPr>
              <a:defRPr sz="2000" spc="0">
                <a:solidFill>
                  <a:srgbClr val="FDA529"/>
                </a:solidFill>
                <a:latin typeface="Trade Gothic"/>
                <a:ea typeface="Trade Gothic"/>
                <a:cs typeface="Trade Gothic"/>
                <a:sym typeface="Trade Gothic"/>
              </a:defRPr>
            </a:pPr>
            <a:endParaRPr dirty="0">
              <a:latin typeface="Georgia" panose="02040502050405020303" pitchFamily="18" charset="0"/>
            </a:endParaRPr>
          </a:p>
          <a:p>
            <a:pPr>
              <a:defRPr sz="2000" spc="0">
                <a:solidFill>
                  <a:srgbClr val="FDA529"/>
                </a:solidFill>
                <a:latin typeface="Trade Gothic"/>
                <a:ea typeface="Trade Gothic"/>
                <a:cs typeface="Trade Gothic"/>
                <a:sym typeface="Trade Gothic"/>
              </a:defRPr>
            </a:pPr>
            <a:r>
              <a:rPr dirty="0">
                <a:latin typeface="Georgia" panose="02040502050405020303" pitchFamily="18" charset="0"/>
              </a:rPr>
              <a:t>What else do you know about Zimbabwe?</a:t>
            </a:r>
          </a:p>
        </p:txBody>
      </p:sp>
      <p:pic>
        <p:nvPicPr>
          <p:cNvPr id="1180" name="Image" descr="Image"/>
          <p:cNvPicPr>
            <a:picLocks noChangeAspect="1"/>
          </p:cNvPicPr>
          <p:nvPr/>
        </p:nvPicPr>
        <p:blipFill>
          <a:blip r:embed="rId3">
            <a:extLst/>
          </a:blip>
          <a:stretch>
            <a:fillRect/>
          </a:stretch>
        </p:blipFill>
        <p:spPr>
          <a:xfrm>
            <a:off x="-382562" y="4382417"/>
            <a:ext cx="1140105" cy="1135137"/>
          </a:xfrm>
          <a:prstGeom prst="rect">
            <a:avLst/>
          </a:prstGeom>
          <a:ln w="12700">
            <a:miter lim="400000"/>
          </a:ln>
        </p:spPr>
      </p:pic>
      <p:sp>
        <p:nvSpPr>
          <p:cNvPr id="1181" name="TextBox 2"/>
          <p:cNvSpPr txBox="1"/>
          <p:nvPr/>
        </p:nvSpPr>
        <p:spPr>
          <a:xfrm>
            <a:off x="93172" y="4701066"/>
            <a:ext cx="444710" cy="707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000">
                <a:solidFill>
                  <a:srgbClr val="FFFFFF"/>
                </a:solidFill>
                <a:latin typeface="Georgia"/>
                <a:ea typeface="Georgia"/>
                <a:cs typeface="Georgia"/>
                <a:sym typeface="Georgia"/>
              </a:defRPr>
            </a:lvl1pPr>
          </a:lstStyle>
          <a:p>
            <a:r>
              <a:rPr lang="en-US" dirty="0" smtClean="0"/>
              <a:t>18</a:t>
            </a:r>
          </a:p>
          <a:p>
            <a:endParaRPr dirty="0"/>
          </a:p>
        </p:txBody>
      </p:sp>
      <p:pic>
        <p:nvPicPr>
          <p:cNvPr id="1183" name="Picture 7" descr="Picture 7"/>
          <p:cNvPicPr>
            <a:picLocks noChangeAspect="1"/>
          </p:cNvPicPr>
          <p:nvPr/>
        </p:nvPicPr>
        <p:blipFill>
          <a:blip r:embed="rId4">
            <a:extLst/>
          </a:blip>
          <a:stretch>
            <a:fillRect/>
          </a:stretch>
        </p:blipFill>
        <p:spPr>
          <a:xfrm>
            <a:off x="6150835" y="395030"/>
            <a:ext cx="2635544" cy="1885565"/>
          </a:xfrm>
          <a:prstGeom prst="rect">
            <a:avLst/>
          </a:prstGeom>
          <a:ln w="12700">
            <a:miter lim="400000"/>
          </a:ln>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40473" y="2515127"/>
            <a:ext cx="3728811" cy="2469470"/>
          </a:xfrm>
          <a:prstGeom prst="rect">
            <a:avLst/>
          </a:prstGeom>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 name="Rectangle 6"/>
          <p:cNvSpPr/>
          <p:nvPr/>
        </p:nvSpPr>
        <p:spPr>
          <a:xfrm>
            <a:off x="4822852" y="0"/>
            <a:ext cx="4321149" cy="5143500"/>
          </a:xfrm>
          <a:prstGeom prst="rect">
            <a:avLst/>
          </a:prstGeom>
          <a:solidFill>
            <a:srgbClr val="FFA600"/>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188" name="Content Placeholder 2"/>
          <p:cNvSpPr txBox="1">
            <a:spLocks noGrp="1"/>
          </p:cNvSpPr>
          <p:nvPr>
            <p:ph type="body" idx="1"/>
          </p:nvPr>
        </p:nvSpPr>
        <p:spPr>
          <a:xfrm>
            <a:off x="236789" y="234137"/>
            <a:ext cx="4489649" cy="4320994"/>
          </a:xfrm>
          <a:prstGeom prst="rect">
            <a:avLst/>
          </a:prstGeom>
        </p:spPr>
        <p:txBody>
          <a:bodyPr/>
          <a:lstStyle/>
          <a:p>
            <a:pPr defTabSz="886967">
              <a:defRPr sz="1600" spc="0">
                <a:latin typeface="Georgia"/>
                <a:ea typeface="Georgia"/>
                <a:cs typeface="Georgia"/>
                <a:sym typeface="Georgia"/>
              </a:defRPr>
            </a:pPr>
            <a:r>
              <a:rPr sz="2400" b="1" dirty="0"/>
              <a:t>Electricity in</a:t>
            </a:r>
            <a:r>
              <a:rPr dirty="0"/>
              <a:t> </a:t>
            </a:r>
            <a:r>
              <a:rPr sz="2500" b="1" dirty="0"/>
              <a:t>Zimbabwe</a:t>
            </a:r>
          </a:p>
          <a:p>
            <a:pPr>
              <a:defRPr sz="2200" spc="0">
                <a:solidFill>
                  <a:srgbClr val="404040"/>
                </a:solidFill>
                <a:latin typeface="Georgia"/>
                <a:ea typeface="Georgia"/>
                <a:cs typeface="Georgia"/>
                <a:sym typeface="Georgia"/>
              </a:defRPr>
            </a:pPr>
            <a:endParaRPr sz="2500" b="1" dirty="0"/>
          </a:p>
          <a:p>
            <a:pPr>
              <a:defRPr sz="1600" spc="0">
                <a:solidFill>
                  <a:srgbClr val="404040"/>
                </a:solidFill>
                <a:latin typeface="Georgia"/>
                <a:ea typeface="Georgia"/>
                <a:cs typeface="Georgia"/>
                <a:sym typeface="Georgia"/>
              </a:defRPr>
            </a:pPr>
            <a:r>
              <a:rPr dirty="0"/>
              <a:t>In </a:t>
            </a:r>
            <a:r>
              <a:rPr dirty="0">
                <a:solidFill>
                  <a:srgbClr val="FDA529"/>
                </a:solidFill>
              </a:rPr>
              <a:t>Zimbabwe</a:t>
            </a:r>
            <a:r>
              <a:rPr dirty="0">
                <a:solidFill>
                  <a:srgbClr val="000000"/>
                </a:solidFill>
              </a:rPr>
              <a:t> </a:t>
            </a:r>
            <a:r>
              <a:rPr dirty="0"/>
              <a:t>today</a:t>
            </a:r>
            <a:r>
              <a:rPr dirty="0">
                <a:solidFill>
                  <a:srgbClr val="000000"/>
                </a:solidFill>
              </a:rPr>
              <a:t> </a:t>
            </a:r>
            <a:r>
              <a:rPr dirty="0"/>
              <a:t>most of the country’s electricity is generated from</a:t>
            </a:r>
            <a:r>
              <a:rPr dirty="0">
                <a:solidFill>
                  <a:srgbClr val="008E8F"/>
                </a:solidFill>
              </a:rPr>
              <a:t> </a:t>
            </a:r>
            <a:r>
              <a:rPr dirty="0">
                <a:solidFill>
                  <a:srgbClr val="FDA529"/>
                </a:solidFill>
              </a:rPr>
              <a:t>hydro-power</a:t>
            </a:r>
            <a:r>
              <a:rPr dirty="0"/>
              <a:t>, where energy is generated from fast flowing water.</a:t>
            </a:r>
          </a:p>
          <a:p>
            <a:pPr>
              <a:defRPr sz="1600" spc="0">
                <a:solidFill>
                  <a:srgbClr val="404040"/>
                </a:solidFill>
                <a:latin typeface="Georgia"/>
                <a:ea typeface="Georgia"/>
                <a:cs typeface="Georgia"/>
                <a:sym typeface="Georgia"/>
              </a:defRPr>
            </a:pPr>
            <a:endParaRPr dirty="0"/>
          </a:p>
          <a:p>
            <a:pPr>
              <a:defRPr sz="1600" spc="0">
                <a:solidFill>
                  <a:srgbClr val="404040"/>
                </a:solidFill>
                <a:latin typeface="Georgia"/>
                <a:ea typeface="Georgia"/>
                <a:cs typeface="Georgia"/>
                <a:sym typeface="Georgia"/>
              </a:defRPr>
            </a:pPr>
            <a:r>
              <a:rPr dirty="0"/>
              <a:t>The Zimbabwe Electricity Suppliers Authority run the national electricity grid, but it only goes so far! </a:t>
            </a:r>
            <a:r>
              <a:rPr dirty="0">
                <a:solidFill>
                  <a:srgbClr val="FDA529"/>
                </a:solidFill>
              </a:rPr>
              <a:t>Many rural areas have no access to the national grid.</a:t>
            </a:r>
          </a:p>
          <a:p>
            <a:pPr>
              <a:defRPr sz="1600" spc="0">
                <a:solidFill>
                  <a:srgbClr val="75B323"/>
                </a:solidFill>
                <a:latin typeface="Georgia"/>
                <a:ea typeface="Georgia"/>
                <a:cs typeface="Georgia"/>
                <a:sym typeface="Georgia"/>
              </a:defRPr>
            </a:pPr>
            <a:endParaRPr dirty="0">
              <a:solidFill>
                <a:srgbClr val="FDA529"/>
              </a:solidFill>
            </a:endParaRPr>
          </a:p>
          <a:p>
            <a:pPr>
              <a:defRPr sz="1600" spc="0">
                <a:solidFill>
                  <a:srgbClr val="404040"/>
                </a:solidFill>
                <a:latin typeface="Georgia"/>
                <a:ea typeface="Georgia"/>
                <a:cs typeface="Georgia"/>
                <a:sym typeface="Georgia"/>
              </a:defRPr>
            </a:pPr>
            <a:r>
              <a:rPr dirty="0"/>
              <a:t>Guess what % of the population do not have access to electricity? </a:t>
            </a:r>
          </a:p>
          <a:p>
            <a:pPr>
              <a:defRPr sz="1600" spc="0">
                <a:solidFill>
                  <a:srgbClr val="404040"/>
                </a:solidFill>
                <a:latin typeface="Georgia"/>
                <a:ea typeface="Georgia"/>
                <a:cs typeface="Georgia"/>
                <a:sym typeface="Georgia"/>
              </a:defRPr>
            </a:pPr>
            <a:endParaRPr dirty="0"/>
          </a:p>
          <a:p>
            <a:pPr>
              <a:defRPr sz="1600" b="1" spc="0">
                <a:solidFill>
                  <a:srgbClr val="000000"/>
                </a:solidFill>
                <a:latin typeface="Georgia"/>
                <a:ea typeface="Georgia"/>
                <a:cs typeface="Georgia"/>
                <a:sym typeface="Georgia"/>
              </a:defRPr>
            </a:pPr>
            <a:r>
              <a:rPr dirty="0"/>
              <a:t>In 2017 it was just over half </a:t>
            </a:r>
            <a:br>
              <a:rPr dirty="0"/>
            </a:br>
            <a:r>
              <a:rPr dirty="0"/>
              <a:t>the population!</a:t>
            </a:r>
          </a:p>
        </p:txBody>
      </p:sp>
      <p:pic>
        <p:nvPicPr>
          <p:cNvPr id="1189" name="Image" descr="Image"/>
          <p:cNvPicPr>
            <a:picLocks noChangeAspect="1"/>
          </p:cNvPicPr>
          <p:nvPr/>
        </p:nvPicPr>
        <p:blipFill>
          <a:blip r:embed="rId3">
            <a:extLst/>
          </a:blip>
          <a:stretch>
            <a:fillRect/>
          </a:stretch>
        </p:blipFill>
        <p:spPr>
          <a:xfrm>
            <a:off x="-382562" y="4382417"/>
            <a:ext cx="1140105" cy="1135137"/>
          </a:xfrm>
          <a:prstGeom prst="rect">
            <a:avLst/>
          </a:prstGeom>
          <a:ln w="12700">
            <a:miter lim="400000"/>
          </a:ln>
        </p:spPr>
      </p:pic>
      <p:sp>
        <p:nvSpPr>
          <p:cNvPr id="1190" name="TextBox 2"/>
          <p:cNvSpPr txBox="1"/>
          <p:nvPr/>
        </p:nvSpPr>
        <p:spPr>
          <a:xfrm>
            <a:off x="93172" y="4701066"/>
            <a:ext cx="372993"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000">
                <a:solidFill>
                  <a:srgbClr val="FFFFFF"/>
                </a:solidFill>
                <a:latin typeface="Georgia"/>
                <a:ea typeface="Georgia"/>
                <a:cs typeface="Georgia"/>
                <a:sym typeface="Georgia"/>
              </a:defRPr>
            </a:lvl1pPr>
          </a:lstStyle>
          <a:p>
            <a:r>
              <a:rPr lang="en-US" dirty="0" smtClean="0"/>
              <a:t>19</a:t>
            </a:r>
            <a:endParaRPr dirty="0"/>
          </a:p>
        </p:txBody>
      </p:sp>
      <p:pic>
        <p:nvPicPr>
          <p:cNvPr id="1191" name="Picture 3" descr="Picture 3"/>
          <p:cNvPicPr>
            <a:picLocks noChangeAspect="1"/>
          </p:cNvPicPr>
          <p:nvPr/>
        </p:nvPicPr>
        <p:blipFill>
          <a:blip r:embed="rId4">
            <a:extLst/>
          </a:blip>
          <a:stretch>
            <a:fillRect/>
          </a:stretch>
        </p:blipFill>
        <p:spPr>
          <a:xfrm>
            <a:off x="5237628" y="430789"/>
            <a:ext cx="3491596" cy="4281922"/>
          </a:xfrm>
          <a:prstGeom prst="rect">
            <a:avLst/>
          </a:prstGeom>
          <a:ln w="12700">
            <a:miter lim="400000"/>
          </a:ln>
        </p:spPr>
      </p:pic>
    </p:spTree>
    <p:extLst>
      <p:ext uri="{BB962C8B-B14F-4D97-AF65-F5344CB8AC3E}">
        <p14:creationId xmlns:p14="http://schemas.microsoft.com/office/powerpoint/2010/main" val="17818525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extBox 5"/>
          <p:cNvSpPr/>
          <p:nvPr/>
        </p:nvSpPr>
        <p:spPr>
          <a:xfrm>
            <a:off x="0" y="0"/>
            <a:ext cx="9144000" cy="5143500"/>
          </a:xfrm>
          <a:prstGeom prst="rect">
            <a:avLst/>
          </a:prstGeom>
          <a:solidFill>
            <a:srgbClr val="FFA600"/>
          </a:solidFill>
          <a:ln w="12700">
            <a:miter lim="400000"/>
          </a:ln>
        </p:spPr>
        <p:txBody>
          <a:bodyPr lIns="45718" tIns="45718" rIns="45718" bIns="45718"/>
          <a:lstStyle/>
          <a:p>
            <a:pPr>
              <a:defRPr>
                <a:latin typeface="+mj-lt"/>
                <a:ea typeface="+mj-ea"/>
                <a:cs typeface="+mj-cs"/>
                <a:sym typeface="Geller Text Regular"/>
              </a:defRPr>
            </a:pPr>
            <a:endParaRPr/>
          </a:p>
        </p:txBody>
      </p:sp>
      <p:sp>
        <p:nvSpPr>
          <p:cNvPr id="1032" name="TextBox 6"/>
          <p:cNvSpPr/>
          <p:nvPr/>
        </p:nvSpPr>
        <p:spPr>
          <a:xfrm>
            <a:off x="266400" y="264148"/>
            <a:ext cx="8611200" cy="4615204"/>
          </a:xfrm>
          <a:prstGeom prst="rect">
            <a:avLst/>
          </a:prstGeom>
          <a:solidFill>
            <a:srgbClr val="FFFFFF"/>
          </a:solidFill>
          <a:ln w="12700">
            <a:miter lim="400000"/>
          </a:ln>
        </p:spPr>
        <p:txBody>
          <a:bodyPr lIns="45718" tIns="45718" rIns="45718" bIns="45718"/>
          <a:lstStyle/>
          <a:p>
            <a:pPr>
              <a:defRPr>
                <a:latin typeface="+mj-lt"/>
                <a:ea typeface="+mj-ea"/>
                <a:cs typeface="+mj-cs"/>
                <a:sym typeface="Geller Text Regular"/>
              </a:defRPr>
            </a:pPr>
            <a:endParaRPr/>
          </a:p>
        </p:txBody>
      </p:sp>
      <p:sp>
        <p:nvSpPr>
          <p:cNvPr id="1033" name="TextBox 7"/>
          <p:cNvSpPr txBox="1"/>
          <p:nvPr/>
        </p:nvSpPr>
        <p:spPr>
          <a:xfrm>
            <a:off x="450204" y="406169"/>
            <a:ext cx="2183815" cy="916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2400" b="1">
                <a:latin typeface="Georgia"/>
                <a:ea typeface="Georgia"/>
                <a:cs typeface="Georgia"/>
                <a:sym typeface="Georgia"/>
              </a:defRPr>
            </a:lvl1pPr>
          </a:lstStyle>
          <a:p>
            <a:r>
              <a:rPr dirty="0"/>
              <a:t>It’s electric </a:t>
            </a:r>
            <a:endParaRPr sz="3200" b="0" dirty="0">
              <a:latin typeface="Geller Headline"/>
              <a:ea typeface="Geller Headline"/>
              <a:cs typeface="Geller Headline"/>
              <a:sym typeface="Geller Headline"/>
            </a:endParaRPr>
          </a:p>
        </p:txBody>
      </p:sp>
      <p:sp>
        <p:nvSpPr>
          <p:cNvPr id="1034" name="TextBox 2"/>
          <p:cNvSpPr txBox="1"/>
          <p:nvPr/>
        </p:nvSpPr>
        <p:spPr>
          <a:xfrm>
            <a:off x="482638" y="946100"/>
            <a:ext cx="3074552" cy="28623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700">
                <a:solidFill>
                  <a:srgbClr val="404040"/>
                </a:solidFill>
                <a:latin typeface="Georgia"/>
                <a:ea typeface="Georgia"/>
                <a:cs typeface="Georgia"/>
                <a:sym typeface="Georgia"/>
              </a:defRPr>
            </a:pPr>
            <a:r>
              <a:rPr sz="2000" dirty="0">
                <a:latin typeface="Georgia" panose="02040502050405020303" pitchFamily="18" charset="0"/>
              </a:rPr>
              <a:t>Think of the activities that you have done so far today that use mains electricity or a battery.</a:t>
            </a:r>
            <a:endParaRPr sz="2000" dirty="0">
              <a:latin typeface="Georgia" panose="02040502050405020303" pitchFamily="18" charset="0"/>
              <a:ea typeface="Trade Gothic"/>
              <a:cs typeface="Trade Gothic"/>
              <a:sym typeface="Trade Gothic"/>
            </a:endParaRPr>
          </a:p>
          <a:p>
            <a:pPr>
              <a:defRPr sz="1700">
                <a:solidFill>
                  <a:srgbClr val="75B323"/>
                </a:solidFill>
                <a:latin typeface="Georgia"/>
                <a:ea typeface="Georgia"/>
                <a:cs typeface="Georgia"/>
                <a:sym typeface="Georgia"/>
              </a:defRPr>
            </a:pPr>
            <a:endParaRPr sz="2000" dirty="0">
              <a:latin typeface="Georgia" panose="02040502050405020303" pitchFamily="18" charset="0"/>
              <a:ea typeface="Trade Gothic"/>
              <a:cs typeface="Trade Gothic"/>
              <a:sym typeface="Trade Gothic"/>
            </a:endParaRPr>
          </a:p>
          <a:p>
            <a:pPr>
              <a:defRPr sz="1700">
                <a:solidFill>
                  <a:srgbClr val="75B323"/>
                </a:solidFill>
                <a:latin typeface="Georgia"/>
                <a:ea typeface="Georgia"/>
                <a:cs typeface="Georgia"/>
                <a:sym typeface="Georgia"/>
              </a:defRPr>
            </a:pPr>
            <a:r>
              <a:rPr sz="2000" b="1" dirty="0">
                <a:solidFill>
                  <a:srgbClr val="FFA600"/>
                </a:solidFill>
                <a:latin typeface="Georgia" panose="02040502050405020303" pitchFamily="18" charset="0"/>
                <a:ea typeface="Georgia"/>
                <a:cs typeface="Georgia"/>
              </a:rPr>
              <a:t>Activity: </a:t>
            </a:r>
            <a:r>
              <a:rPr sz="2000" dirty="0">
                <a:solidFill>
                  <a:srgbClr val="404040"/>
                </a:solidFill>
                <a:latin typeface="Georgia" panose="02040502050405020303" pitchFamily="18" charset="0"/>
                <a:ea typeface="Georgia"/>
                <a:cs typeface="Georgia"/>
              </a:rPr>
              <a:t>Make a note of them and decide if they are powered by mains electricity or battery</a:t>
            </a:r>
            <a:r>
              <a:rPr dirty="0">
                <a:solidFill>
                  <a:srgbClr val="404040"/>
                </a:solidFill>
              </a:rPr>
              <a:t>.</a:t>
            </a:r>
          </a:p>
        </p:txBody>
      </p:sp>
      <p:pic>
        <p:nvPicPr>
          <p:cNvPr id="1035" name="Image" descr="Image"/>
          <p:cNvPicPr>
            <a:picLocks noChangeAspect="1"/>
          </p:cNvPicPr>
          <p:nvPr/>
        </p:nvPicPr>
        <p:blipFill>
          <a:blip r:embed="rId3">
            <a:extLst/>
          </a:blip>
          <a:stretch>
            <a:fillRect/>
          </a:stretch>
        </p:blipFill>
        <p:spPr>
          <a:xfrm>
            <a:off x="-119849" y="4140437"/>
            <a:ext cx="1140106" cy="1135137"/>
          </a:xfrm>
          <a:prstGeom prst="rect">
            <a:avLst/>
          </a:prstGeom>
          <a:ln w="12700">
            <a:miter lim="400000"/>
          </a:ln>
        </p:spPr>
      </p:pic>
      <p:sp>
        <p:nvSpPr>
          <p:cNvPr id="1036" name="TextBox 2"/>
          <p:cNvSpPr txBox="1"/>
          <p:nvPr/>
        </p:nvSpPr>
        <p:spPr>
          <a:xfrm>
            <a:off x="338705" y="4480933"/>
            <a:ext cx="239437"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2000">
                <a:solidFill>
                  <a:srgbClr val="FFFFFF"/>
                </a:solidFill>
                <a:latin typeface="Georgia"/>
                <a:ea typeface="Georgia"/>
                <a:cs typeface="Georgia"/>
                <a:sym typeface="Georgia"/>
              </a:defRPr>
            </a:lvl1pPr>
          </a:lstStyle>
          <a:p>
            <a:r>
              <a:rPr lang="en-US" dirty="0" smtClean="0"/>
              <a:t>2</a:t>
            </a:r>
            <a:endParaRPr dirty="0"/>
          </a:p>
        </p:txBody>
      </p:sp>
      <p:pic>
        <p:nvPicPr>
          <p:cNvPr id="1037" name="Picture 5" descr="Picture 5"/>
          <p:cNvPicPr>
            <a:picLocks noChangeAspect="1"/>
          </p:cNvPicPr>
          <p:nvPr/>
        </p:nvPicPr>
        <p:blipFill>
          <a:blip r:embed="rId4">
            <a:extLst/>
          </a:blip>
          <a:stretch>
            <a:fillRect/>
          </a:stretch>
        </p:blipFill>
        <p:spPr>
          <a:xfrm rot="21597191">
            <a:off x="6495454" y="532401"/>
            <a:ext cx="2039301" cy="2021701"/>
          </a:xfrm>
          <a:prstGeom prst="rect">
            <a:avLst/>
          </a:prstGeom>
          <a:ln w="12700">
            <a:miter lim="400000"/>
          </a:ln>
        </p:spPr>
      </p:pic>
      <p:pic>
        <p:nvPicPr>
          <p:cNvPr id="1038" name="Picture 4" descr="Picture 4"/>
          <p:cNvPicPr>
            <a:picLocks noChangeAspect="1"/>
          </p:cNvPicPr>
          <p:nvPr/>
        </p:nvPicPr>
        <p:blipFill>
          <a:blip r:embed="rId5">
            <a:extLst/>
          </a:blip>
          <a:srcRect l="16203" r="7385" b="8258"/>
          <a:stretch>
            <a:fillRect/>
          </a:stretch>
        </p:blipFill>
        <p:spPr>
          <a:xfrm>
            <a:off x="3668993" y="526656"/>
            <a:ext cx="2713780" cy="2033203"/>
          </a:xfrm>
          <a:prstGeom prst="rect">
            <a:avLst/>
          </a:prstGeom>
          <a:ln w="12700">
            <a:miter lim="400000"/>
          </a:ln>
        </p:spPr>
      </p:pic>
      <p:graphicFrame>
        <p:nvGraphicFramePr>
          <p:cNvPr id="1039" name="Table 1"/>
          <p:cNvGraphicFramePr/>
          <p:nvPr/>
        </p:nvGraphicFramePr>
        <p:xfrm>
          <a:off x="2311869" y="3898900"/>
          <a:ext cx="5810919" cy="741680"/>
        </p:xfrm>
        <a:graphic>
          <a:graphicData uri="http://schemas.openxmlformats.org/drawingml/2006/table">
            <a:tbl>
              <a:tblPr firstRow="1">
                <a:tableStyleId>{4C3C2611-4C71-4FC5-86AE-919BDF0F9419}</a:tableStyleId>
              </a:tblPr>
              <a:tblGrid>
                <a:gridCol w="1112106"/>
                <a:gridCol w="1112106"/>
                <a:gridCol w="1112106"/>
                <a:gridCol w="1112106"/>
                <a:gridCol w="1362495"/>
              </a:tblGrid>
              <a:tr h="370840">
                <a:tc>
                  <a:txBody>
                    <a:bodyPr/>
                    <a:lstStyle/>
                    <a:p>
                      <a:pPr>
                        <a:lnSpc>
                          <a:spcPct val="115000"/>
                        </a:lnSpc>
                        <a:defRPr sz="1800" b="0">
                          <a:solidFill>
                            <a:srgbClr val="000000"/>
                          </a:solidFill>
                        </a:defRPr>
                      </a:pPr>
                      <a:r>
                        <a:rPr sz="1400" b="1">
                          <a:solidFill>
                            <a:srgbClr val="FDA429"/>
                          </a:solidFill>
                          <a:latin typeface="Georgia"/>
                          <a:ea typeface="Georgia"/>
                          <a:cs typeface="Georgia"/>
                          <a:sym typeface="Georgia"/>
                        </a:rPr>
                        <a:t>Activity</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nSpc>
                          <a:spcPct val="115000"/>
                        </a:lnSpc>
                        <a:defRPr sz="1800" b="0">
                          <a:solidFill>
                            <a:srgbClr val="000000"/>
                          </a:solidFill>
                        </a:defRPr>
                      </a:pPr>
                      <a:r>
                        <a:rPr sz="1400" b="1">
                          <a:solidFill>
                            <a:srgbClr val="FDA429"/>
                          </a:solidFill>
                          <a:latin typeface="Georgia"/>
                          <a:ea typeface="Georgia"/>
                          <a:cs typeface="Georgia"/>
                          <a:sym typeface="Georgia"/>
                        </a:rPr>
                        <a:t>Appliance</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nSpc>
                          <a:spcPct val="115000"/>
                        </a:lnSpc>
                        <a:defRPr sz="1800" b="0">
                          <a:solidFill>
                            <a:srgbClr val="000000"/>
                          </a:solidFill>
                        </a:defRPr>
                      </a:pPr>
                      <a:r>
                        <a:rPr sz="1400" b="1">
                          <a:solidFill>
                            <a:srgbClr val="FDA429"/>
                          </a:solidFill>
                          <a:latin typeface="Georgia"/>
                          <a:ea typeface="Georgia"/>
                          <a:cs typeface="Georgia"/>
                          <a:sym typeface="Georgia"/>
                        </a:rPr>
                        <a:t>Mains?</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nSpc>
                          <a:spcPct val="115000"/>
                        </a:lnSpc>
                        <a:defRPr sz="1800" b="0">
                          <a:solidFill>
                            <a:srgbClr val="000000"/>
                          </a:solidFill>
                        </a:defRPr>
                      </a:pPr>
                      <a:r>
                        <a:rPr sz="1400" b="1">
                          <a:solidFill>
                            <a:srgbClr val="FDA429"/>
                          </a:solidFill>
                          <a:latin typeface="Georgia"/>
                          <a:ea typeface="Georgia"/>
                          <a:cs typeface="Georgia"/>
                          <a:sym typeface="Georgia"/>
                        </a:rPr>
                        <a:t>Battery?</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nSpc>
                          <a:spcPct val="115000"/>
                        </a:lnSpc>
                        <a:defRPr sz="1800" b="0">
                          <a:solidFill>
                            <a:srgbClr val="000000"/>
                          </a:solidFill>
                        </a:defRPr>
                      </a:pPr>
                      <a:r>
                        <a:rPr sz="1400" b="1">
                          <a:solidFill>
                            <a:srgbClr val="FDA429"/>
                          </a:solidFill>
                          <a:latin typeface="Georgia"/>
                          <a:ea typeface="Georgia"/>
                          <a:cs typeface="Georgia"/>
                          <a:sym typeface="Georgia"/>
                        </a:rPr>
                        <a:t>Rechargeable</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370840">
                <a:tc>
                  <a:txBody>
                    <a:bodyPr/>
                    <a:lstStyle/>
                    <a:p>
                      <a:pPr>
                        <a:lnSpc>
                          <a:spcPct val="115000"/>
                        </a:lnSpc>
                        <a:defRPr sz="1800">
                          <a:solidFill>
                            <a:srgbClr val="000000"/>
                          </a:solidFill>
                        </a:defRPr>
                      </a:pPr>
                      <a:r>
                        <a:rPr sz="1300">
                          <a:latin typeface="Georgia"/>
                          <a:ea typeface="Georgia"/>
                          <a:cs typeface="Georgia"/>
                          <a:sym typeface="Georgia"/>
                        </a:rPr>
                        <a:t>Making tea</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nSpc>
                          <a:spcPct val="115000"/>
                        </a:lnSpc>
                        <a:defRPr sz="1800">
                          <a:solidFill>
                            <a:srgbClr val="000000"/>
                          </a:solidFill>
                        </a:defRPr>
                      </a:pPr>
                      <a:r>
                        <a:rPr sz="1200">
                          <a:latin typeface="Georgia"/>
                          <a:ea typeface="Georgia"/>
                          <a:cs typeface="Georgia"/>
                          <a:sym typeface="Georgia"/>
                        </a:rPr>
                        <a:t>Electric kettle</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lnSpc>
                          <a:spcPct val="115000"/>
                        </a:lnSpc>
                        <a:defRPr sz="1800">
                          <a:solidFill>
                            <a:srgbClr val="000000"/>
                          </a:solidFill>
                        </a:defRPr>
                      </a:pPr>
                      <a:r>
                        <a:rPr sz="1500" b="1">
                          <a:sym typeface="Helvetica"/>
                        </a:rPr>
                        <a:t>√</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lnSpc>
                          <a:spcPct val="115000"/>
                        </a:lnSpc>
                        <a:defRPr sz="1800">
                          <a:solidFill>
                            <a:srgbClr val="000000"/>
                          </a:solidFill>
                        </a:defRPr>
                      </a:pPr>
                      <a:r>
                        <a:rPr sz="1500" b="1">
                          <a:sym typeface="Helvetica"/>
                        </a:rPr>
                        <a:t>x</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lnSpc>
                          <a:spcPct val="115000"/>
                        </a:lnSpc>
                        <a:defRPr sz="1800">
                          <a:solidFill>
                            <a:srgbClr val="000000"/>
                          </a:solidFill>
                        </a:defRPr>
                      </a:pPr>
                      <a:r>
                        <a:rPr sz="1500" b="1" dirty="0">
                          <a:sym typeface="Helvetica"/>
                        </a:rPr>
                        <a:t>x</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r>
            </a:tbl>
          </a:graphicData>
        </a:graphic>
      </p:graphicFrame>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5" name="Text Placeholder 1"/>
          <p:cNvSpPr txBox="1">
            <a:spLocks noGrp="1"/>
          </p:cNvSpPr>
          <p:nvPr>
            <p:ph type="body" sz="quarter" idx="1"/>
          </p:nvPr>
        </p:nvSpPr>
        <p:spPr>
          <a:xfrm>
            <a:off x="1542254" y="1538561"/>
            <a:ext cx="6056317" cy="824628"/>
          </a:xfrm>
          <a:prstGeom prst="rect">
            <a:avLst/>
          </a:prstGeom>
        </p:spPr>
        <p:txBody>
          <a:bodyPr/>
          <a:lstStyle>
            <a:lvl1pPr>
              <a:defRPr spc="0"/>
            </a:lvl1pPr>
          </a:lstStyle>
          <a:p>
            <a:r>
              <a:t>Making a </a:t>
            </a:r>
          </a:p>
        </p:txBody>
      </p:sp>
      <p:sp>
        <p:nvSpPr>
          <p:cNvPr id="1196" name="Text Placeholder 2"/>
          <p:cNvSpPr>
            <a:spLocks noGrp="1"/>
          </p:cNvSpPr>
          <p:nvPr>
            <p:ph type="body" idx="13"/>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lgn="ctr" defTabSz="493776">
              <a:lnSpc>
                <a:spcPts val="5100"/>
              </a:lnSpc>
              <a:buClrTx/>
              <a:buSzTx/>
              <a:buFontTx/>
              <a:buNone/>
              <a:defRPr sz="5000" cap="all" spc="0">
                <a:solidFill>
                  <a:srgbClr val="FFFFFF"/>
                </a:solidFill>
                <a:latin typeface="Druk"/>
                <a:ea typeface="Druk"/>
                <a:cs typeface="Druk"/>
                <a:sym typeface="Druk"/>
              </a:defRPr>
            </a:lvl1pPr>
          </a:lstStyle>
          <a:p>
            <a:r>
              <a:t>National grid</a:t>
            </a:r>
          </a:p>
        </p:txBody>
      </p:sp>
      <p:sp>
        <p:nvSpPr>
          <p:cNvPr id="1197" name="TextBox 3"/>
          <p:cNvSpPr/>
          <p:nvPr/>
        </p:nvSpPr>
        <p:spPr>
          <a:xfrm>
            <a:off x="277357" y="245802"/>
            <a:ext cx="8582715" cy="4629600"/>
          </a:xfrm>
          <a:prstGeom prst="rect">
            <a:avLst/>
          </a:prstGeom>
          <a:solidFill>
            <a:srgbClr val="FFFFFF"/>
          </a:solidFill>
          <a:ln w="12700">
            <a:miter lim="400000"/>
          </a:ln>
        </p:spPr>
        <p:txBody>
          <a:bodyPr lIns="45718" tIns="45718" rIns="45718" bIns="45718"/>
          <a:lstStyle/>
          <a:p>
            <a:pPr>
              <a:defRPr>
                <a:latin typeface="+mj-lt"/>
                <a:ea typeface="+mj-ea"/>
                <a:cs typeface="+mj-cs"/>
                <a:sym typeface="Geller Text Regular"/>
              </a:defRPr>
            </a:pPr>
            <a:endParaRPr/>
          </a:p>
        </p:txBody>
      </p:sp>
      <p:sp>
        <p:nvSpPr>
          <p:cNvPr id="1198" name="TextBox 4"/>
          <p:cNvSpPr txBox="1"/>
          <p:nvPr/>
        </p:nvSpPr>
        <p:spPr>
          <a:xfrm>
            <a:off x="639490" y="470045"/>
            <a:ext cx="5794584" cy="42447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spcBef>
                <a:spcPts val="700"/>
              </a:spcBef>
              <a:defRPr sz="2400" b="1">
                <a:latin typeface="Georgia"/>
                <a:ea typeface="Georgia"/>
                <a:cs typeface="Georgia"/>
                <a:sym typeface="Georgia"/>
              </a:defRPr>
            </a:pPr>
            <a:r>
              <a:rPr dirty="0" err="1"/>
              <a:t>Gwanda</a:t>
            </a:r>
            <a:r>
              <a:rPr dirty="0"/>
              <a:t> - Zimbabwe </a:t>
            </a:r>
          </a:p>
          <a:p>
            <a:pPr>
              <a:spcBef>
                <a:spcPts val="500"/>
              </a:spcBef>
              <a:defRPr sz="1700">
                <a:solidFill>
                  <a:srgbClr val="404040"/>
                </a:solidFill>
                <a:latin typeface="Trade Gothic"/>
                <a:ea typeface="Trade Gothic"/>
                <a:cs typeface="Trade Gothic"/>
                <a:sym typeface="Trade Gothic"/>
              </a:defRPr>
            </a:pPr>
            <a:endParaRPr dirty="0"/>
          </a:p>
          <a:p>
            <a:pPr>
              <a:defRPr sz="1300">
                <a:solidFill>
                  <a:srgbClr val="404040"/>
                </a:solidFill>
                <a:latin typeface="Trade Gothic"/>
                <a:ea typeface="Trade Gothic"/>
                <a:cs typeface="Trade Gothic"/>
                <a:sym typeface="Trade Gothic"/>
              </a:defRPr>
            </a:pPr>
            <a:r>
              <a:rPr sz="1600" dirty="0" err="1">
                <a:latin typeface="Georgia" panose="02040502050405020303" pitchFamily="18" charset="0"/>
              </a:rPr>
              <a:t>Gwanda</a:t>
            </a:r>
            <a:r>
              <a:rPr sz="1600" dirty="0">
                <a:latin typeface="Georgia" panose="02040502050405020303" pitchFamily="18" charset="0"/>
              </a:rPr>
              <a:t> district is located in southern Zimbabwe. It is an area that experiences long periods of drought. This has led to poor harvests and as a result many people are going hungry. </a:t>
            </a:r>
          </a:p>
          <a:p>
            <a:pPr>
              <a:defRPr sz="1300">
                <a:solidFill>
                  <a:srgbClr val="404040"/>
                </a:solidFill>
                <a:latin typeface="Trade Gothic"/>
                <a:ea typeface="Trade Gothic"/>
                <a:cs typeface="Trade Gothic"/>
                <a:sym typeface="Trade Gothic"/>
              </a:defRPr>
            </a:pPr>
            <a:endParaRPr sz="1600" dirty="0">
              <a:latin typeface="Georgia" panose="02040502050405020303" pitchFamily="18" charset="0"/>
            </a:endParaRPr>
          </a:p>
          <a:p>
            <a:pPr>
              <a:defRPr sz="1300">
                <a:solidFill>
                  <a:srgbClr val="404040"/>
                </a:solidFill>
                <a:latin typeface="Trade Gothic"/>
                <a:ea typeface="Trade Gothic"/>
                <a:cs typeface="Trade Gothic"/>
                <a:sym typeface="Trade Gothic"/>
              </a:defRPr>
            </a:pPr>
            <a:r>
              <a:rPr sz="1600" dirty="0">
                <a:latin typeface="Georgia" panose="02040502050405020303" pitchFamily="18" charset="0"/>
              </a:rPr>
              <a:t>Many of the households are headed by women as the men leave to find work in the larger </a:t>
            </a:r>
            <a:r>
              <a:rPr sz="1600" dirty="0" smtClean="0">
                <a:latin typeface="Georgia" panose="02040502050405020303" pitchFamily="18" charset="0"/>
              </a:rPr>
              <a:t>cities.</a:t>
            </a:r>
            <a:endParaRPr sz="1600" dirty="0">
              <a:latin typeface="Georgia" panose="02040502050405020303" pitchFamily="18" charset="0"/>
            </a:endParaRPr>
          </a:p>
          <a:p>
            <a:pPr>
              <a:defRPr sz="1300">
                <a:solidFill>
                  <a:srgbClr val="404040"/>
                </a:solidFill>
                <a:latin typeface="Trade Gothic"/>
                <a:ea typeface="Trade Gothic"/>
                <a:cs typeface="Trade Gothic"/>
                <a:sym typeface="Trade Gothic"/>
              </a:defRPr>
            </a:pPr>
            <a:endParaRPr sz="1600" dirty="0">
              <a:latin typeface="Georgia" panose="02040502050405020303" pitchFamily="18" charset="0"/>
            </a:endParaRPr>
          </a:p>
          <a:p>
            <a:pPr>
              <a:defRPr sz="1300">
                <a:solidFill>
                  <a:srgbClr val="FDA529"/>
                </a:solidFill>
                <a:latin typeface="Trade Gothic"/>
                <a:ea typeface="Trade Gothic"/>
                <a:cs typeface="Trade Gothic"/>
                <a:sym typeface="Trade Gothic"/>
              </a:defRPr>
            </a:pPr>
            <a:r>
              <a:rPr sz="1600" dirty="0">
                <a:latin typeface="Georgia" panose="02040502050405020303" pitchFamily="18" charset="0"/>
              </a:rPr>
              <a:t>‘There is no water and as a result we are producing very</a:t>
            </a:r>
            <a:br>
              <a:rPr sz="1600" dirty="0">
                <a:latin typeface="Georgia" panose="02040502050405020303" pitchFamily="18" charset="0"/>
              </a:rPr>
            </a:br>
            <a:r>
              <a:rPr sz="1600" dirty="0">
                <a:latin typeface="Georgia" panose="02040502050405020303" pitchFamily="18" charset="0"/>
              </a:rPr>
              <a:t>little in our garden. It’s not enough to feed my family’. </a:t>
            </a:r>
          </a:p>
          <a:p>
            <a:pPr>
              <a:defRPr sz="1300">
                <a:solidFill>
                  <a:srgbClr val="404040"/>
                </a:solidFill>
                <a:latin typeface="Trade Gothic"/>
                <a:ea typeface="Trade Gothic"/>
                <a:cs typeface="Trade Gothic"/>
                <a:sym typeface="Trade Gothic"/>
              </a:defRPr>
            </a:pPr>
            <a:endParaRPr sz="1600" dirty="0">
              <a:latin typeface="Georgia" panose="02040502050405020303" pitchFamily="18" charset="0"/>
            </a:endParaRPr>
          </a:p>
          <a:p>
            <a:pPr>
              <a:defRPr sz="1300">
                <a:solidFill>
                  <a:srgbClr val="404040"/>
                </a:solidFill>
                <a:latin typeface="Trade Gothic"/>
                <a:ea typeface="Trade Gothic"/>
                <a:cs typeface="Trade Gothic"/>
                <a:sym typeface="Trade Gothic"/>
              </a:defRPr>
            </a:pPr>
            <a:r>
              <a:rPr sz="1600" dirty="0">
                <a:latin typeface="Georgia" panose="02040502050405020303" pitchFamily="18" charset="0"/>
              </a:rPr>
              <a:t>In this rural area there is no access to mains</a:t>
            </a:r>
          </a:p>
          <a:p>
            <a:pPr>
              <a:defRPr sz="1300">
                <a:solidFill>
                  <a:srgbClr val="404040"/>
                </a:solidFill>
                <a:latin typeface="Trade Gothic"/>
                <a:ea typeface="Trade Gothic"/>
                <a:cs typeface="Trade Gothic"/>
                <a:sym typeface="Trade Gothic"/>
              </a:defRPr>
            </a:pPr>
            <a:r>
              <a:rPr sz="1600" dirty="0">
                <a:latin typeface="Georgia" panose="02040502050405020303" pitchFamily="18" charset="0"/>
              </a:rPr>
              <a:t>electricity, so people use </a:t>
            </a:r>
            <a:r>
              <a:rPr sz="1600" dirty="0">
                <a:solidFill>
                  <a:srgbClr val="FDA529"/>
                </a:solidFill>
                <a:latin typeface="Georgia" panose="02040502050405020303" pitchFamily="18" charset="0"/>
              </a:rPr>
              <a:t>wood</a:t>
            </a:r>
            <a:r>
              <a:rPr sz="1600" dirty="0">
                <a:latin typeface="Georgia" panose="02040502050405020303" pitchFamily="18" charset="0"/>
              </a:rPr>
              <a:t> or </a:t>
            </a:r>
            <a:r>
              <a:rPr sz="1600" dirty="0">
                <a:solidFill>
                  <a:srgbClr val="FDA529"/>
                </a:solidFill>
                <a:latin typeface="Georgia" panose="02040502050405020303" pitchFamily="18" charset="0"/>
              </a:rPr>
              <a:t>kerosene</a:t>
            </a:r>
            <a:endParaRPr sz="1600" dirty="0">
              <a:solidFill>
                <a:srgbClr val="008E8F"/>
              </a:solidFill>
              <a:latin typeface="Georgia" panose="02040502050405020303" pitchFamily="18" charset="0"/>
            </a:endParaRPr>
          </a:p>
          <a:p>
            <a:pPr>
              <a:defRPr sz="1300">
                <a:solidFill>
                  <a:srgbClr val="75B323"/>
                </a:solidFill>
                <a:latin typeface="Trade Gothic"/>
                <a:ea typeface="Trade Gothic"/>
                <a:cs typeface="Trade Gothic"/>
                <a:sym typeface="Trade Gothic"/>
              </a:defRPr>
            </a:pPr>
            <a:r>
              <a:rPr sz="1600" dirty="0">
                <a:solidFill>
                  <a:srgbClr val="FDA529"/>
                </a:solidFill>
                <a:latin typeface="Georgia" panose="02040502050405020303" pitchFamily="18" charset="0"/>
              </a:rPr>
              <a:t>oil</a:t>
            </a:r>
            <a:r>
              <a:rPr sz="1600" dirty="0">
                <a:solidFill>
                  <a:srgbClr val="404040"/>
                </a:solidFill>
                <a:latin typeface="Georgia" panose="02040502050405020303" pitchFamily="18" charset="0"/>
              </a:rPr>
              <a:t> to cook and light their homes and </a:t>
            </a:r>
          </a:p>
          <a:p>
            <a:pPr>
              <a:defRPr sz="1300">
                <a:solidFill>
                  <a:srgbClr val="404040"/>
                </a:solidFill>
                <a:latin typeface="Trade Gothic"/>
                <a:ea typeface="Trade Gothic"/>
                <a:cs typeface="Trade Gothic"/>
                <a:sym typeface="Trade Gothic"/>
              </a:defRPr>
            </a:pPr>
            <a:r>
              <a:rPr sz="1600" dirty="0">
                <a:latin typeface="Georgia" panose="02040502050405020303" pitchFamily="18" charset="0"/>
              </a:rPr>
              <a:t>community buildings</a:t>
            </a:r>
            <a:r>
              <a:rPr sz="1600" dirty="0">
                <a:solidFill>
                  <a:srgbClr val="000000"/>
                </a:solidFill>
                <a:latin typeface="Georgia" panose="02040502050405020303" pitchFamily="18" charset="0"/>
              </a:rPr>
              <a:t>.</a:t>
            </a:r>
          </a:p>
        </p:txBody>
      </p:sp>
      <p:pic>
        <p:nvPicPr>
          <p:cNvPr id="1199" name="Image" descr="Image"/>
          <p:cNvPicPr>
            <a:picLocks noChangeAspect="1"/>
          </p:cNvPicPr>
          <p:nvPr/>
        </p:nvPicPr>
        <p:blipFill>
          <a:blip r:embed="rId3">
            <a:extLst/>
          </a:blip>
          <a:stretch>
            <a:fillRect/>
          </a:stretch>
        </p:blipFill>
        <p:spPr>
          <a:xfrm>
            <a:off x="-111629" y="4098784"/>
            <a:ext cx="1140106" cy="1135137"/>
          </a:xfrm>
          <a:prstGeom prst="rect">
            <a:avLst/>
          </a:prstGeom>
          <a:ln w="12700">
            <a:miter lim="400000"/>
          </a:ln>
        </p:spPr>
      </p:pic>
      <p:sp>
        <p:nvSpPr>
          <p:cNvPr id="1200" name="TextBox 2"/>
          <p:cNvSpPr txBox="1"/>
          <p:nvPr/>
        </p:nvSpPr>
        <p:spPr>
          <a:xfrm>
            <a:off x="338705" y="4468233"/>
            <a:ext cx="450189"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000">
                <a:solidFill>
                  <a:srgbClr val="FFFFFF"/>
                </a:solidFill>
                <a:latin typeface="Georgia"/>
                <a:ea typeface="Georgia"/>
                <a:cs typeface="Georgia"/>
                <a:sym typeface="Georgia"/>
              </a:defRPr>
            </a:lvl1pPr>
          </a:lstStyle>
          <a:p>
            <a:r>
              <a:rPr lang="en-US" dirty="0" smtClean="0"/>
              <a:t>20</a:t>
            </a:r>
            <a:endParaRPr dirty="0"/>
          </a:p>
        </p:txBody>
      </p:sp>
      <p:pic>
        <p:nvPicPr>
          <p:cNvPr id="1201" name="Picture 3" descr="Picture 3"/>
          <p:cNvPicPr>
            <a:picLocks noChangeAspect="1"/>
          </p:cNvPicPr>
          <p:nvPr/>
        </p:nvPicPr>
        <p:blipFill>
          <a:blip r:embed="rId4">
            <a:extLst/>
          </a:blip>
          <a:stretch>
            <a:fillRect/>
          </a:stretch>
        </p:blipFill>
        <p:spPr>
          <a:xfrm>
            <a:off x="6434075" y="2849151"/>
            <a:ext cx="2196177" cy="1778463"/>
          </a:xfrm>
          <a:prstGeom prst="rect">
            <a:avLst/>
          </a:prstGeom>
          <a:ln w="12700">
            <a:miter lim="400000"/>
          </a:ln>
        </p:spPr>
      </p:pic>
      <p:pic>
        <p:nvPicPr>
          <p:cNvPr id="2" name="Picture 1"/>
          <p:cNvPicPr>
            <a:picLocks noChangeAspect="1"/>
          </p:cNvPicPr>
          <p:nvPr/>
        </p:nvPicPr>
        <p:blipFill rotWithShape="1">
          <a:blip r:embed="rId5"/>
          <a:srcRect r="20565"/>
          <a:stretch/>
        </p:blipFill>
        <p:spPr>
          <a:xfrm>
            <a:off x="6434075" y="821962"/>
            <a:ext cx="2196178" cy="1694395"/>
          </a:xfrm>
          <a:prstGeom prst="rect">
            <a:avLst/>
          </a:prstGeom>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 name="Text Placeholder 1"/>
          <p:cNvSpPr txBox="1"/>
          <p:nvPr/>
        </p:nvSpPr>
        <p:spPr>
          <a:xfrm>
            <a:off x="4208929" y="1423033"/>
            <a:ext cx="4935073" cy="22974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ctr">
              <a:lnSpc>
                <a:spcPts val="3500"/>
              </a:lnSpc>
              <a:defRPr sz="2600" b="1" u="sng" spc="20">
                <a:solidFill>
                  <a:srgbClr val="FFFFFF"/>
                </a:solidFill>
                <a:latin typeface="Georgia"/>
                <a:ea typeface="Georgia"/>
                <a:cs typeface="Georgia"/>
                <a:sym typeface="Georgia"/>
              </a:defRPr>
            </a:pPr>
            <a:r>
              <a:rPr dirty="0"/>
              <a:t>Design</a:t>
            </a:r>
            <a:r>
              <a:rPr u="none" dirty="0"/>
              <a:t>, </a:t>
            </a:r>
            <a:r>
              <a:rPr dirty="0"/>
              <a:t>make</a:t>
            </a:r>
            <a:r>
              <a:rPr u="none" dirty="0"/>
              <a:t> and </a:t>
            </a:r>
            <a:r>
              <a:rPr dirty="0"/>
              <a:t>test</a:t>
            </a:r>
            <a:r>
              <a:rPr u="none" dirty="0"/>
              <a:t> </a:t>
            </a:r>
            <a:br>
              <a:rPr u="none" dirty="0"/>
            </a:br>
            <a:r>
              <a:rPr u="none" dirty="0"/>
              <a:t>a model of a system </a:t>
            </a:r>
            <a:br>
              <a:rPr u="none" dirty="0"/>
            </a:br>
            <a:r>
              <a:rPr u="none" dirty="0"/>
              <a:t>that can transport tomatoes in a way that won't squash them!</a:t>
            </a:r>
          </a:p>
        </p:txBody>
      </p:sp>
      <p:sp>
        <p:nvSpPr>
          <p:cNvPr id="1209" name="Slide Number Placeholder 3"/>
          <p:cNvSpPr txBox="1">
            <a:spLocks noGrp="1"/>
          </p:cNvSpPr>
          <p:nvPr>
            <p:ph type="sldNum" sz="quarter" idx="4294967295"/>
          </p:nvPr>
        </p:nvSpPr>
        <p:spPr>
          <a:xfrm>
            <a:off x="322263" y="4669744"/>
            <a:ext cx="210121" cy="2032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FFFFFF"/>
                </a:solidFill>
                <a:latin typeface="Georgia"/>
                <a:ea typeface="Georgia"/>
                <a:cs typeface="Georgia"/>
                <a:sym typeface="Georgia"/>
              </a:defRPr>
            </a:lvl1pPr>
          </a:lstStyle>
          <a:p>
            <a:fld id="{86CB4B4D-7CA3-9044-876B-883B54F8677D}" type="slidenum">
              <a:t>21</a:t>
            </a:fld>
            <a:endParaRPr/>
          </a:p>
        </p:txBody>
      </p:sp>
      <p:sp>
        <p:nvSpPr>
          <p:cNvPr id="1210" name="Title 1"/>
          <p:cNvSpPr txBox="1"/>
          <p:nvPr/>
        </p:nvSpPr>
        <p:spPr>
          <a:xfrm>
            <a:off x="4060978" y="275488"/>
            <a:ext cx="3348785" cy="20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400" b="1">
                <a:solidFill>
                  <a:srgbClr val="FFFFFF"/>
                </a:solidFill>
                <a:latin typeface="Georgia"/>
                <a:ea typeface="Georgia"/>
                <a:cs typeface="Georgia"/>
                <a:sym typeface="Georgia"/>
              </a:defRPr>
            </a:lvl1pPr>
          </a:lstStyle>
          <a:p>
            <a:r>
              <a:t>.</a:t>
            </a:r>
          </a:p>
        </p:txBody>
      </p:sp>
      <p:sp>
        <p:nvSpPr>
          <p:cNvPr id="1212" name="TextBox 3"/>
          <p:cNvSpPr txBox="1"/>
          <p:nvPr/>
        </p:nvSpPr>
        <p:spPr>
          <a:xfrm>
            <a:off x="274796" y="216444"/>
            <a:ext cx="3934134" cy="8153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600">
                <a:latin typeface="Georgia"/>
                <a:ea typeface="Georgia"/>
                <a:cs typeface="Georgia"/>
                <a:sym typeface="Georgia"/>
              </a:defRPr>
            </a:pPr>
            <a:endParaRPr/>
          </a:p>
          <a:p>
            <a:pPr>
              <a:defRPr sz="1600" b="1">
                <a:solidFill>
                  <a:srgbClr val="FFA600"/>
                </a:solidFill>
                <a:latin typeface="Georgia"/>
                <a:ea typeface="Georgia"/>
                <a:cs typeface="Georgia"/>
                <a:sym typeface="Georgia"/>
              </a:defRPr>
            </a:pPr>
            <a:endParaRPr/>
          </a:p>
          <a:p>
            <a:pPr>
              <a:defRPr sz="1600">
                <a:solidFill>
                  <a:srgbClr val="808080"/>
                </a:solidFill>
                <a:latin typeface="Georgia"/>
                <a:ea typeface="Georgia"/>
                <a:cs typeface="Georgia"/>
                <a:sym typeface="Georgia"/>
              </a:defRPr>
            </a:pPr>
            <a:r>
              <a:t>.</a:t>
            </a:r>
          </a:p>
        </p:txBody>
      </p:sp>
      <p:sp>
        <p:nvSpPr>
          <p:cNvPr id="1213" name="TextBox 4"/>
          <p:cNvSpPr txBox="1"/>
          <p:nvPr/>
        </p:nvSpPr>
        <p:spPr>
          <a:xfrm>
            <a:off x="295355" y="361395"/>
            <a:ext cx="4296805" cy="36317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defRPr sz="2200" b="1">
                <a:solidFill>
                  <a:srgbClr val="000000"/>
                </a:solidFill>
                <a:latin typeface="Georgia"/>
                <a:ea typeface="Georgia"/>
                <a:cs typeface="Georgia"/>
                <a:sym typeface="Georgia"/>
              </a:defRPr>
            </a:pPr>
            <a:r>
              <a:rPr lang="en-US" sz="2400" dirty="0" smtClean="0"/>
              <a:t>Sustainable Development Goals (SDGs)</a:t>
            </a:r>
          </a:p>
          <a:p>
            <a:pPr>
              <a:defRPr sz="2200" b="1">
                <a:solidFill>
                  <a:srgbClr val="000000"/>
                </a:solidFill>
                <a:latin typeface="Georgia"/>
                <a:ea typeface="Georgia"/>
                <a:cs typeface="Georgia"/>
                <a:sym typeface="Georgia"/>
              </a:defRPr>
            </a:pPr>
            <a:endParaRPr dirty="0"/>
          </a:p>
          <a:p>
            <a:pPr>
              <a:defRPr sz="2000">
                <a:solidFill>
                  <a:srgbClr val="404040"/>
                </a:solidFill>
                <a:latin typeface="Georgia"/>
                <a:ea typeface="Georgia"/>
                <a:cs typeface="Georgia"/>
                <a:sym typeface="Georgia"/>
              </a:defRPr>
            </a:pPr>
            <a:r>
              <a:rPr lang="en-US" dirty="0" smtClean="0"/>
              <a:t>Remember the Sustainable Development Goals?</a:t>
            </a:r>
          </a:p>
          <a:p>
            <a:pPr>
              <a:defRPr sz="2000">
                <a:solidFill>
                  <a:srgbClr val="404040"/>
                </a:solidFill>
                <a:latin typeface="Georgia"/>
                <a:ea typeface="Georgia"/>
                <a:cs typeface="Georgia"/>
                <a:sym typeface="Georgia"/>
              </a:defRPr>
            </a:pPr>
            <a:endParaRPr lang="en-US" dirty="0"/>
          </a:p>
          <a:p>
            <a:pPr>
              <a:defRPr sz="2000">
                <a:solidFill>
                  <a:srgbClr val="404040"/>
                </a:solidFill>
                <a:latin typeface="Georgia"/>
                <a:ea typeface="Georgia"/>
                <a:cs typeface="Georgia"/>
                <a:sym typeface="Georgia"/>
              </a:defRPr>
            </a:pPr>
            <a:r>
              <a:rPr dirty="0" smtClean="0"/>
              <a:t>In </a:t>
            </a:r>
            <a:r>
              <a:rPr dirty="0"/>
              <a:t>the district of </a:t>
            </a:r>
            <a:r>
              <a:rPr dirty="0" err="1"/>
              <a:t>Gwanda</a:t>
            </a:r>
            <a:r>
              <a:rPr dirty="0"/>
              <a:t>, organisations including </a:t>
            </a:r>
            <a:r>
              <a:rPr dirty="0">
                <a:solidFill>
                  <a:srgbClr val="FDA529"/>
                </a:solidFill>
              </a:rPr>
              <a:t>Practical Action</a:t>
            </a:r>
            <a:r>
              <a:rPr dirty="0">
                <a:solidFill>
                  <a:srgbClr val="92D050"/>
                </a:solidFill>
              </a:rPr>
              <a:t> </a:t>
            </a:r>
            <a:r>
              <a:rPr dirty="0" smtClean="0"/>
              <a:t>are </a:t>
            </a:r>
            <a:r>
              <a:rPr dirty="0"/>
              <a:t>working to develop solutions to help reach the Global Goal targets. </a:t>
            </a:r>
          </a:p>
        </p:txBody>
      </p:sp>
      <p:pic>
        <p:nvPicPr>
          <p:cNvPr id="1214" name="Image" descr="Image"/>
          <p:cNvPicPr>
            <a:picLocks noChangeAspect="1"/>
          </p:cNvPicPr>
          <p:nvPr/>
        </p:nvPicPr>
        <p:blipFill>
          <a:blip r:embed="rId3">
            <a:extLst/>
          </a:blip>
          <a:stretch>
            <a:fillRect/>
          </a:stretch>
        </p:blipFill>
        <p:spPr>
          <a:xfrm>
            <a:off x="-382562" y="4382417"/>
            <a:ext cx="1140105" cy="1135137"/>
          </a:xfrm>
          <a:prstGeom prst="rect">
            <a:avLst/>
          </a:prstGeom>
          <a:ln w="12700">
            <a:miter lim="400000"/>
          </a:ln>
        </p:spPr>
      </p:pic>
      <p:sp>
        <p:nvSpPr>
          <p:cNvPr id="1215" name="TextBox 2"/>
          <p:cNvSpPr txBox="1"/>
          <p:nvPr/>
        </p:nvSpPr>
        <p:spPr>
          <a:xfrm>
            <a:off x="55072" y="4726466"/>
            <a:ext cx="477312"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000">
                <a:solidFill>
                  <a:srgbClr val="FFFFFF"/>
                </a:solidFill>
                <a:latin typeface="Georgia"/>
                <a:ea typeface="Georgia"/>
                <a:cs typeface="Georgia"/>
                <a:sym typeface="Georgia"/>
              </a:defRPr>
            </a:lvl1pPr>
          </a:lstStyle>
          <a:p>
            <a:r>
              <a:rPr lang="en-US" dirty="0" smtClean="0"/>
              <a:t>2</a:t>
            </a:r>
            <a:r>
              <a:rPr dirty="0" smtClean="0"/>
              <a:t>1</a:t>
            </a:r>
            <a:endParaRPr dirty="0"/>
          </a:p>
        </p:txBody>
      </p:sp>
      <p:pic>
        <p:nvPicPr>
          <p:cNvPr id="1216" name="Picture 2" descr="Picture 2"/>
          <p:cNvPicPr>
            <a:picLocks noChangeAspect="1"/>
          </p:cNvPicPr>
          <p:nvPr/>
        </p:nvPicPr>
        <p:blipFill>
          <a:blip r:embed="rId4">
            <a:extLst/>
          </a:blip>
          <a:stretch>
            <a:fillRect/>
          </a:stretch>
        </p:blipFill>
        <p:spPr>
          <a:xfrm>
            <a:off x="4569781" y="3653407"/>
            <a:ext cx="1056995" cy="1018406"/>
          </a:xfrm>
          <a:prstGeom prst="rect">
            <a:avLst/>
          </a:prstGeom>
          <a:ln w="12700">
            <a:miter lim="400000"/>
          </a:ln>
        </p:spPr>
      </p:pic>
      <p:pic>
        <p:nvPicPr>
          <p:cNvPr id="1217" name="Picture 2" descr="Picture 2"/>
          <p:cNvPicPr>
            <a:picLocks noChangeAspect="1"/>
          </p:cNvPicPr>
          <p:nvPr/>
        </p:nvPicPr>
        <p:blipFill>
          <a:blip r:embed="rId5">
            <a:extLst/>
          </a:blip>
          <a:stretch>
            <a:fillRect/>
          </a:stretch>
        </p:blipFill>
        <p:spPr>
          <a:xfrm>
            <a:off x="4592160" y="484570"/>
            <a:ext cx="1012238" cy="1005523"/>
          </a:xfrm>
          <a:prstGeom prst="rect">
            <a:avLst/>
          </a:prstGeom>
          <a:ln w="12700">
            <a:miter lim="400000"/>
          </a:ln>
        </p:spPr>
      </p:pic>
      <p:pic>
        <p:nvPicPr>
          <p:cNvPr id="1218" name="Picture 2" descr="Picture 2"/>
          <p:cNvPicPr>
            <a:picLocks noChangeAspect="1"/>
          </p:cNvPicPr>
          <p:nvPr/>
        </p:nvPicPr>
        <p:blipFill>
          <a:blip r:embed="rId6">
            <a:extLst/>
          </a:blip>
          <a:stretch>
            <a:fillRect/>
          </a:stretch>
        </p:blipFill>
        <p:spPr>
          <a:xfrm>
            <a:off x="4592160" y="2082691"/>
            <a:ext cx="1012238" cy="978119"/>
          </a:xfrm>
          <a:prstGeom prst="rect">
            <a:avLst/>
          </a:prstGeom>
          <a:ln w="12700">
            <a:miter lim="400000"/>
          </a:ln>
        </p:spPr>
      </p:pic>
      <p:sp>
        <p:nvSpPr>
          <p:cNvPr id="1219" name="Global Goal 2 to end hunger and ensure access to nutritious and sufficient food all year round, in particular for people living in poverty."/>
          <p:cNvSpPr txBox="1"/>
          <p:nvPr/>
        </p:nvSpPr>
        <p:spPr>
          <a:xfrm>
            <a:off x="5936828" y="478689"/>
            <a:ext cx="2881011" cy="11695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200" b="1">
                <a:solidFill>
                  <a:srgbClr val="FFFFFF"/>
                </a:solidFill>
                <a:latin typeface="Georgia"/>
                <a:ea typeface="Georgia"/>
                <a:cs typeface="Georgia"/>
                <a:sym typeface="Georgia"/>
              </a:defRPr>
            </a:pPr>
            <a:r>
              <a:rPr sz="1400" dirty="0">
                <a:solidFill>
                  <a:schemeClr val="tx1"/>
                </a:solidFill>
              </a:rPr>
              <a:t>Global Goal 2 </a:t>
            </a:r>
            <a:r>
              <a:rPr sz="1400" b="0" dirty="0">
                <a:solidFill>
                  <a:schemeClr val="tx1"/>
                </a:solidFill>
              </a:rPr>
              <a:t>to end hunger and ensure access to nutritious and sufficient food all year round, in particular for people living in poverty.</a:t>
            </a:r>
          </a:p>
        </p:txBody>
      </p:sp>
      <p:sp>
        <p:nvSpPr>
          <p:cNvPr id="1221" name="Global Goal is 7 has a target that everyone has access to affordable, reliable and modern energy services."/>
          <p:cNvSpPr txBox="1"/>
          <p:nvPr/>
        </p:nvSpPr>
        <p:spPr>
          <a:xfrm>
            <a:off x="5936828" y="3603383"/>
            <a:ext cx="2881011" cy="9541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200" b="1">
                <a:solidFill>
                  <a:srgbClr val="FFFFFF"/>
                </a:solidFill>
                <a:latin typeface="Georgia"/>
                <a:ea typeface="Georgia"/>
                <a:cs typeface="Georgia"/>
                <a:sym typeface="Georgia"/>
              </a:defRPr>
            </a:pPr>
            <a:r>
              <a:rPr sz="1400" dirty="0">
                <a:solidFill>
                  <a:schemeClr val="tx1"/>
                </a:solidFill>
              </a:rPr>
              <a:t>Global Goal is 7 </a:t>
            </a:r>
            <a:r>
              <a:rPr lang="en-US" sz="1400" b="0" dirty="0" smtClean="0">
                <a:solidFill>
                  <a:schemeClr val="tx1"/>
                </a:solidFill>
              </a:rPr>
              <a:t>to ensure that </a:t>
            </a:r>
            <a:r>
              <a:rPr sz="1400" b="0" dirty="0" smtClean="0">
                <a:solidFill>
                  <a:schemeClr val="tx1"/>
                </a:solidFill>
              </a:rPr>
              <a:t>everyone </a:t>
            </a:r>
            <a:r>
              <a:rPr sz="1400" b="0" dirty="0">
                <a:solidFill>
                  <a:schemeClr val="tx1"/>
                </a:solidFill>
              </a:rPr>
              <a:t>has access to affordable, reliable and modern energy services.</a:t>
            </a:r>
          </a:p>
        </p:txBody>
      </p:sp>
      <p:sp>
        <p:nvSpPr>
          <p:cNvPr id="16" name="Global Goal 5  to give women equal rights to economic resources, as well as access to ownership and control over land and natural resources, in accordance with national laws."/>
          <p:cNvSpPr txBox="1"/>
          <p:nvPr/>
        </p:nvSpPr>
        <p:spPr>
          <a:xfrm>
            <a:off x="5936828" y="2001527"/>
            <a:ext cx="2881011" cy="13849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200" b="1">
                <a:solidFill>
                  <a:srgbClr val="FFFFFF"/>
                </a:solidFill>
                <a:latin typeface="Georgia"/>
                <a:ea typeface="Georgia"/>
                <a:cs typeface="Georgia"/>
                <a:sym typeface="Georgia"/>
              </a:defRPr>
            </a:pPr>
            <a:r>
              <a:rPr sz="1400" dirty="0">
                <a:solidFill>
                  <a:schemeClr val="tx1"/>
                </a:solidFill>
              </a:rPr>
              <a:t>Global Goal 5  </a:t>
            </a:r>
            <a:r>
              <a:rPr sz="1400" b="0" dirty="0">
                <a:solidFill>
                  <a:schemeClr val="tx1"/>
                </a:solidFill>
              </a:rPr>
              <a:t>to give women equal rights to economic resources, as well as access to ownership and control over land and natural resources, in accordance with national laws.</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5" name="Rectangle 6"/>
          <p:cNvSpPr/>
          <p:nvPr/>
        </p:nvSpPr>
        <p:spPr>
          <a:xfrm>
            <a:off x="4873252" y="0"/>
            <a:ext cx="4321150" cy="5143500"/>
          </a:xfrm>
          <a:prstGeom prst="rect">
            <a:avLst/>
          </a:prstGeom>
          <a:solidFill>
            <a:srgbClr val="FFA600"/>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226" name="TextBox 10"/>
          <p:cNvSpPr txBox="1"/>
          <p:nvPr/>
        </p:nvSpPr>
        <p:spPr>
          <a:xfrm>
            <a:off x="305203" y="441325"/>
            <a:ext cx="4196994" cy="84153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b="1">
                <a:latin typeface="Georgia"/>
                <a:ea typeface="Georgia"/>
                <a:cs typeface="Georgia"/>
                <a:sym typeface="Georgia"/>
              </a:defRPr>
            </a:pPr>
            <a:r>
              <a:rPr sz="2400" dirty="0"/>
              <a:t>Your </a:t>
            </a:r>
            <a:r>
              <a:rPr lang="en-US" sz="2400" dirty="0" smtClean="0"/>
              <a:t>solar </a:t>
            </a:r>
            <a:r>
              <a:rPr sz="2400" dirty="0" smtClean="0"/>
              <a:t>challenge </a:t>
            </a:r>
            <a:r>
              <a:rPr sz="2400" dirty="0"/>
              <a:t>- </a:t>
            </a:r>
            <a:r>
              <a:rPr lang="en-US" sz="2400" dirty="0" smtClean="0"/>
              <a:t>m</a:t>
            </a:r>
            <a:r>
              <a:rPr sz="2400" dirty="0" smtClean="0"/>
              <a:t>aking </a:t>
            </a:r>
            <a:r>
              <a:rPr sz="2400" dirty="0"/>
              <a:t>decisions</a:t>
            </a:r>
            <a:r>
              <a:rPr dirty="0"/>
              <a:t> </a:t>
            </a:r>
            <a:endParaRPr b="0" dirty="0">
              <a:latin typeface="Geller Text Bold"/>
              <a:ea typeface="Geller Text Bold"/>
              <a:cs typeface="Geller Text Bold"/>
              <a:sym typeface="Geller Text Bold"/>
            </a:endParaRPr>
          </a:p>
          <a:p>
            <a:pPr>
              <a:defRPr>
                <a:latin typeface="Georgia"/>
                <a:ea typeface="Georgia"/>
                <a:cs typeface="Georgia"/>
                <a:sym typeface="Georgia"/>
              </a:defRPr>
            </a:pPr>
            <a:endParaRPr b="0" dirty="0">
              <a:latin typeface="Geller Text Bold"/>
              <a:ea typeface="Geller Text Bold"/>
              <a:cs typeface="Geller Text Bold"/>
              <a:sym typeface="Geller Text Bold"/>
            </a:endParaRPr>
          </a:p>
          <a:p>
            <a:pPr>
              <a:lnSpc>
                <a:spcPct val="115000"/>
              </a:lnSpc>
              <a:defRPr sz="1900">
                <a:solidFill>
                  <a:srgbClr val="FDA529"/>
                </a:solidFill>
                <a:latin typeface="Georgia"/>
                <a:ea typeface="Georgia"/>
                <a:cs typeface="Georgia"/>
                <a:sym typeface="Georgia"/>
              </a:defRPr>
            </a:pPr>
            <a:r>
              <a:rPr dirty="0"/>
              <a:t>People living in </a:t>
            </a:r>
            <a:r>
              <a:rPr dirty="0" err="1"/>
              <a:t>Gwanda</a:t>
            </a:r>
            <a:r>
              <a:rPr dirty="0"/>
              <a:t> district have just had the great news that Practical Action have received funding to install solar cells to generate electricity in a number of villages.</a:t>
            </a:r>
          </a:p>
          <a:p>
            <a:pPr>
              <a:lnSpc>
                <a:spcPct val="115000"/>
              </a:lnSpc>
              <a:defRPr sz="1900">
                <a:solidFill>
                  <a:srgbClr val="75B323"/>
                </a:solidFill>
                <a:latin typeface="Georgia"/>
                <a:ea typeface="Georgia"/>
                <a:cs typeface="Georgia"/>
                <a:sym typeface="Georgia"/>
              </a:defRPr>
            </a:pPr>
            <a:endParaRPr dirty="0"/>
          </a:p>
          <a:p>
            <a:pPr>
              <a:lnSpc>
                <a:spcPct val="115000"/>
              </a:lnSpc>
              <a:defRPr sz="1900">
                <a:solidFill>
                  <a:srgbClr val="545454"/>
                </a:solidFill>
                <a:latin typeface="Georgia"/>
                <a:ea typeface="Georgia"/>
                <a:cs typeface="Georgia"/>
                <a:sym typeface="Georgia"/>
              </a:defRPr>
            </a:pPr>
            <a:r>
              <a:rPr dirty="0"/>
              <a:t>Your challenge is to explore how best to use ten solar cells to bring electricity to a community in </a:t>
            </a:r>
            <a:r>
              <a:rPr dirty="0" err="1"/>
              <a:t>Gwanda</a:t>
            </a:r>
            <a:r>
              <a:rPr dirty="0"/>
              <a:t>.</a:t>
            </a:r>
            <a:endParaRPr sz="2000" dirty="0">
              <a:latin typeface="Trade Gothic"/>
              <a:ea typeface="Trade Gothic"/>
              <a:cs typeface="Trade Gothic"/>
              <a:sym typeface="Trade Gothic"/>
            </a:endParaRPr>
          </a:p>
          <a:p>
            <a:pPr>
              <a:lnSpc>
                <a:spcPct val="115000"/>
              </a:lnSpc>
              <a:defRPr sz="800" i="1">
                <a:solidFill>
                  <a:srgbClr val="404040"/>
                </a:solidFill>
                <a:latin typeface="Arial"/>
                <a:ea typeface="Arial"/>
                <a:cs typeface="Arial"/>
                <a:sym typeface="Arial"/>
              </a:defRPr>
            </a:pPr>
            <a:r>
              <a:rPr dirty="0"/>
              <a:t> </a:t>
            </a:r>
            <a:br>
              <a:rPr dirty="0"/>
            </a:br>
            <a:endParaRPr sz="2000" dirty="0"/>
          </a:p>
          <a:p>
            <a:pPr>
              <a:lnSpc>
                <a:spcPct val="115000"/>
              </a:lnSpc>
              <a:defRPr sz="2000" i="1">
                <a:solidFill>
                  <a:srgbClr val="404040"/>
                </a:solidFill>
                <a:latin typeface="Arial"/>
                <a:ea typeface="Arial"/>
                <a:cs typeface="Arial"/>
                <a:sym typeface="Arial"/>
              </a:defRPr>
            </a:pPr>
            <a:endParaRPr sz="2000" dirty="0"/>
          </a:p>
          <a:p>
            <a:pPr>
              <a:lnSpc>
                <a:spcPct val="115000"/>
              </a:lnSpc>
              <a:defRPr sz="2000" b="1">
                <a:solidFill>
                  <a:srgbClr val="404040"/>
                </a:solidFill>
                <a:latin typeface="Arial"/>
                <a:ea typeface="Arial"/>
                <a:cs typeface="Arial"/>
                <a:sym typeface="Arial"/>
              </a:defRPr>
            </a:pPr>
            <a:endParaRPr sz="2000" dirty="0"/>
          </a:p>
          <a:p>
            <a:pPr>
              <a:lnSpc>
                <a:spcPct val="115000"/>
              </a:lnSpc>
              <a:defRPr sz="2000" b="1">
                <a:solidFill>
                  <a:srgbClr val="000000"/>
                </a:solidFill>
                <a:latin typeface="Arial"/>
                <a:ea typeface="Arial"/>
                <a:cs typeface="Arial"/>
                <a:sym typeface="Arial"/>
              </a:defRPr>
            </a:pPr>
            <a:endParaRPr sz="2000" dirty="0"/>
          </a:p>
          <a:p>
            <a:pPr>
              <a:lnSpc>
                <a:spcPct val="115000"/>
              </a:lnSpc>
              <a:defRPr sz="2000" b="1">
                <a:solidFill>
                  <a:srgbClr val="000000"/>
                </a:solidFill>
                <a:latin typeface="Arial"/>
                <a:ea typeface="Arial"/>
                <a:cs typeface="Arial"/>
                <a:sym typeface="Arial"/>
              </a:defRPr>
            </a:pPr>
            <a:endParaRPr sz="2000" dirty="0"/>
          </a:p>
          <a:p>
            <a:pPr>
              <a:defRPr sz="2000">
                <a:solidFill>
                  <a:srgbClr val="008E8F"/>
                </a:solidFill>
                <a:latin typeface="Arial"/>
                <a:ea typeface="Arial"/>
                <a:cs typeface="Arial"/>
                <a:sym typeface="Arial"/>
              </a:defRPr>
            </a:pPr>
            <a:endParaRPr sz="2000" dirty="0"/>
          </a:p>
          <a:p>
            <a:pPr>
              <a:defRPr sz="2000">
                <a:solidFill>
                  <a:srgbClr val="008E8F"/>
                </a:solidFill>
                <a:latin typeface="Arial"/>
                <a:ea typeface="Arial"/>
                <a:cs typeface="Arial"/>
                <a:sym typeface="Arial"/>
              </a:defRPr>
            </a:pPr>
            <a:endParaRPr sz="2000" dirty="0"/>
          </a:p>
          <a:p>
            <a:pPr>
              <a:defRPr sz="2000">
                <a:solidFill>
                  <a:srgbClr val="545454"/>
                </a:solidFill>
                <a:latin typeface="Trade Gothic"/>
                <a:ea typeface="Trade Gothic"/>
                <a:cs typeface="Trade Gothic"/>
                <a:sym typeface="Trade Gothic"/>
              </a:defRPr>
            </a:pPr>
            <a:r>
              <a:rPr dirty="0"/>
              <a:t>You have a limited supply of energy from the solar cells…so use it wisely!</a:t>
            </a:r>
            <a:endParaRPr dirty="0">
              <a:latin typeface="+mj-lt"/>
              <a:ea typeface="+mj-ea"/>
              <a:cs typeface="+mj-cs"/>
              <a:sym typeface="Geller Text Regular"/>
            </a:endParaRPr>
          </a:p>
          <a:p>
            <a:pPr>
              <a:defRPr>
                <a:latin typeface="Georgia"/>
                <a:ea typeface="Georgia"/>
                <a:cs typeface="Georgia"/>
                <a:sym typeface="Georgia"/>
              </a:defRPr>
            </a:pPr>
            <a:endParaRPr dirty="0">
              <a:latin typeface="+mj-lt"/>
              <a:ea typeface="+mj-ea"/>
              <a:cs typeface="+mj-cs"/>
              <a:sym typeface="Geller Text Regular"/>
            </a:endParaRPr>
          </a:p>
          <a:p>
            <a:pPr>
              <a:defRPr>
                <a:latin typeface="Georgia"/>
                <a:ea typeface="Georgia"/>
                <a:cs typeface="Georgia"/>
                <a:sym typeface="Georgia"/>
              </a:defRPr>
            </a:pPr>
            <a:endParaRPr dirty="0">
              <a:latin typeface="+mj-lt"/>
              <a:ea typeface="+mj-ea"/>
              <a:cs typeface="+mj-cs"/>
              <a:sym typeface="Geller Text Regular"/>
            </a:endParaRPr>
          </a:p>
          <a:p>
            <a:pPr>
              <a:defRPr>
                <a:latin typeface="Georgia"/>
                <a:ea typeface="Georgia"/>
                <a:cs typeface="Georgia"/>
                <a:sym typeface="Georgia"/>
              </a:defRPr>
            </a:pPr>
            <a:endParaRPr dirty="0">
              <a:latin typeface="+mj-lt"/>
              <a:ea typeface="+mj-ea"/>
              <a:cs typeface="+mj-cs"/>
              <a:sym typeface="Geller Text Regular"/>
            </a:endParaRPr>
          </a:p>
        </p:txBody>
      </p:sp>
      <p:pic>
        <p:nvPicPr>
          <p:cNvPr id="1227" name="Image" descr="Image"/>
          <p:cNvPicPr>
            <a:picLocks noChangeAspect="1"/>
          </p:cNvPicPr>
          <p:nvPr/>
        </p:nvPicPr>
        <p:blipFill>
          <a:blip r:embed="rId3">
            <a:extLst/>
          </a:blip>
          <a:stretch>
            <a:fillRect/>
          </a:stretch>
        </p:blipFill>
        <p:spPr>
          <a:xfrm>
            <a:off x="-382562" y="4382417"/>
            <a:ext cx="1140105" cy="1135137"/>
          </a:xfrm>
          <a:prstGeom prst="rect">
            <a:avLst/>
          </a:prstGeom>
          <a:ln w="12700">
            <a:miter lim="400000"/>
          </a:ln>
        </p:spPr>
      </p:pic>
      <p:sp>
        <p:nvSpPr>
          <p:cNvPr id="1228" name="TextBox 2"/>
          <p:cNvSpPr txBox="1"/>
          <p:nvPr/>
        </p:nvSpPr>
        <p:spPr>
          <a:xfrm>
            <a:off x="42371" y="4701066"/>
            <a:ext cx="477581"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000">
                <a:solidFill>
                  <a:srgbClr val="FFFFFF"/>
                </a:solidFill>
                <a:latin typeface="Georgia"/>
                <a:ea typeface="Georgia"/>
                <a:cs typeface="Georgia"/>
                <a:sym typeface="Georgia"/>
              </a:defRPr>
            </a:lvl1pPr>
          </a:lstStyle>
          <a:p>
            <a:r>
              <a:rPr lang="en-US" dirty="0" smtClean="0"/>
              <a:t>22</a:t>
            </a:r>
            <a:endParaRPr dirty="0"/>
          </a:p>
        </p:txBody>
      </p:sp>
      <p:pic>
        <p:nvPicPr>
          <p:cNvPr id="1229" name="Picture 5" descr="Picture 5"/>
          <p:cNvPicPr>
            <a:picLocks/>
          </p:cNvPicPr>
          <p:nvPr/>
        </p:nvPicPr>
        <p:blipFill>
          <a:blip r:embed="rId4">
            <a:extLst/>
          </a:blip>
          <a:stretch>
            <a:fillRect/>
          </a:stretch>
        </p:blipFill>
        <p:spPr>
          <a:xfrm>
            <a:off x="5377641" y="383673"/>
            <a:ext cx="3312371" cy="1852604"/>
          </a:xfrm>
          <a:prstGeom prst="rect">
            <a:avLst/>
          </a:prstGeom>
          <a:ln w="12700">
            <a:miter lim="400000"/>
          </a:ln>
        </p:spPr>
      </p:pic>
      <p:pic>
        <p:nvPicPr>
          <p:cNvPr id="1230" name="Picture 4" descr="Picture 4"/>
          <p:cNvPicPr>
            <a:picLocks noChangeAspect="1"/>
          </p:cNvPicPr>
          <p:nvPr/>
        </p:nvPicPr>
        <p:blipFill>
          <a:blip r:embed="rId5">
            <a:extLst/>
          </a:blip>
          <a:stretch>
            <a:fillRect/>
          </a:stretch>
        </p:blipFill>
        <p:spPr>
          <a:xfrm>
            <a:off x="5377641" y="2580194"/>
            <a:ext cx="3324224" cy="220132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 name="Text Placeholder 1"/>
          <p:cNvSpPr txBox="1">
            <a:spLocks noGrp="1"/>
          </p:cNvSpPr>
          <p:nvPr>
            <p:ph type="body" sz="quarter" idx="1"/>
          </p:nvPr>
        </p:nvSpPr>
        <p:spPr>
          <a:xfrm>
            <a:off x="1542254" y="1538561"/>
            <a:ext cx="6056317" cy="824628"/>
          </a:xfrm>
          <a:prstGeom prst="rect">
            <a:avLst/>
          </a:prstGeom>
        </p:spPr>
        <p:txBody>
          <a:bodyPr/>
          <a:lstStyle>
            <a:lvl1pPr>
              <a:defRPr spc="0"/>
            </a:lvl1pPr>
          </a:lstStyle>
          <a:p>
            <a:r>
              <a:t>Making a </a:t>
            </a:r>
          </a:p>
        </p:txBody>
      </p:sp>
      <p:sp>
        <p:nvSpPr>
          <p:cNvPr id="1235" name="Text Placeholder 2"/>
          <p:cNvSpPr>
            <a:spLocks noGrp="1"/>
          </p:cNvSpPr>
          <p:nvPr>
            <p:ph type="body" idx="13"/>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lgn="ctr" defTabSz="493776">
              <a:lnSpc>
                <a:spcPts val="5100"/>
              </a:lnSpc>
              <a:buClrTx/>
              <a:buSzTx/>
              <a:buFontTx/>
              <a:buNone/>
              <a:defRPr sz="5000" cap="all" spc="0">
                <a:solidFill>
                  <a:srgbClr val="FFFFFF"/>
                </a:solidFill>
                <a:latin typeface="Druk"/>
                <a:ea typeface="Druk"/>
                <a:cs typeface="Druk"/>
                <a:sym typeface="Druk"/>
              </a:defRPr>
            </a:lvl1pPr>
          </a:lstStyle>
          <a:p>
            <a:r>
              <a:t>National grid</a:t>
            </a:r>
          </a:p>
        </p:txBody>
      </p:sp>
      <p:sp>
        <p:nvSpPr>
          <p:cNvPr id="1236" name="TextBox 3"/>
          <p:cNvSpPr/>
          <p:nvPr/>
        </p:nvSpPr>
        <p:spPr>
          <a:xfrm>
            <a:off x="277357" y="245802"/>
            <a:ext cx="8582715" cy="4629600"/>
          </a:xfrm>
          <a:prstGeom prst="rect">
            <a:avLst/>
          </a:prstGeom>
          <a:solidFill>
            <a:srgbClr val="FFFFFF"/>
          </a:solidFill>
          <a:ln w="12700">
            <a:miter lim="400000"/>
          </a:ln>
        </p:spPr>
        <p:txBody>
          <a:bodyPr lIns="45718" tIns="45718" rIns="45718" bIns="45718"/>
          <a:lstStyle/>
          <a:p>
            <a:pPr>
              <a:defRPr>
                <a:latin typeface="+mj-lt"/>
                <a:ea typeface="+mj-ea"/>
                <a:cs typeface="+mj-cs"/>
                <a:sym typeface="Geller Text Regular"/>
              </a:defRPr>
            </a:pPr>
            <a:endParaRPr/>
          </a:p>
        </p:txBody>
      </p:sp>
      <p:sp>
        <p:nvSpPr>
          <p:cNvPr id="1237" name="TextBox 4"/>
          <p:cNvSpPr txBox="1"/>
          <p:nvPr/>
        </p:nvSpPr>
        <p:spPr>
          <a:xfrm>
            <a:off x="700564" y="470044"/>
            <a:ext cx="8355490" cy="42447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spcBef>
                <a:spcPts val="700"/>
              </a:spcBef>
              <a:defRPr sz="2400" b="1">
                <a:latin typeface="Georgia"/>
                <a:ea typeface="Georgia"/>
                <a:cs typeface="Georgia"/>
                <a:sym typeface="Georgia"/>
              </a:defRPr>
            </a:pPr>
            <a:r>
              <a:rPr dirty="0"/>
              <a:t>What you need to do! </a:t>
            </a:r>
          </a:p>
          <a:p>
            <a:pPr>
              <a:spcBef>
                <a:spcPts val="500"/>
              </a:spcBef>
              <a:defRPr sz="1700">
                <a:solidFill>
                  <a:srgbClr val="404040"/>
                </a:solidFill>
                <a:latin typeface="Trade Gothic"/>
                <a:ea typeface="Trade Gothic"/>
                <a:cs typeface="Trade Gothic"/>
                <a:sym typeface="Trade Gothic"/>
              </a:defRPr>
            </a:pPr>
            <a:endParaRPr dirty="0"/>
          </a:p>
          <a:p>
            <a:pPr>
              <a:defRPr sz="1200" b="1">
                <a:solidFill>
                  <a:srgbClr val="FDA529"/>
                </a:solidFill>
                <a:latin typeface="Trade Gothic LT Std Condensed N"/>
                <a:ea typeface="Trade Gothic LT Std Condensed N"/>
                <a:cs typeface="Trade Gothic LT Std Condensed N"/>
                <a:sym typeface="Trade Gothic LT Std Condensed N"/>
              </a:defRPr>
            </a:pPr>
            <a:r>
              <a:rPr sz="1600" dirty="0" smtClean="0">
                <a:latin typeface="Georgia" panose="02040502050405020303" pitchFamily="18" charset="0"/>
              </a:rPr>
              <a:t>Research </a:t>
            </a:r>
            <a:r>
              <a:rPr sz="1600" dirty="0">
                <a:latin typeface="Georgia" panose="02040502050405020303" pitchFamily="18" charset="0"/>
              </a:rPr>
              <a:t>and investigate</a:t>
            </a:r>
            <a:endParaRPr sz="1600" dirty="0">
              <a:latin typeface="Georgia" panose="02040502050405020303" pitchFamily="18" charset="0"/>
              <a:ea typeface="Georgia"/>
              <a:cs typeface="Georgia"/>
              <a:sym typeface="Georgia"/>
            </a:endParaRPr>
          </a:p>
          <a:p>
            <a:pPr>
              <a:defRPr sz="1200">
                <a:solidFill>
                  <a:srgbClr val="404040"/>
                </a:solidFill>
                <a:latin typeface="Georgia"/>
                <a:ea typeface="Georgia"/>
                <a:cs typeface="Georgia"/>
                <a:sym typeface="Georgia"/>
              </a:defRPr>
            </a:pPr>
            <a:r>
              <a:rPr sz="1600" dirty="0">
                <a:latin typeface="Georgia" panose="02040502050405020303" pitchFamily="18" charset="0"/>
              </a:rPr>
              <a:t>This includes finding out:</a:t>
            </a:r>
            <a:endParaRPr sz="1600" dirty="0">
              <a:solidFill>
                <a:srgbClr val="008E8F"/>
              </a:solidFill>
              <a:latin typeface="Georgia" panose="02040502050405020303" pitchFamily="18" charset="0"/>
            </a:endParaRPr>
          </a:p>
          <a:p>
            <a:pPr marL="285749" indent="-285749">
              <a:buSzPct val="100000"/>
              <a:buChar char="-"/>
              <a:defRPr sz="1200">
                <a:solidFill>
                  <a:srgbClr val="404040"/>
                </a:solidFill>
                <a:latin typeface="Georgia"/>
                <a:ea typeface="Georgia"/>
                <a:cs typeface="Georgia"/>
                <a:sym typeface="Georgia"/>
              </a:defRPr>
            </a:pPr>
            <a:r>
              <a:rPr sz="1600" dirty="0">
                <a:latin typeface="Georgia" panose="02040502050405020303" pitchFamily="18" charset="0"/>
              </a:rPr>
              <a:t>What are the main things people living in </a:t>
            </a:r>
            <a:r>
              <a:rPr sz="1600" dirty="0" err="1">
                <a:latin typeface="Georgia" panose="02040502050405020303" pitchFamily="18" charset="0"/>
              </a:rPr>
              <a:t>Gwanda</a:t>
            </a:r>
            <a:r>
              <a:rPr sz="1600" dirty="0">
                <a:latin typeface="Georgia" panose="02040502050405020303" pitchFamily="18" charset="0"/>
              </a:rPr>
              <a:t> need and want to use </a:t>
            </a:r>
            <a:r>
              <a:rPr sz="1600" dirty="0" smtClean="0">
                <a:latin typeface="Georgia" panose="02040502050405020303" pitchFamily="18" charset="0"/>
              </a:rPr>
              <a:t>electricity for</a:t>
            </a:r>
            <a:r>
              <a:rPr lang="en-US" sz="1600" dirty="0" smtClean="0">
                <a:latin typeface="Georgia" panose="02040502050405020303" pitchFamily="18" charset="0"/>
              </a:rPr>
              <a:t>?</a:t>
            </a:r>
            <a:r>
              <a:rPr sz="1600" dirty="0" smtClean="0">
                <a:latin typeface="Georgia" panose="02040502050405020303" pitchFamily="18" charset="0"/>
              </a:rPr>
              <a:t> </a:t>
            </a:r>
            <a:endParaRPr sz="1600" dirty="0">
              <a:latin typeface="Georgia" panose="02040502050405020303" pitchFamily="18" charset="0"/>
            </a:endParaRPr>
          </a:p>
          <a:p>
            <a:pPr marL="285749" indent="-285749">
              <a:buSzPct val="100000"/>
              <a:buChar char="-"/>
              <a:defRPr sz="1200">
                <a:solidFill>
                  <a:srgbClr val="404040"/>
                </a:solidFill>
                <a:latin typeface="Georgia"/>
                <a:ea typeface="Georgia"/>
                <a:cs typeface="Georgia"/>
                <a:sym typeface="Georgia"/>
              </a:defRPr>
            </a:pPr>
            <a:r>
              <a:rPr sz="1600" dirty="0">
                <a:latin typeface="Georgia" panose="02040502050405020303" pitchFamily="18" charset="0"/>
              </a:rPr>
              <a:t>How much energy do the different electrical appliances use? </a:t>
            </a:r>
          </a:p>
          <a:p>
            <a:pPr>
              <a:defRPr sz="1200">
                <a:solidFill>
                  <a:srgbClr val="000000"/>
                </a:solidFill>
                <a:latin typeface="Georgia"/>
                <a:ea typeface="Georgia"/>
                <a:cs typeface="Georgia"/>
                <a:sym typeface="Georgia"/>
              </a:defRPr>
            </a:pPr>
            <a:endParaRPr sz="1600" dirty="0">
              <a:latin typeface="Georgia" panose="02040502050405020303" pitchFamily="18" charset="0"/>
            </a:endParaRPr>
          </a:p>
          <a:p>
            <a:pPr>
              <a:defRPr sz="1200" b="1">
                <a:solidFill>
                  <a:srgbClr val="FDA529"/>
                </a:solidFill>
                <a:latin typeface="Trade Gothic LT Std Condensed N"/>
                <a:ea typeface="Trade Gothic LT Std Condensed N"/>
                <a:cs typeface="Trade Gothic LT Std Condensed N"/>
                <a:sym typeface="Trade Gothic LT Std Condensed N"/>
              </a:defRPr>
            </a:pPr>
            <a:r>
              <a:rPr sz="1600" dirty="0">
                <a:latin typeface="Georgia" panose="02040502050405020303" pitchFamily="18" charset="0"/>
              </a:rPr>
              <a:t>Developing ideas and decisions</a:t>
            </a:r>
            <a:endParaRPr sz="1600" dirty="0">
              <a:solidFill>
                <a:srgbClr val="404040"/>
              </a:solidFill>
              <a:latin typeface="Georgia" panose="02040502050405020303" pitchFamily="18" charset="0"/>
            </a:endParaRPr>
          </a:p>
          <a:p>
            <a:pPr marL="285750" indent="-285750">
              <a:buFont typeface="Arial" panose="020B0604020202020204" pitchFamily="34" charset="0"/>
              <a:buChar char="•"/>
              <a:defRPr sz="1200">
                <a:solidFill>
                  <a:srgbClr val="404040"/>
                </a:solidFill>
                <a:latin typeface="Georgia"/>
                <a:ea typeface="Georgia"/>
                <a:cs typeface="Georgia"/>
                <a:sym typeface="Georgia"/>
              </a:defRPr>
            </a:pPr>
            <a:r>
              <a:rPr sz="1600" dirty="0">
                <a:latin typeface="Georgia" panose="02040502050405020303" pitchFamily="18" charset="0"/>
              </a:rPr>
              <a:t>You </a:t>
            </a:r>
            <a:r>
              <a:rPr lang="en-US" sz="1600" dirty="0" smtClean="0">
                <a:latin typeface="Georgia" panose="02040502050405020303" pitchFamily="18" charset="0"/>
              </a:rPr>
              <a:t>will </a:t>
            </a:r>
            <a:r>
              <a:rPr sz="1600" dirty="0" smtClean="0">
                <a:latin typeface="Georgia" panose="02040502050405020303" pitchFamily="18" charset="0"/>
              </a:rPr>
              <a:t>only </a:t>
            </a:r>
            <a:r>
              <a:rPr lang="en-US" sz="1600" dirty="0" smtClean="0">
                <a:latin typeface="Georgia" panose="02040502050405020303" pitchFamily="18" charset="0"/>
              </a:rPr>
              <a:t>have </a:t>
            </a:r>
            <a:r>
              <a:rPr sz="1600" dirty="0" smtClean="0">
                <a:latin typeface="Georgia" panose="02040502050405020303" pitchFamily="18" charset="0"/>
              </a:rPr>
              <a:t>so </a:t>
            </a:r>
            <a:r>
              <a:rPr sz="1600" dirty="0">
                <a:latin typeface="Georgia" panose="02040502050405020303" pitchFamily="18" charset="0"/>
              </a:rPr>
              <a:t>much energy </a:t>
            </a:r>
            <a:r>
              <a:rPr sz="1600" dirty="0" smtClean="0">
                <a:latin typeface="Georgia" panose="02040502050405020303" pitchFamily="18" charset="0"/>
              </a:rPr>
              <a:t>and </a:t>
            </a:r>
            <a:r>
              <a:rPr sz="1600" dirty="0">
                <a:latin typeface="Georgia" panose="02040502050405020303" pitchFamily="18" charset="0"/>
              </a:rPr>
              <a:t>it’s not enough to run everything</a:t>
            </a:r>
            <a:r>
              <a:rPr sz="1600" dirty="0" smtClean="0">
                <a:latin typeface="Georgia" panose="02040502050405020303" pitchFamily="18" charset="0"/>
              </a:rPr>
              <a:t>!</a:t>
            </a:r>
            <a:endParaRPr lang="en-US" sz="1600" dirty="0" smtClean="0">
              <a:latin typeface="Georgia" panose="02040502050405020303" pitchFamily="18" charset="0"/>
            </a:endParaRPr>
          </a:p>
          <a:p>
            <a:pPr marL="285750" indent="-285750">
              <a:buFont typeface="Arial" panose="020B0604020202020204" pitchFamily="34" charset="0"/>
              <a:buChar char="•"/>
              <a:defRPr sz="1200">
                <a:solidFill>
                  <a:srgbClr val="404040"/>
                </a:solidFill>
                <a:latin typeface="Georgia"/>
                <a:ea typeface="Georgia"/>
                <a:cs typeface="Georgia"/>
                <a:sym typeface="Georgia"/>
              </a:defRPr>
            </a:pPr>
            <a:r>
              <a:rPr sz="1600" dirty="0" smtClean="0">
                <a:latin typeface="Georgia" panose="02040502050405020303" pitchFamily="18" charset="0"/>
              </a:rPr>
              <a:t>You </a:t>
            </a:r>
            <a:r>
              <a:rPr sz="1600" dirty="0">
                <a:latin typeface="Georgia" panose="02040502050405020303" pitchFamily="18" charset="0"/>
              </a:rPr>
              <a:t>will have to make decisions about what you can run and what you can’t</a:t>
            </a:r>
            <a:r>
              <a:rPr sz="1600" dirty="0" smtClean="0">
                <a:latin typeface="Georgia" panose="02040502050405020303" pitchFamily="18" charset="0"/>
              </a:rPr>
              <a:t>.</a:t>
            </a:r>
            <a:endParaRPr lang="en-US" sz="1600" dirty="0" smtClean="0">
              <a:latin typeface="Georgia" panose="02040502050405020303" pitchFamily="18" charset="0"/>
            </a:endParaRPr>
          </a:p>
          <a:p>
            <a:pPr marL="285750" indent="-285750">
              <a:buFont typeface="Arial" panose="020B0604020202020204" pitchFamily="34" charset="0"/>
              <a:buChar char="•"/>
              <a:defRPr sz="1200">
                <a:solidFill>
                  <a:srgbClr val="404040"/>
                </a:solidFill>
                <a:latin typeface="Georgia"/>
                <a:ea typeface="Georgia"/>
                <a:cs typeface="Georgia"/>
                <a:sym typeface="Georgia"/>
              </a:defRPr>
            </a:pPr>
            <a:r>
              <a:rPr sz="1600" dirty="0" smtClean="0">
                <a:latin typeface="Georgia" panose="02040502050405020303" pitchFamily="18" charset="0"/>
              </a:rPr>
              <a:t>Think carefully </a:t>
            </a:r>
            <a:r>
              <a:rPr sz="1600" dirty="0">
                <a:latin typeface="Georgia" panose="02040502050405020303" pitchFamily="18" charset="0"/>
              </a:rPr>
              <a:t>about which are the more important appliances. You will need to make clear </a:t>
            </a:r>
            <a:r>
              <a:rPr sz="1600" dirty="0" smtClean="0">
                <a:latin typeface="Georgia" panose="02040502050405020303" pitchFamily="18" charset="0"/>
              </a:rPr>
              <a:t>what </a:t>
            </a:r>
            <a:r>
              <a:rPr sz="1600" dirty="0">
                <a:latin typeface="Georgia" panose="02040502050405020303" pitchFamily="18" charset="0"/>
              </a:rPr>
              <a:t>you have decided and </a:t>
            </a:r>
            <a:r>
              <a:rPr sz="1600" dirty="0" smtClean="0">
                <a:latin typeface="Georgia" panose="02040502050405020303" pitchFamily="18" charset="0"/>
              </a:rPr>
              <a:t>why</a:t>
            </a:r>
            <a:r>
              <a:rPr lang="en-US" sz="1600" dirty="0" smtClean="0">
                <a:latin typeface="Georgia" panose="02040502050405020303" pitchFamily="18" charset="0"/>
              </a:rPr>
              <a:t>.</a:t>
            </a:r>
            <a:endParaRPr sz="1600" dirty="0">
              <a:latin typeface="Georgia" panose="02040502050405020303" pitchFamily="18" charset="0"/>
            </a:endParaRPr>
          </a:p>
          <a:p>
            <a:pPr>
              <a:defRPr sz="1200">
                <a:solidFill>
                  <a:srgbClr val="404040"/>
                </a:solidFill>
                <a:latin typeface="Georgia"/>
                <a:ea typeface="Georgia"/>
                <a:cs typeface="Georgia"/>
                <a:sym typeface="Georgia"/>
              </a:defRPr>
            </a:pPr>
            <a:endParaRPr sz="1600" dirty="0">
              <a:latin typeface="Georgia" panose="02040502050405020303" pitchFamily="18" charset="0"/>
            </a:endParaRPr>
          </a:p>
          <a:p>
            <a:pPr>
              <a:defRPr sz="1200" b="1">
                <a:solidFill>
                  <a:srgbClr val="FDA529"/>
                </a:solidFill>
                <a:latin typeface="Trade Gothic LT Std Condensed N"/>
                <a:ea typeface="Trade Gothic LT Std Condensed N"/>
                <a:cs typeface="Trade Gothic LT Std Condensed N"/>
                <a:sym typeface="Trade Gothic LT Std Condensed N"/>
              </a:defRPr>
            </a:pPr>
            <a:r>
              <a:rPr sz="1600" dirty="0">
                <a:latin typeface="Georgia" panose="02040502050405020303" pitchFamily="18" charset="0"/>
              </a:rPr>
              <a:t>Modelling solutions</a:t>
            </a:r>
            <a:endParaRPr sz="1600" dirty="0">
              <a:solidFill>
                <a:srgbClr val="404040"/>
              </a:solidFill>
              <a:latin typeface="Georgia" panose="02040502050405020303" pitchFamily="18" charset="0"/>
            </a:endParaRPr>
          </a:p>
          <a:p>
            <a:pPr>
              <a:defRPr sz="1200">
                <a:solidFill>
                  <a:srgbClr val="404040"/>
                </a:solidFill>
                <a:latin typeface="Georgia"/>
                <a:ea typeface="Georgia"/>
                <a:cs typeface="Georgia"/>
                <a:sym typeface="Georgia"/>
              </a:defRPr>
            </a:pPr>
            <a:r>
              <a:rPr sz="1600" dirty="0">
                <a:latin typeface="Georgia" panose="02040502050405020303" pitchFamily="18" charset="0"/>
              </a:rPr>
              <a:t>Use the map and/or make a model of the village to show where you would place the solar cells to power which appliances.</a:t>
            </a:r>
          </a:p>
        </p:txBody>
      </p:sp>
      <p:pic>
        <p:nvPicPr>
          <p:cNvPr id="1238" name="Image" descr="Image"/>
          <p:cNvPicPr>
            <a:picLocks noChangeAspect="1"/>
          </p:cNvPicPr>
          <p:nvPr/>
        </p:nvPicPr>
        <p:blipFill>
          <a:blip r:embed="rId3">
            <a:extLst/>
          </a:blip>
          <a:stretch>
            <a:fillRect/>
          </a:stretch>
        </p:blipFill>
        <p:spPr>
          <a:xfrm>
            <a:off x="-231348" y="4147228"/>
            <a:ext cx="1140106" cy="1135137"/>
          </a:xfrm>
          <a:prstGeom prst="rect">
            <a:avLst/>
          </a:prstGeom>
          <a:ln w="12700">
            <a:miter lim="400000"/>
          </a:ln>
        </p:spPr>
      </p:pic>
      <p:sp>
        <p:nvSpPr>
          <p:cNvPr id="1239" name="TextBox 2"/>
          <p:cNvSpPr txBox="1"/>
          <p:nvPr/>
        </p:nvSpPr>
        <p:spPr>
          <a:xfrm>
            <a:off x="234608" y="4475297"/>
            <a:ext cx="423207"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000">
                <a:solidFill>
                  <a:srgbClr val="FFFFFF"/>
                </a:solidFill>
                <a:latin typeface="Georgia"/>
                <a:ea typeface="Georgia"/>
                <a:cs typeface="Georgia"/>
                <a:sym typeface="Georgia"/>
              </a:defRPr>
            </a:lvl1pPr>
          </a:lstStyle>
          <a:p>
            <a:r>
              <a:rPr lang="en-US" dirty="0" smtClean="0"/>
              <a:t>23</a:t>
            </a:r>
            <a:endParaRPr dirty="0"/>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3" name="Text Placeholder 1"/>
          <p:cNvSpPr txBox="1">
            <a:spLocks noGrp="1"/>
          </p:cNvSpPr>
          <p:nvPr>
            <p:ph type="body" sz="quarter" idx="1"/>
          </p:nvPr>
        </p:nvSpPr>
        <p:spPr>
          <a:xfrm>
            <a:off x="1542254" y="1538561"/>
            <a:ext cx="6056317" cy="824628"/>
          </a:xfrm>
          <a:prstGeom prst="rect">
            <a:avLst/>
          </a:prstGeom>
        </p:spPr>
        <p:txBody>
          <a:bodyPr/>
          <a:lstStyle>
            <a:lvl1pPr>
              <a:defRPr spc="0"/>
            </a:lvl1pPr>
          </a:lstStyle>
          <a:p>
            <a:r>
              <a:t>Making a </a:t>
            </a:r>
          </a:p>
        </p:txBody>
      </p:sp>
      <p:sp>
        <p:nvSpPr>
          <p:cNvPr id="1244" name="Text Placeholder 2"/>
          <p:cNvSpPr>
            <a:spLocks noGrp="1"/>
          </p:cNvSpPr>
          <p:nvPr>
            <p:ph type="body" idx="13"/>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lgn="ctr" defTabSz="493776">
              <a:lnSpc>
                <a:spcPts val="5100"/>
              </a:lnSpc>
              <a:buClrTx/>
              <a:buSzTx/>
              <a:buFontTx/>
              <a:buNone/>
              <a:defRPr sz="5000" cap="all" spc="0">
                <a:solidFill>
                  <a:srgbClr val="FFFFFF"/>
                </a:solidFill>
                <a:latin typeface="Druk"/>
                <a:ea typeface="Druk"/>
                <a:cs typeface="Druk"/>
                <a:sym typeface="Druk"/>
              </a:defRPr>
            </a:lvl1pPr>
          </a:lstStyle>
          <a:p>
            <a:r>
              <a:t>National grid</a:t>
            </a:r>
          </a:p>
        </p:txBody>
      </p:sp>
      <p:sp>
        <p:nvSpPr>
          <p:cNvPr id="1245" name="TextBox 3"/>
          <p:cNvSpPr/>
          <p:nvPr/>
        </p:nvSpPr>
        <p:spPr>
          <a:xfrm>
            <a:off x="277357" y="245802"/>
            <a:ext cx="8582715" cy="4629600"/>
          </a:xfrm>
          <a:prstGeom prst="rect">
            <a:avLst/>
          </a:prstGeom>
          <a:solidFill>
            <a:srgbClr val="FFFFFF"/>
          </a:solidFill>
          <a:ln w="12700">
            <a:miter lim="400000"/>
          </a:ln>
        </p:spPr>
        <p:txBody>
          <a:bodyPr lIns="45718" tIns="45718" rIns="45718" bIns="45718"/>
          <a:lstStyle/>
          <a:p>
            <a:pPr>
              <a:defRPr>
                <a:latin typeface="+mj-lt"/>
                <a:ea typeface="+mj-ea"/>
                <a:cs typeface="+mj-cs"/>
                <a:sym typeface="Geller Text Regular"/>
              </a:defRPr>
            </a:pPr>
            <a:endParaRPr/>
          </a:p>
        </p:txBody>
      </p:sp>
      <p:sp>
        <p:nvSpPr>
          <p:cNvPr id="1246" name="TextBox 4"/>
          <p:cNvSpPr txBox="1"/>
          <p:nvPr/>
        </p:nvSpPr>
        <p:spPr>
          <a:xfrm>
            <a:off x="565930" y="470045"/>
            <a:ext cx="8012140" cy="37523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spcBef>
                <a:spcPts val="700"/>
              </a:spcBef>
              <a:defRPr sz="2400" b="1">
                <a:latin typeface="Georgia"/>
                <a:ea typeface="Georgia"/>
                <a:cs typeface="Georgia"/>
                <a:sym typeface="Georgia"/>
              </a:defRPr>
            </a:pPr>
            <a:r>
              <a:rPr dirty="0"/>
              <a:t>Feedback</a:t>
            </a:r>
          </a:p>
          <a:p>
            <a:pPr>
              <a:spcBef>
                <a:spcPts val="500"/>
              </a:spcBef>
              <a:defRPr sz="1700">
                <a:solidFill>
                  <a:srgbClr val="404040"/>
                </a:solidFill>
                <a:latin typeface="Trade Gothic"/>
                <a:ea typeface="Trade Gothic"/>
                <a:cs typeface="Trade Gothic"/>
                <a:sym typeface="Trade Gothic"/>
              </a:defRPr>
            </a:pPr>
            <a:endParaRPr dirty="0"/>
          </a:p>
          <a:p>
            <a:pPr>
              <a:defRPr sz="1600" b="1">
                <a:solidFill>
                  <a:srgbClr val="FDA529"/>
                </a:solidFill>
                <a:latin typeface="Georgia"/>
                <a:ea typeface="Georgia"/>
                <a:cs typeface="Georgia"/>
                <a:sym typeface="Georgia"/>
              </a:defRPr>
            </a:pPr>
            <a:r>
              <a:rPr dirty="0"/>
              <a:t>Presenting your ideas - Communication</a:t>
            </a:r>
            <a:endParaRPr dirty="0">
              <a:solidFill>
                <a:srgbClr val="404040"/>
              </a:solidFill>
            </a:endParaRPr>
          </a:p>
          <a:p>
            <a:pPr>
              <a:defRPr sz="1600">
                <a:solidFill>
                  <a:srgbClr val="404040"/>
                </a:solidFill>
                <a:latin typeface="Georgia"/>
                <a:ea typeface="Georgia"/>
                <a:cs typeface="Georgia"/>
                <a:sym typeface="Georgia"/>
              </a:defRPr>
            </a:pPr>
            <a:r>
              <a:rPr dirty="0"/>
              <a:t>You will be asked to give a 2-3 minute presentation on your work.</a:t>
            </a:r>
          </a:p>
          <a:p>
            <a:pPr>
              <a:defRPr sz="1600">
                <a:solidFill>
                  <a:srgbClr val="404040"/>
                </a:solidFill>
                <a:latin typeface="Georgia"/>
                <a:ea typeface="Georgia"/>
                <a:cs typeface="Georgia"/>
                <a:sym typeface="Georgia"/>
              </a:defRPr>
            </a:pPr>
            <a:endParaRPr dirty="0"/>
          </a:p>
          <a:p>
            <a:pPr>
              <a:defRPr sz="1600" b="1">
                <a:solidFill>
                  <a:srgbClr val="FDA529"/>
                </a:solidFill>
                <a:latin typeface="Georgia"/>
                <a:ea typeface="Georgia"/>
                <a:cs typeface="Georgia"/>
                <a:sym typeface="Georgia"/>
              </a:defRPr>
            </a:pPr>
            <a:r>
              <a:rPr dirty="0"/>
              <a:t>Try to include the following</a:t>
            </a:r>
            <a:r>
              <a:rPr b="0" dirty="0"/>
              <a:t>:</a:t>
            </a:r>
            <a:endParaRPr dirty="0">
              <a:solidFill>
                <a:srgbClr val="404040"/>
              </a:solidFill>
            </a:endParaRPr>
          </a:p>
          <a:p>
            <a:pPr marL="285750" indent="-285750">
              <a:buSzPct val="100000"/>
              <a:buFont typeface="Arial"/>
              <a:buChar char="•"/>
              <a:defRPr sz="1600">
                <a:solidFill>
                  <a:srgbClr val="404040"/>
                </a:solidFill>
                <a:latin typeface="Georgia"/>
                <a:ea typeface="Georgia"/>
                <a:cs typeface="Georgia"/>
                <a:sym typeface="Georgia"/>
              </a:defRPr>
            </a:pPr>
            <a:r>
              <a:rPr dirty="0"/>
              <a:t>The problem/challenge you were </a:t>
            </a:r>
            <a:r>
              <a:rPr dirty="0" smtClean="0"/>
              <a:t>addressing</a:t>
            </a:r>
            <a:r>
              <a:rPr lang="en-US" dirty="0" smtClean="0"/>
              <a:t>.</a:t>
            </a:r>
            <a:endParaRPr dirty="0"/>
          </a:p>
          <a:p>
            <a:pPr marL="285750" indent="-285750">
              <a:buSzPct val="100000"/>
              <a:buFont typeface="Arial"/>
              <a:buChar char="•"/>
              <a:defRPr sz="1600">
                <a:solidFill>
                  <a:srgbClr val="404040"/>
                </a:solidFill>
                <a:latin typeface="Georgia"/>
                <a:ea typeface="Georgia"/>
                <a:cs typeface="Georgia"/>
                <a:sym typeface="Georgia"/>
              </a:defRPr>
            </a:pPr>
            <a:r>
              <a:rPr dirty="0"/>
              <a:t>Some of your research findings from the community about their needs and </a:t>
            </a:r>
            <a:r>
              <a:rPr dirty="0" smtClean="0"/>
              <a:t>wants</a:t>
            </a:r>
            <a:r>
              <a:rPr lang="en-US" dirty="0" smtClean="0"/>
              <a:t>.</a:t>
            </a:r>
            <a:endParaRPr dirty="0"/>
          </a:p>
          <a:p>
            <a:pPr marL="285750" indent="-285750">
              <a:buSzPct val="100000"/>
              <a:buFont typeface="Arial"/>
              <a:buChar char="•"/>
              <a:defRPr sz="1600">
                <a:solidFill>
                  <a:srgbClr val="404040"/>
                </a:solidFill>
                <a:latin typeface="Georgia"/>
                <a:ea typeface="Georgia"/>
                <a:cs typeface="Georgia"/>
                <a:sym typeface="Georgia"/>
              </a:defRPr>
            </a:pPr>
            <a:r>
              <a:rPr dirty="0"/>
              <a:t>Your map and/or model, with a clear explanation of how you used your ten solar cells/100 units of energy to meet the needs of  the community. </a:t>
            </a:r>
          </a:p>
          <a:p>
            <a:pPr>
              <a:defRPr sz="1600">
                <a:solidFill>
                  <a:srgbClr val="000000"/>
                </a:solidFill>
                <a:latin typeface="Georgia"/>
                <a:ea typeface="Georgia"/>
                <a:cs typeface="Georgia"/>
                <a:sym typeface="Georgia"/>
              </a:defRPr>
            </a:pPr>
            <a:endParaRPr dirty="0"/>
          </a:p>
          <a:p>
            <a:pPr>
              <a:defRPr sz="1600" b="1">
                <a:solidFill>
                  <a:srgbClr val="FDA529"/>
                </a:solidFill>
                <a:latin typeface="Georgia"/>
                <a:ea typeface="Georgia"/>
                <a:cs typeface="Georgia"/>
                <a:sym typeface="Georgia"/>
              </a:defRPr>
            </a:pPr>
            <a:r>
              <a:rPr dirty="0"/>
              <a:t>Comparing plans</a:t>
            </a:r>
            <a:endParaRPr dirty="0">
              <a:solidFill>
                <a:srgbClr val="404040"/>
              </a:solidFill>
            </a:endParaRPr>
          </a:p>
          <a:p>
            <a:pPr>
              <a:defRPr sz="1600">
                <a:solidFill>
                  <a:srgbClr val="404040"/>
                </a:solidFill>
                <a:latin typeface="Georgia"/>
                <a:ea typeface="Georgia"/>
                <a:cs typeface="Georgia"/>
                <a:sym typeface="Georgia"/>
              </a:defRPr>
            </a:pPr>
            <a:r>
              <a:rPr dirty="0"/>
              <a:t>You can then compare your plan with that of other groups.  See what you have agreed on, and what you have different ideas about.</a:t>
            </a:r>
          </a:p>
        </p:txBody>
      </p:sp>
      <p:pic>
        <p:nvPicPr>
          <p:cNvPr id="1247" name="Image" descr="Image"/>
          <p:cNvPicPr>
            <a:picLocks noChangeAspect="1"/>
          </p:cNvPicPr>
          <p:nvPr/>
        </p:nvPicPr>
        <p:blipFill>
          <a:blip r:embed="rId3">
            <a:extLst/>
          </a:blip>
          <a:stretch>
            <a:fillRect/>
          </a:stretch>
        </p:blipFill>
        <p:spPr>
          <a:xfrm>
            <a:off x="-111629" y="4098784"/>
            <a:ext cx="1140106" cy="1135137"/>
          </a:xfrm>
          <a:prstGeom prst="rect">
            <a:avLst/>
          </a:prstGeom>
          <a:ln w="12700">
            <a:miter lim="400000"/>
          </a:ln>
        </p:spPr>
      </p:pic>
      <p:sp>
        <p:nvSpPr>
          <p:cNvPr id="1248" name="TextBox 2"/>
          <p:cNvSpPr txBox="1"/>
          <p:nvPr/>
        </p:nvSpPr>
        <p:spPr>
          <a:xfrm>
            <a:off x="338705" y="4468233"/>
            <a:ext cx="396401"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000">
                <a:solidFill>
                  <a:srgbClr val="FFFFFF"/>
                </a:solidFill>
                <a:latin typeface="Georgia"/>
                <a:ea typeface="Georgia"/>
                <a:cs typeface="Georgia"/>
                <a:sym typeface="Georgia"/>
              </a:defRPr>
            </a:lvl1pPr>
          </a:lstStyle>
          <a:p>
            <a:r>
              <a:rPr lang="en-US" dirty="0" smtClean="0"/>
              <a:t>24</a:t>
            </a:r>
            <a:endParaRPr dirty="0"/>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2" name="Rectangle 6"/>
          <p:cNvSpPr/>
          <p:nvPr/>
        </p:nvSpPr>
        <p:spPr>
          <a:xfrm>
            <a:off x="5973097" y="0"/>
            <a:ext cx="3221304" cy="5143500"/>
          </a:xfrm>
          <a:prstGeom prst="rect">
            <a:avLst/>
          </a:prstGeom>
          <a:solidFill>
            <a:srgbClr val="FFA600"/>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253" name="TextBox 10"/>
          <p:cNvSpPr txBox="1"/>
          <p:nvPr/>
        </p:nvSpPr>
        <p:spPr>
          <a:xfrm>
            <a:off x="403847" y="205351"/>
            <a:ext cx="5569249" cy="52284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b="1">
                <a:latin typeface="Georgia"/>
                <a:ea typeface="Georgia"/>
                <a:cs typeface="Georgia"/>
                <a:sym typeface="Georgia"/>
              </a:defRPr>
            </a:pPr>
            <a:r>
              <a:rPr sz="2400" dirty="0"/>
              <a:t>Sunny solutions in Zimbabwe</a:t>
            </a:r>
            <a:endParaRPr b="0" dirty="0">
              <a:latin typeface="Geller Text Bold"/>
              <a:ea typeface="Geller Text Bold"/>
              <a:cs typeface="Geller Text Bold"/>
              <a:sym typeface="Geller Text Bold"/>
            </a:endParaRPr>
          </a:p>
          <a:p>
            <a:pPr>
              <a:defRPr>
                <a:latin typeface="Georgia"/>
                <a:ea typeface="Georgia"/>
                <a:cs typeface="Georgia"/>
                <a:sym typeface="Georgia"/>
              </a:defRPr>
            </a:pPr>
            <a:endParaRPr b="0" dirty="0">
              <a:latin typeface="Geller Text Bold"/>
              <a:ea typeface="Geller Text Bold"/>
              <a:cs typeface="Geller Text Bold"/>
              <a:sym typeface="Geller Text Bold"/>
            </a:endParaRPr>
          </a:p>
          <a:p>
            <a:pPr defTabSz="786383">
              <a:lnSpc>
                <a:spcPct val="90000"/>
              </a:lnSpc>
              <a:spcBef>
                <a:spcPts val="400"/>
              </a:spcBef>
              <a:defRPr sz="1300">
                <a:solidFill>
                  <a:srgbClr val="000000"/>
                </a:solidFill>
                <a:latin typeface="Trade Gothic"/>
                <a:ea typeface="Trade Gothic"/>
                <a:cs typeface="Trade Gothic"/>
                <a:sym typeface="Trade Gothic"/>
              </a:defRPr>
            </a:pPr>
            <a:r>
              <a:rPr lang="en-US" sz="1600" dirty="0" smtClean="0">
                <a:latin typeface="Georgia" panose="02040502050405020303" pitchFamily="18" charset="0"/>
              </a:rPr>
              <a:t>Your </a:t>
            </a:r>
            <a:r>
              <a:rPr sz="1600" dirty="0" smtClean="0">
                <a:latin typeface="Georgia" panose="02040502050405020303" pitchFamily="18" charset="0"/>
              </a:rPr>
              <a:t>challenge is </a:t>
            </a:r>
            <a:r>
              <a:rPr sz="1600" dirty="0">
                <a:latin typeface="Georgia" panose="02040502050405020303" pitchFamily="18" charset="0"/>
              </a:rPr>
              <a:t>based on a real life project where the solar cells will make a big difference to people’s lives.</a:t>
            </a:r>
          </a:p>
          <a:p>
            <a:pPr defTabSz="786383">
              <a:lnSpc>
                <a:spcPct val="90000"/>
              </a:lnSpc>
              <a:spcBef>
                <a:spcPts val="600"/>
              </a:spcBef>
              <a:defRPr sz="1300">
                <a:solidFill>
                  <a:srgbClr val="000000"/>
                </a:solidFill>
                <a:latin typeface="Trade Gothic"/>
                <a:ea typeface="Trade Gothic"/>
                <a:cs typeface="Trade Gothic"/>
                <a:sym typeface="Trade Gothic"/>
              </a:defRPr>
            </a:pPr>
            <a:endParaRPr sz="1600" dirty="0">
              <a:latin typeface="Georgia" panose="02040502050405020303" pitchFamily="18" charset="0"/>
            </a:endParaRPr>
          </a:p>
          <a:p>
            <a:pPr>
              <a:lnSpc>
                <a:spcPct val="99000"/>
              </a:lnSpc>
              <a:defRPr sz="1300">
                <a:solidFill>
                  <a:srgbClr val="404040"/>
                </a:solidFill>
                <a:latin typeface="Trade Gothic"/>
                <a:ea typeface="Trade Gothic"/>
                <a:cs typeface="Trade Gothic"/>
                <a:sym typeface="Trade Gothic"/>
              </a:defRPr>
            </a:pPr>
            <a:r>
              <a:rPr sz="1600" dirty="0">
                <a:latin typeface="Georgia" panose="02040502050405020303" pitchFamily="18" charset="0"/>
              </a:rPr>
              <a:t>In another region of Zimbabwe called </a:t>
            </a:r>
            <a:r>
              <a:rPr sz="1600" dirty="0" err="1">
                <a:latin typeface="Georgia" panose="02040502050405020303" pitchFamily="18" charset="0"/>
              </a:rPr>
              <a:t>Gwanda</a:t>
            </a:r>
            <a:r>
              <a:rPr sz="1600" dirty="0">
                <a:latin typeface="Georgia" panose="02040502050405020303" pitchFamily="18" charset="0"/>
              </a:rPr>
              <a:t> </a:t>
            </a:r>
          </a:p>
          <a:p>
            <a:pPr>
              <a:lnSpc>
                <a:spcPct val="99000"/>
              </a:lnSpc>
              <a:defRPr sz="1300">
                <a:solidFill>
                  <a:srgbClr val="404040"/>
                </a:solidFill>
                <a:latin typeface="Trade Gothic"/>
                <a:ea typeface="Trade Gothic"/>
                <a:cs typeface="Trade Gothic"/>
                <a:sym typeface="Trade Gothic"/>
              </a:defRPr>
            </a:pPr>
            <a:r>
              <a:rPr sz="1600" dirty="0">
                <a:latin typeface="Georgia" panose="02040502050405020303" pitchFamily="18" charset="0"/>
              </a:rPr>
              <a:t>families were struggling to feed their families due                                </a:t>
            </a:r>
          </a:p>
          <a:p>
            <a:pPr>
              <a:lnSpc>
                <a:spcPct val="99000"/>
              </a:lnSpc>
              <a:defRPr sz="1300">
                <a:solidFill>
                  <a:srgbClr val="404040"/>
                </a:solidFill>
                <a:latin typeface="Trade Gothic"/>
                <a:ea typeface="Trade Gothic"/>
                <a:cs typeface="Trade Gothic"/>
                <a:sym typeface="Trade Gothic"/>
              </a:defRPr>
            </a:pPr>
            <a:r>
              <a:rPr sz="1600" dirty="0">
                <a:latin typeface="Georgia" panose="02040502050405020303" pitchFamily="18" charset="0"/>
              </a:rPr>
              <a:t>to drought. When the community there received </a:t>
            </a:r>
            <a:br>
              <a:rPr sz="1600" dirty="0">
                <a:latin typeface="Georgia" panose="02040502050405020303" pitchFamily="18" charset="0"/>
              </a:rPr>
            </a:br>
            <a:r>
              <a:rPr sz="1600" dirty="0">
                <a:latin typeface="Georgia" panose="02040502050405020303" pitchFamily="18" charset="0"/>
              </a:rPr>
              <a:t>funding they decided to use most of their solar </a:t>
            </a:r>
            <a:br>
              <a:rPr sz="1600" dirty="0">
                <a:latin typeface="Georgia" panose="02040502050405020303" pitchFamily="18" charset="0"/>
              </a:rPr>
            </a:br>
            <a:r>
              <a:rPr sz="1600" dirty="0">
                <a:latin typeface="Georgia" panose="02040502050405020303" pitchFamily="18" charset="0"/>
              </a:rPr>
              <a:t>cells to run a solar powered water pump, enabling </a:t>
            </a:r>
            <a:br>
              <a:rPr sz="1600" dirty="0">
                <a:latin typeface="Georgia" panose="02040502050405020303" pitchFamily="18" charset="0"/>
              </a:rPr>
            </a:br>
            <a:r>
              <a:rPr sz="1600" dirty="0">
                <a:latin typeface="Georgia" panose="02040502050405020303" pitchFamily="18" charset="0"/>
              </a:rPr>
              <a:t>them to irrigate their crops to grow food all year. </a:t>
            </a:r>
          </a:p>
          <a:p>
            <a:pPr>
              <a:lnSpc>
                <a:spcPct val="99000"/>
              </a:lnSpc>
              <a:defRPr sz="1300">
                <a:solidFill>
                  <a:srgbClr val="404040"/>
                </a:solidFill>
                <a:latin typeface="Trade Gothic"/>
                <a:ea typeface="Trade Gothic"/>
                <a:cs typeface="Trade Gothic"/>
                <a:sym typeface="Trade Gothic"/>
              </a:defRPr>
            </a:pPr>
            <a:endParaRPr sz="1600" dirty="0">
              <a:latin typeface="Georgia" panose="02040502050405020303" pitchFamily="18" charset="0"/>
            </a:endParaRPr>
          </a:p>
          <a:p>
            <a:pPr defTabSz="786383">
              <a:lnSpc>
                <a:spcPct val="90000"/>
              </a:lnSpc>
              <a:spcBef>
                <a:spcPts val="400"/>
              </a:spcBef>
              <a:defRPr sz="1300">
                <a:solidFill>
                  <a:srgbClr val="000000"/>
                </a:solidFill>
                <a:latin typeface="Trade Gothic"/>
                <a:ea typeface="Trade Gothic"/>
                <a:cs typeface="Trade Gothic"/>
                <a:sym typeface="Trade Gothic"/>
              </a:defRPr>
            </a:pPr>
            <a:r>
              <a:rPr sz="1600" dirty="0">
                <a:latin typeface="Georgia" panose="02040502050405020303" pitchFamily="18" charset="0"/>
              </a:rPr>
              <a:t>Betty a farmer here feels her life has been transformed.</a:t>
            </a:r>
            <a:br>
              <a:rPr sz="1600" dirty="0">
                <a:latin typeface="Georgia" panose="02040502050405020303" pitchFamily="18" charset="0"/>
              </a:rPr>
            </a:br>
            <a:r>
              <a:rPr sz="1600" dirty="0">
                <a:solidFill>
                  <a:srgbClr val="FDA529"/>
                </a:solidFill>
                <a:latin typeface="Georgia" panose="02040502050405020303" pitchFamily="18" charset="0"/>
              </a:rPr>
              <a:t/>
            </a:r>
            <a:br>
              <a:rPr sz="1600" dirty="0">
                <a:solidFill>
                  <a:srgbClr val="FDA529"/>
                </a:solidFill>
                <a:latin typeface="Georgia" panose="02040502050405020303" pitchFamily="18" charset="0"/>
              </a:rPr>
            </a:br>
            <a:r>
              <a:rPr sz="1600" dirty="0">
                <a:solidFill>
                  <a:srgbClr val="FDA529"/>
                </a:solidFill>
                <a:latin typeface="Georgia" panose="02040502050405020303" pitchFamily="18" charset="0"/>
              </a:rPr>
              <a:t>‘I now spend most of my time in the garden, it has become my source of livelihood. I am now finally secure. In my village I'm now well known for selling vegetables.’</a:t>
            </a:r>
            <a:endParaRPr sz="1600" dirty="0">
              <a:latin typeface="Georgia" panose="02040502050405020303" pitchFamily="18" charset="0"/>
              <a:ea typeface="+mj-ea"/>
              <a:cs typeface="+mj-cs"/>
              <a:sym typeface="Geller Text Regular"/>
            </a:endParaRPr>
          </a:p>
          <a:p>
            <a:pPr>
              <a:defRPr>
                <a:latin typeface="Georgia"/>
                <a:ea typeface="Georgia"/>
                <a:cs typeface="Georgia"/>
                <a:sym typeface="Georgia"/>
              </a:defRPr>
            </a:pPr>
            <a:endParaRPr dirty="0">
              <a:latin typeface="Georgia" panose="02040502050405020303" pitchFamily="18" charset="0"/>
              <a:ea typeface="+mj-ea"/>
              <a:cs typeface="+mj-cs"/>
              <a:sym typeface="Geller Text Regular"/>
            </a:endParaRPr>
          </a:p>
          <a:p>
            <a:pPr>
              <a:defRPr>
                <a:latin typeface="Georgia"/>
                <a:ea typeface="Georgia"/>
                <a:cs typeface="Georgia"/>
                <a:sym typeface="Georgia"/>
              </a:defRPr>
            </a:pPr>
            <a:endParaRPr dirty="0">
              <a:latin typeface="+mj-lt"/>
              <a:ea typeface="+mj-ea"/>
              <a:cs typeface="+mj-cs"/>
              <a:sym typeface="Geller Text Regular"/>
            </a:endParaRPr>
          </a:p>
          <a:p>
            <a:pPr>
              <a:defRPr>
                <a:latin typeface="Georgia"/>
                <a:ea typeface="Georgia"/>
                <a:cs typeface="Georgia"/>
                <a:sym typeface="Georgia"/>
              </a:defRPr>
            </a:pPr>
            <a:endParaRPr dirty="0">
              <a:latin typeface="+mj-lt"/>
              <a:ea typeface="+mj-ea"/>
              <a:cs typeface="+mj-cs"/>
              <a:sym typeface="Geller Text Regular"/>
            </a:endParaRPr>
          </a:p>
        </p:txBody>
      </p:sp>
      <p:pic>
        <p:nvPicPr>
          <p:cNvPr id="1254" name="Image" descr="Image"/>
          <p:cNvPicPr>
            <a:picLocks noChangeAspect="1"/>
          </p:cNvPicPr>
          <p:nvPr/>
        </p:nvPicPr>
        <p:blipFill>
          <a:blip r:embed="rId3">
            <a:extLst/>
          </a:blip>
          <a:stretch>
            <a:fillRect/>
          </a:stretch>
        </p:blipFill>
        <p:spPr>
          <a:xfrm>
            <a:off x="-382562" y="4382417"/>
            <a:ext cx="1140105" cy="1135137"/>
          </a:xfrm>
          <a:prstGeom prst="rect">
            <a:avLst/>
          </a:prstGeom>
          <a:ln w="12700">
            <a:miter lim="400000"/>
          </a:ln>
        </p:spPr>
      </p:pic>
      <p:sp>
        <p:nvSpPr>
          <p:cNvPr id="1255" name="TextBox 2"/>
          <p:cNvSpPr txBox="1"/>
          <p:nvPr/>
        </p:nvSpPr>
        <p:spPr>
          <a:xfrm>
            <a:off x="44055" y="4725952"/>
            <a:ext cx="713488"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000">
                <a:solidFill>
                  <a:srgbClr val="FFFFFF"/>
                </a:solidFill>
                <a:latin typeface="Georgia"/>
                <a:ea typeface="Georgia"/>
                <a:cs typeface="Georgia"/>
                <a:sym typeface="Georgia"/>
              </a:defRPr>
            </a:lvl1pPr>
          </a:lstStyle>
          <a:p>
            <a:r>
              <a:rPr lang="en-US" dirty="0" smtClean="0"/>
              <a:t>25</a:t>
            </a:r>
            <a:endParaRPr dirty="0"/>
          </a:p>
        </p:txBody>
      </p:sp>
      <p:pic>
        <p:nvPicPr>
          <p:cNvPr id="1256" name="Picture 2" descr="Picture 2"/>
          <p:cNvPicPr>
            <a:picLocks noChangeAspect="1"/>
          </p:cNvPicPr>
          <p:nvPr/>
        </p:nvPicPr>
        <p:blipFill rotWithShape="1">
          <a:blip r:embed="rId4">
            <a:extLst/>
          </a:blip>
          <a:srcRect l="-1281" t="-576" r="35263" b="18785"/>
          <a:stretch/>
        </p:blipFill>
        <p:spPr>
          <a:xfrm>
            <a:off x="6451481" y="362399"/>
            <a:ext cx="2279564" cy="4338667"/>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1" name="TextBox 10"/>
          <p:cNvSpPr txBox="1"/>
          <p:nvPr/>
        </p:nvSpPr>
        <p:spPr>
          <a:xfrm>
            <a:off x="305985" y="355500"/>
            <a:ext cx="2187274" cy="26673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a:latin typeface="Georgia"/>
                <a:ea typeface="Georgia"/>
                <a:cs typeface="Georgia"/>
                <a:sym typeface="Georgia"/>
              </a:defRPr>
            </a:pPr>
            <a:endParaRPr sz="2000" b="0" dirty="0">
              <a:latin typeface="Georgia" panose="02040502050405020303" pitchFamily="18" charset="0"/>
              <a:ea typeface="Geller Text Bold"/>
              <a:cs typeface="Geller Text Bold"/>
              <a:sym typeface="Geller Text Bold"/>
            </a:endParaRPr>
          </a:p>
          <a:p>
            <a:pPr defTabSz="786383">
              <a:lnSpc>
                <a:spcPct val="90000"/>
              </a:lnSpc>
              <a:spcBef>
                <a:spcPts val="400"/>
              </a:spcBef>
              <a:defRPr>
                <a:solidFill>
                  <a:srgbClr val="000000"/>
                </a:solidFill>
                <a:latin typeface="Georgia"/>
                <a:ea typeface="Georgia"/>
                <a:cs typeface="Georgia"/>
                <a:sym typeface="Georgia"/>
              </a:defRPr>
            </a:pPr>
            <a:r>
              <a:rPr sz="2000" dirty="0">
                <a:latin typeface="Georgia" panose="02040502050405020303" pitchFamily="18" charset="0"/>
              </a:rPr>
              <a:t>Here’s how the solar irrigation pump works for Betty and her community.</a:t>
            </a:r>
            <a:endParaRPr sz="2000" dirty="0">
              <a:latin typeface="Georgia" panose="02040502050405020303" pitchFamily="18" charset="0"/>
              <a:ea typeface="+mj-ea"/>
              <a:cs typeface="+mj-cs"/>
              <a:sym typeface="Geller Text Regular"/>
            </a:endParaRPr>
          </a:p>
          <a:p>
            <a:pPr>
              <a:defRPr>
                <a:latin typeface="Georgia"/>
                <a:ea typeface="Georgia"/>
                <a:cs typeface="Georgia"/>
                <a:sym typeface="Georgia"/>
              </a:defRPr>
            </a:pPr>
            <a:endParaRPr dirty="0">
              <a:latin typeface="+mj-lt"/>
              <a:ea typeface="+mj-ea"/>
              <a:cs typeface="+mj-cs"/>
              <a:sym typeface="Geller Text Regular"/>
            </a:endParaRPr>
          </a:p>
          <a:p>
            <a:pPr>
              <a:defRPr>
                <a:latin typeface="Georgia"/>
                <a:ea typeface="Georgia"/>
                <a:cs typeface="Georgia"/>
                <a:sym typeface="Georgia"/>
              </a:defRPr>
            </a:pPr>
            <a:endParaRPr dirty="0">
              <a:latin typeface="+mj-lt"/>
              <a:ea typeface="+mj-ea"/>
              <a:cs typeface="+mj-cs"/>
              <a:sym typeface="Geller Text Regular"/>
            </a:endParaRPr>
          </a:p>
          <a:p>
            <a:pPr>
              <a:defRPr>
                <a:latin typeface="Georgia"/>
                <a:ea typeface="Georgia"/>
                <a:cs typeface="Georgia"/>
                <a:sym typeface="Georgia"/>
              </a:defRPr>
            </a:pPr>
            <a:endParaRPr dirty="0">
              <a:latin typeface="+mj-lt"/>
              <a:ea typeface="+mj-ea"/>
              <a:cs typeface="+mj-cs"/>
              <a:sym typeface="Geller Text Regular"/>
            </a:endParaRPr>
          </a:p>
        </p:txBody>
      </p:sp>
      <p:pic>
        <p:nvPicPr>
          <p:cNvPr id="1262" name="Image" descr="Image"/>
          <p:cNvPicPr>
            <a:picLocks noChangeAspect="1"/>
          </p:cNvPicPr>
          <p:nvPr/>
        </p:nvPicPr>
        <p:blipFill>
          <a:blip r:embed="rId3">
            <a:extLst/>
          </a:blip>
          <a:stretch>
            <a:fillRect/>
          </a:stretch>
        </p:blipFill>
        <p:spPr>
          <a:xfrm>
            <a:off x="-382562" y="4382417"/>
            <a:ext cx="1140105" cy="1135137"/>
          </a:xfrm>
          <a:prstGeom prst="rect">
            <a:avLst/>
          </a:prstGeom>
          <a:ln w="12700">
            <a:miter lim="400000"/>
          </a:ln>
        </p:spPr>
      </p:pic>
      <p:sp>
        <p:nvSpPr>
          <p:cNvPr id="1263" name="TextBox 2"/>
          <p:cNvSpPr txBox="1"/>
          <p:nvPr/>
        </p:nvSpPr>
        <p:spPr>
          <a:xfrm>
            <a:off x="42372" y="4701066"/>
            <a:ext cx="441722"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000">
                <a:solidFill>
                  <a:srgbClr val="FFFFFF"/>
                </a:solidFill>
                <a:latin typeface="Georgia"/>
                <a:ea typeface="Georgia"/>
                <a:cs typeface="Georgia"/>
                <a:sym typeface="Georgia"/>
              </a:defRPr>
            </a:lvl1pPr>
          </a:lstStyle>
          <a:p>
            <a:r>
              <a:rPr lang="en-US" dirty="0" smtClean="0"/>
              <a:t>26</a:t>
            </a:r>
            <a:endParaRPr dirty="0"/>
          </a:p>
        </p:txBody>
      </p:sp>
      <p:pic>
        <p:nvPicPr>
          <p:cNvPr id="1265" name="Picture 2" descr="Picture 2"/>
          <p:cNvPicPr>
            <a:picLocks noChangeAspect="1"/>
          </p:cNvPicPr>
          <p:nvPr/>
        </p:nvPicPr>
        <p:blipFill>
          <a:blip r:embed="rId4">
            <a:extLst/>
          </a:blip>
          <a:stretch>
            <a:fillRect/>
          </a:stretch>
        </p:blipFill>
        <p:spPr>
          <a:xfrm>
            <a:off x="2978305" y="355500"/>
            <a:ext cx="5796986" cy="4345566"/>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 name="Text Placeholder 1"/>
          <p:cNvSpPr txBox="1"/>
          <p:nvPr/>
        </p:nvSpPr>
        <p:spPr>
          <a:xfrm>
            <a:off x="1543842" y="1495666"/>
            <a:ext cx="6056316" cy="20518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ctr">
              <a:lnSpc>
                <a:spcPts val="8000"/>
              </a:lnSpc>
              <a:defRPr sz="5000" spc="20">
                <a:solidFill>
                  <a:srgbClr val="FFFFFF"/>
                </a:solidFill>
                <a:latin typeface="Geller Headline"/>
                <a:ea typeface="Geller Headline"/>
                <a:cs typeface="Geller Headline"/>
                <a:sym typeface="Geller Headline"/>
              </a:defRPr>
            </a:pPr>
            <a:r>
              <a:rPr dirty="0">
                <a:latin typeface="Georgia" panose="02040502050405020303" pitchFamily="18" charset="0"/>
              </a:rPr>
              <a:t>Celebrating</a:t>
            </a:r>
            <a:r>
              <a:rPr dirty="0"/>
              <a:t/>
            </a:r>
            <a:br>
              <a:rPr dirty="0"/>
            </a:br>
            <a:endParaRPr dirty="0"/>
          </a:p>
        </p:txBody>
      </p:sp>
      <p:sp>
        <p:nvSpPr>
          <p:cNvPr id="1270" name="TextBox 1"/>
          <p:cNvSpPr txBox="1"/>
          <p:nvPr/>
        </p:nvSpPr>
        <p:spPr>
          <a:xfrm>
            <a:off x="2312059" y="2306267"/>
            <a:ext cx="6043045" cy="15388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9400">
                <a:solidFill>
                  <a:srgbClr val="FFFFFF"/>
                </a:solidFill>
                <a:latin typeface="Druk"/>
                <a:ea typeface="Druk"/>
                <a:cs typeface="Druk"/>
                <a:sym typeface="Druk"/>
              </a:defRPr>
            </a:lvl1pPr>
          </a:lstStyle>
          <a:p>
            <a:r>
              <a:rPr dirty="0">
                <a:latin typeface="Impact" panose="020B0806030902050204" pitchFamily="34" charset="0"/>
              </a:rPr>
              <a:t>SUCCESS</a:t>
            </a: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 name="Slide Number Placeholder 3"/>
          <p:cNvSpPr txBox="1">
            <a:spLocks noGrp="1"/>
          </p:cNvSpPr>
          <p:nvPr>
            <p:ph type="sldNum" sz="quarter" idx="4294967295"/>
          </p:nvPr>
        </p:nvSpPr>
        <p:spPr>
          <a:xfrm>
            <a:off x="322263" y="4669744"/>
            <a:ext cx="219931" cy="2032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FFFFFF"/>
                </a:solidFill>
                <a:latin typeface="Georgia"/>
                <a:ea typeface="Georgia"/>
                <a:cs typeface="Georgia"/>
                <a:sym typeface="Georgia"/>
              </a:defRPr>
            </a:lvl1pPr>
          </a:lstStyle>
          <a:p>
            <a:fld id="{86CB4B4D-7CA3-9044-876B-883B54F8677D}" type="slidenum">
              <a:t>28</a:t>
            </a:fld>
            <a:endParaRPr/>
          </a:p>
        </p:txBody>
      </p:sp>
      <p:pic>
        <p:nvPicPr>
          <p:cNvPr id="1273" name="Picture 4" descr="Picture 4"/>
          <p:cNvPicPr>
            <a:picLocks noChangeAspect="1"/>
          </p:cNvPicPr>
          <p:nvPr/>
        </p:nvPicPr>
        <p:blipFill>
          <a:blip r:embed="rId3">
            <a:extLst/>
          </a:blip>
          <a:stretch>
            <a:fillRect/>
          </a:stretch>
        </p:blipFill>
        <p:spPr>
          <a:xfrm>
            <a:off x="4658938" y="656894"/>
            <a:ext cx="1567541" cy="1234590"/>
          </a:xfrm>
          <a:prstGeom prst="rect">
            <a:avLst/>
          </a:prstGeom>
          <a:ln w="12700">
            <a:miter lim="400000"/>
          </a:ln>
        </p:spPr>
      </p:pic>
      <p:pic>
        <p:nvPicPr>
          <p:cNvPr id="1274" name="Picture 4" descr="Picture 4"/>
          <p:cNvPicPr>
            <a:picLocks noChangeAspect="1"/>
          </p:cNvPicPr>
          <p:nvPr/>
        </p:nvPicPr>
        <p:blipFill>
          <a:blip r:embed="rId4">
            <a:extLst/>
          </a:blip>
          <a:stretch>
            <a:fillRect/>
          </a:stretch>
        </p:blipFill>
        <p:spPr>
          <a:xfrm>
            <a:off x="6420630" y="656894"/>
            <a:ext cx="2521725" cy="1047159"/>
          </a:xfrm>
          <a:prstGeom prst="rect">
            <a:avLst/>
          </a:prstGeom>
          <a:ln w="12700">
            <a:miter lim="400000"/>
          </a:ln>
        </p:spPr>
      </p:pic>
      <p:sp>
        <p:nvSpPr>
          <p:cNvPr id="1275" name="Rectangle 10"/>
          <p:cNvSpPr/>
          <p:nvPr/>
        </p:nvSpPr>
        <p:spPr>
          <a:xfrm>
            <a:off x="4572000" y="2050026"/>
            <a:ext cx="4572000" cy="3093474"/>
          </a:xfrm>
          <a:prstGeom prst="rect">
            <a:avLst/>
          </a:prstGeom>
          <a:solidFill>
            <a:srgbClr val="FFA600"/>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276" name="Rectangle 3"/>
          <p:cNvSpPr txBox="1"/>
          <p:nvPr/>
        </p:nvSpPr>
        <p:spPr>
          <a:xfrm>
            <a:off x="245761" y="89707"/>
            <a:ext cx="4273153" cy="3977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500" b="1">
                <a:latin typeface="Georgia"/>
                <a:ea typeface="Georgia"/>
                <a:cs typeface="Georgia"/>
                <a:sym typeface="Georgia"/>
              </a:defRPr>
            </a:pPr>
            <a:r>
              <a:t>CREST Awards</a:t>
            </a:r>
            <a:br/>
            <a:r>
              <a:t/>
            </a:r>
            <a:br/>
            <a:r>
              <a:rPr b="0"/>
              <a:t>The Squashed tomato challenge is perfect for a </a:t>
            </a:r>
            <a:r>
              <a:t>CREST Discovery Award</a:t>
            </a:r>
            <a:r>
              <a:rPr b="0"/>
              <a:t>. It can also be used to gain a Superstar award (primary) </a:t>
            </a:r>
            <a:br>
              <a:rPr b="0"/>
            </a:br>
            <a:r>
              <a:rPr b="0"/>
              <a:t>and as a context for </a:t>
            </a:r>
            <a:br>
              <a:rPr b="0"/>
            </a:br>
            <a:r>
              <a:rPr b="0"/>
              <a:t>Bronze–Gold Awards (Secondary) </a:t>
            </a:r>
            <a:br>
              <a:rPr b="0"/>
            </a:br>
            <a:r>
              <a:rPr b="0"/>
              <a:t/>
            </a:r>
            <a:br>
              <a:rPr b="0"/>
            </a:br>
            <a:r>
              <a:t>Big Bang Competition</a:t>
            </a:r>
            <a:br/>
            <a:r>
              <a:t/>
            </a:r>
            <a:br/>
            <a:r>
              <a:rPr b="0"/>
              <a:t>You can enter your challenge into the Big Bang Competition, either at regional events or on-line. </a:t>
            </a:r>
            <a:br>
              <a:rPr b="0"/>
            </a:br>
            <a:r>
              <a:rPr b="0"/>
              <a:t/>
            </a:r>
            <a:br>
              <a:rPr b="0"/>
            </a:br>
            <a:r>
              <a:rPr b="0"/>
              <a:t>200 projects are chosen every year to attend the national Big Bang Fair in Birmingham.  Prizes include industrial/scientific site visits, mentoring, cash, and the chance to represent the UK in International competitions. </a:t>
            </a:r>
          </a:p>
        </p:txBody>
      </p:sp>
      <p:pic>
        <p:nvPicPr>
          <p:cNvPr id="1277" name="Picture 13" descr="Picture 13"/>
          <p:cNvPicPr>
            <a:picLocks noChangeAspect="1"/>
          </p:cNvPicPr>
          <p:nvPr/>
        </p:nvPicPr>
        <p:blipFill>
          <a:blip r:embed="rId5">
            <a:extLst/>
          </a:blip>
          <a:srcRect l="27633" t="11022" b="18473"/>
          <a:stretch>
            <a:fillRect/>
          </a:stretch>
        </p:blipFill>
        <p:spPr>
          <a:xfrm>
            <a:off x="4823475" y="2255665"/>
            <a:ext cx="4129553" cy="2682195"/>
          </a:xfrm>
          <a:prstGeom prst="rect">
            <a:avLst/>
          </a:prstGeom>
          <a:ln w="12700">
            <a:miter lim="400000"/>
          </a:ln>
        </p:spPr>
      </p:pic>
      <p:sp>
        <p:nvSpPr>
          <p:cNvPr id="1278" name="TextBox 14"/>
          <p:cNvSpPr txBox="1"/>
          <p:nvPr/>
        </p:nvSpPr>
        <p:spPr>
          <a:xfrm>
            <a:off x="1659503" y="4300411"/>
            <a:ext cx="2859410" cy="713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400">
                <a:latin typeface="Georgia"/>
                <a:ea typeface="Georgia"/>
                <a:cs typeface="Georgia"/>
                <a:sym typeface="Georgia"/>
              </a:defRPr>
            </a:pPr>
            <a:endParaRPr/>
          </a:p>
          <a:p>
            <a:pPr>
              <a:defRPr sz="1400">
                <a:latin typeface="Georgia"/>
                <a:ea typeface="Georgia"/>
                <a:cs typeface="Georgia"/>
                <a:sym typeface="Georgia"/>
              </a:defRPr>
            </a:pPr>
            <a:r>
              <a:t>This could be you next year!</a:t>
            </a:r>
            <a:endParaRPr u="sng">
              <a:latin typeface="Geller Text Bold"/>
              <a:ea typeface="Geller Text Bold"/>
              <a:cs typeface="Geller Text Bold"/>
              <a:sym typeface="Geller Text Bold"/>
            </a:endParaRPr>
          </a:p>
        </p:txBody>
      </p:sp>
      <p:pic>
        <p:nvPicPr>
          <p:cNvPr id="1279" name="Image" descr="Image"/>
          <p:cNvPicPr>
            <a:picLocks noChangeAspect="1"/>
          </p:cNvPicPr>
          <p:nvPr/>
        </p:nvPicPr>
        <p:blipFill>
          <a:blip r:embed="rId6">
            <a:extLst/>
          </a:blip>
          <a:stretch>
            <a:fillRect/>
          </a:stretch>
        </p:blipFill>
        <p:spPr>
          <a:xfrm>
            <a:off x="-382562" y="4382417"/>
            <a:ext cx="1140105" cy="1135137"/>
          </a:xfrm>
          <a:prstGeom prst="rect">
            <a:avLst/>
          </a:prstGeom>
          <a:ln w="12700">
            <a:miter lim="400000"/>
          </a:ln>
        </p:spPr>
      </p:pic>
      <p:sp>
        <p:nvSpPr>
          <p:cNvPr id="1280" name="TextBox 2"/>
          <p:cNvSpPr txBox="1"/>
          <p:nvPr/>
        </p:nvSpPr>
        <p:spPr>
          <a:xfrm>
            <a:off x="55072" y="4726466"/>
            <a:ext cx="487122"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000">
                <a:solidFill>
                  <a:srgbClr val="FFFFFF"/>
                </a:solidFill>
                <a:latin typeface="Georgia"/>
                <a:ea typeface="Georgia"/>
                <a:cs typeface="Georgia"/>
                <a:sym typeface="Georgia"/>
              </a:defRPr>
            </a:lvl1pPr>
          </a:lstStyle>
          <a:p>
            <a:r>
              <a:rPr lang="en-US" dirty="0" smtClean="0"/>
              <a:t>28</a:t>
            </a:r>
            <a:endParaRPr dirty="0"/>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4" name="Picture 15" descr="Picture 15"/>
          <p:cNvPicPr>
            <a:picLocks noChangeAspect="1"/>
          </p:cNvPicPr>
          <p:nvPr/>
        </p:nvPicPr>
        <p:blipFill>
          <a:blip r:embed="rId2">
            <a:extLst/>
          </a:blip>
          <a:stretch>
            <a:fillRect/>
          </a:stretch>
        </p:blipFill>
        <p:spPr>
          <a:xfrm>
            <a:off x="6978132" y="4279889"/>
            <a:ext cx="306590" cy="306590"/>
          </a:xfrm>
          <a:prstGeom prst="rect">
            <a:avLst/>
          </a:prstGeom>
          <a:ln w="12700">
            <a:miter lim="400000"/>
          </a:ln>
        </p:spPr>
      </p:pic>
      <p:pic>
        <p:nvPicPr>
          <p:cNvPr id="1285" name="Picture 16" descr="Picture 16"/>
          <p:cNvPicPr>
            <a:picLocks noChangeAspect="1"/>
          </p:cNvPicPr>
          <p:nvPr/>
        </p:nvPicPr>
        <p:blipFill>
          <a:blip r:embed="rId3">
            <a:extLst/>
          </a:blip>
          <a:stretch>
            <a:fillRect/>
          </a:stretch>
        </p:blipFill>
        <p:spPr>
          <a:xfrm>
            <a:off x="5948988" y="4242470"/>
            <a:ext cx="407428" cy="344010"/>
          </a:xfrm>
          <a:prstGeom prst="rect">
            <a:avLst/>
          </a:prstGeom>
          <a:ln w="12700">
            <a:miter lim="400000"/>
          </a:ln>
        </p:spPr>
      </p:pic>
      <p:pic>
        <p:nvPicPr>
          <p:cNvPr id="1286" name="Picture 17" descr="Picture 17"/>
          <p:cNvPicPr>
            <a:picLocks noChangeAspect="1"/>
          </p:cNvPicPr>
          <p:nvPr/>
        </p:nvPicPr>
        <p:blipFill>
          <a:blip r:embed="rId2">
            <a:extLst/>
          </a:blip>
          <a:stretch>
            <a:fillRect/>
          </a:stretch>
        </p:blipFill>
        <p:spPr>
          <a:xfrm>
            <a:off x="8085572" y="4279889"/>
            <a:ext cx="306590" cy="306590"/>
          </a:xfrm>
          <a:prstGeom prst="rect">
            <a:avLst/>
          </a:prstGeom>
          <a:ln w="12700">
            <a:miter lim="400000"/>
          </a:ln>
        </p:spPr>
      </p:pic>
      <p:pic>
        <p:nvPicPr>
          <p:cNvPr id="1287" name="Picture 7" descr="Picture 7"/>
          <p:cNvPicPr>
            <a:picLocks noChangeAspect="1"/>
          </p:cNvPicPr>
          <p:nvPr/>
        </p:nvPicPr>
        <p:blipFill>
          <a:blip r:embed="rId4">
            <a:extLst/>
          </a:blip>
          <a:stretch>
            <a:fillRect/>
          </a:stretch>
        </p:blipFill>
        <p:spPr>
          <a:xfrm>
            <a:off x="275088" y="295834"/>
            <a:ext cx="1439561" cy="833721"/>
          </a:xfrm>
          <a:prstGeom prst="rect">
            <a:avLst/>
          </a:prstGeom>
          <a:ln w="12700">
            <a:miter lim="400000"/>
          </a:ln>
        </p:spPr>
      </p:pic>
      <p:sp>
        <p:nvSpPr>
          <p:cNvPr id="1288" name="Title 1"/>
          <p:cNvSpPr txBox="1"/>
          <p:nvPr/>
        </p:nvSpPr>
        <p:spPr>
          <a:xfrm>
            <a:off x="250592" y="1685220"/>
            <a:ext cx="3188456" cy="2489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2400" b="1">
                <a:latin typeface="Georgia"/>
                <a:ea typeface="Georgia"/>
                <a:cs typeface="Georgia"/>
                <a:sym typeface="Georgia"/>
              </a:defRPr>
            </a:pPr>
            <a:r>
              <a:t>We hope you enjoyed the</a:t>
            </a:r>
            <a:br/>
            <a:r>
              <a:t>Solar challenge</a:t>
            </a:r>
            <a:endParaRPr sz="1400" b="0">
              <a:latin typeface="Geller Headline"/>
              <a:ea typeface="Geller Headline"/>
              <a:cs typeface="Geller Headline"/>
              <a:sym typeface="Geller Headline"/>
            </a:endParaRPr>
          </a:p>
          <a:p>
            <a:pPr>
              <a:defRPr sz="1400">
                <a:latin typeface="Geller Headline"/>
                <a:ea typeface="Geller Headline"/>
                <a:cs typeface="Geller Headline"/>
                <a:sym typeface="Geller Headline"/>
              </a:defRPr>
            </a:pPr>
            <a:endParaRPr sz="1400" b="0">
              <a:latin typeface="Geller Headline"/>
              <a:ea typeface="Geller Headline"/>
              <a:cs typeface="Geller Headline"/>
              <a:sym typeface="Geller Headline"/>
            </a:endParaRPr>
          </a:p>
          <a:p>
            <a:pPr>
              <a:defRPr sz="1400">
                <a:latin typeface="Geller Headline"/>
                <a:ea typeface="Geller Headline"/>
                <a:cs typeface="Geller Headline"/>
                <a:sym typeface="Geller Headline"/>
              </a:defRPr>
            </a:pPr>
            <a:endParaRPr sz="1400" b="0">
              <a:latin typeface="Geller Headline"/>
              <a:ea typeface="Geller Headline"/>
              <a:cs typeface="Geller Headline"/>
              <a:sym typeface="Geller Headline"/>
            </a:endParaRPr>
          </a:p>
          <a:p>
            <a:pPr>
              <a:defRPr sz="1400">
                <a:latin typeface="Geller Headline"/>
                <a:ea typeface="Geller Headline"/>
                <a:cs typeface="Geller Headline"/>
                <a:sym typeface="Geller Headline"/>
              </a:defRPr>
            </a:pPr>
            <a:endParaRPr sz="1400" b="0">
              <a:latin typeface="Geller Headline"/>
              <a:ea typeface="Geller Headline"/>
              <a:cs typeface="Geller Headline"/>
              <a:sym typeface="Geller Headline"/>
            </a:endParaRPr>
          </a:p>
          <a:p>
            <a:pPr>
              <a:defRPr sz="1400">
                <a:latin typeface="Geller Headline"/>
                <a:ea typeface="Geller Headline"/>
                <a:cs typeface="Geller Headline"/>
                <a:sym typeface="Geller Headline"/>
              </a:defRPr>
            </a:pPr>
            <a:endParaRPr sz="1400" b="0">
              <a:latin typeface="Geller Headline"/>
              <a:ea typeface="Geller Headline"/>
              <a:cs typeface="Geller Headline"/>
              <a:sym typeface="Geller Headline"/>
            </a:endParaRPr>
          </a:p>
          <a:p>
            <a:pPr>
              <a:defRPr sz="1400">
                <a:latin typeface="Geller Headline"/>
                <a:ea typeface="Geller Headline"/>
                <a:cs typeface="Geller Headline"/>
                <a:sym typeface="Geller Headline"/>
              </a:defRPr>
            </a:pPr>
            <a:endParaRPr sz="1400" b="0">
              <a:latin typeface="Geller Headline"/>
              <a:ea typeface="Geller Headline"/>
              <a:cs typeface="Geller Headline"/>
              <a:sym typeface="Geller Headline"/>
            </a:endParaRPr>
          </a:p>
          <a:p>
            <a:pPr>
              <a:defRPr sz="1000" b="1">
                <a:latin typeface="Georgia"/>
                <a:ea typeface="Georgia"/>
                <a:cs typeface="Georgia"/>
                <a:sym typeface="Georgia"/>
              </a:defRPr>
            </a:pPr>
            <a:r>
              <a:t>For more information and resources go to:</a:t>
            </a:r>
            <a:endParaRPr sz="1400" b="0">
              <a:latin typeface="Geller Headline"/>
              <a:ea typeface="Geller Headline"/>
              <a:cs typeface="Geller Headline"/>
              <a:sym typeface="Geller Headline"/>
            </a:endParaRPr>
          </a:p>
          <a:p>
            <a:pPr>
              <a:defRPr sz="1600" b="1">
                <a:latin typeface="Georgia"/>
                <a:ea typeface="Georgia"/>
                <a:cs typeface="Georgia"/>
                <a:sym typeface="Georgia"/>
              </a:defRPr>
            </a:pPr>
            <a:r>
              <a:t>practicalaction.org/schools</a:t>
            </a:r>
          </a:p>
        </p:txBody>
      </p:sp>
      <p:pic>
        <p:nvPicPr>
          <p:cNvPr id="1289" name="Picture 14" descr="Picture 14"/>
          <p:cNvPicPr>
            <a:picLocks noChangeAspect="1"/>
          </p:cNvPicPr>
          <p:nvPr/>
        </p:nvPicPr>
        <p:blipFill>
          <a:blip r:embed="rId5">
            <a:extLst/>
          </a:blip>
          <a:stretch>
            <a:fillRect/>
          </a:stretch>
        </p:blipFill>
        <p:spPr>
          <a:xfrm>
            <a:off x="250591" y="4567673"/>
            <a:ext cx="231649" cy="231650"/>
          </a:xfrm>
          <a:prstGeom prst="rect">
            <a:avLst/>
          </a:prstGeom>
          <a:ln w="12700">
            <a:miter lim="400000"/>
          </a:ln>
        </p:spPr>
      </p:pic>
      <p:pic>
        <p:nvPicPr>
          <p:cNvPr id="1290" name="Picture 18" descr="Picture 18"/>
          <p:cNvPicPr>
            <a:picLocks noChangeAspect="1"/>
          </p:cNvPicPr>
          <p:nvPr/>
        </p:nvPicPr>
        <p:blipFill>
          <a:blip r:embed="rId6">
            <a:extLst/>
          </a:blip>
          <a:stretch>
            <a:fillRect/>
          </a:stretch>
        </p:blipFill>
        <p:spPr>
          <a:xfrm>
            <a:off x="568083" y="4567673"/>
            <a:ext cx="231649" cy="231650"/>
          </a:xfrm>
          <a:prstGeom prst="rect">
            <a:avLst/>
          </a:prstGeom>
          <a:ln w="12700">
            <a:miter lim="400000"/>
          </a:ln>
        </p:spPr>
      </p:pic>
      <p:pic>
        <p:nvPicPr>
          <p:cNvPr id="1291" name="Picture 19" descr="Picture 19"/>
          <p:cNvPicPr>
            <a:picLocks noChangeAspect="1"/>
          </p:cNvPicPr>
          <p:nvPr/>
        </p:nvPicPr>
        <p:blipFill>
          <a:blip r:embed="rId7">
            <a:extLst/>
          </a:blip>
          <a:stretch>
            <a:fillRect/>
          </a:stretch>
        </p:blipFill>
        <p:spPr>
          <a:xfrm>
            <a:off x="1208645" y="4567673"/>
            <a:ext cx="231650" cy="231650"/>
          </a:xfrm>
          <a:prstGeom prst="rect">
            <a:avLst/>
          </a:prstGeom>
          <a:ln w="12700">
            <a:miter lim="400000"/>
          </a:ln>
        </p:spPr>
      </p:pic>
      <p:pic>
        <p:nvPicPr>
          <p:cNvPr id="1292" name="Picture 20" descr="Picture 20"/>
          <p:cNvPicPr>
            <a:picLocks noChangeAspect="1"/>
          </p:cNvPicPr>
          <p:nvPr/>
        </p:nvPicPr>
        <p:blipFill>
          <a:blip r:embed="rId8">
            <a:extLst/>
          </a:blip>
          <a:stretch>
            <a:fillRect/>
          </a:stretch>
        </p:blipFill>
        <p:spPr>
          <a:xfrm>
            <a:off x="1528768" y="4567673"/>
            <a:ext cx="231650" cy="231650"/>
          </a:xfrm>
          <a:prstGeom prst="rect">
            <a:avLst/>
          </a:prstGeom>
          <a:ln w="12700">
            <a:miter lim="400000"/>
          </a:ln>
        </p:spPr>
      </p:pic>
      <p:pic>
        <p:nvPicPr>
          <p:cNvPr id="1293" name="Picture 21" descr="Picture 21"/>
          <p:cNvPicPr>
            <a:picLocks noChangeAspect="1"/>
          </p:cNvPicPr>
          <p:nvPr/>
        </p:nvPicPr>
        <p:blipFill>
          <a:blip r:embed="rId9">
            <a:extLst/>
          </a:blip>
          <a:stretch>
            <a:fillRect/>
          </a:stretch>
        </p:blipFill>
        <p:spPr>
          <a:xfrm>
            <a:off x="885575" y="4567673"/>
            <a:ext cx="231650" cy="231650"/>
          </a:xfrm>
          <a:prstGeom prst="rect">
            <a:avLst/>
          </a:prstGeom>
          <a:ln w="12700">
            <a:miter lim="400000"/>
          </a:ln>
        </p:spPr>
      </p:pic>
      <p:sp>
        <p:nvSpPr>
          <p:cNvPr id="1294" name="Rectangle 12"/>
          <p:cNvSpPr/>
          <p:nvPr/>
        </p:nvSpPr>
        <p:spPr>
          <a:xfrm>
            <a:off x="4212235" y="0"/>
            <a:ext cx="4931766" cy="514350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pic>
        <p:nvPicPr>
          <p:cNvPr id="1295" name="Picture 22" descr="Picture 22"/>
          <p:cNvPicPr>
            <a:picLocks noChangeAspect="1"/>
          </p:cNvPicPr>
          <p:nvPr/>
        </p:nvPicPr>
        <p:blipFill>
          <a:blip r:embed="rId10">
            <a:extLst/>
          </a:blip>
          <a:srcRect l="12053" t="9227" r="12053" b="4705"/>
          <a:stretch>
            <a:fillRect/>
          </a:stretch>
        </p:blipFill>
        <p:spPr>
          <a:xfrm>
            <a:off x="4212235" y="0"/>
            <a:ext cx="4931766" cy="5143500"/>
          </a:xfrm>
          <a:prstGeom prst="rect">
            <a:avLst/>
          </a:prstGeom>
          <a:ln w="12700">
            <a:miter lim="400000"/>
          </a:ln>
        </p:spPr>
      </p:pic>
      <p:pic>
        <p:nvPicPr>
          <p:cNvPr id="1296" name="Picture 23" descr="Picture 23"/>
          <p:cNvPicPr>
            <a:picLocks noChangeAspect="1"/>
          </p:cNvPicPr>
          <p:nvPr/>
        </p:nvPicPr>
        <p:blipFill>
          <a:blip r:embed="rId11">
            <a:extLst/>
          </a:blip>
          <a:stretch>
            <a:fillRect/>
          </a:stretch>
        </p:blipFill>
        <p:spPr>
          <a:xfrm rot="1718406">
            <a:off x="5812435" y="1476306"/>
            <a:ext cx="1865836" cy="2045675"/>
          </a:xfrm>
          <a:prstGeom prst="rect">
            <a:avLst/>
          </a:prstGeom>
          <a:ln w="12700">
            <a:miter lim="400000"/>
          </a:ln>
        </p:spPr>
      </p:pic>
      <p:sp>
        <p:nvSpPr>
          <p:cNvPr id="1297" name="TextBox 6"/>
          <p:cNvSpPr/>
          <p:nvPr/>
        </p:nvSpPr>
        <p:spPr>
          <a:xfrm>
            <a:off x="4205392" y="0"/>
            <a:ext cx="4946402" cy="5143500"/>
          </a:xfrm>
          <a:prstGeom prst="rect">
            <a:avLst/>
          </a:prstGeom>
          <a:solidFill>
            <a:srgbClr val="FFA600"/>
          </a:solidFill>
          <a:ln w="12700">
            <a:miter lim="400000"/>
          </a:ln>
        </p:spPr>
        <p:txBody>
          <a:bodyPr lIns="45718" tIns="45718" rIns="45718" bIns="45718"/>
          <a:lstStyle/>
          <a:p>
            <a:pPr>
              <a:defRPr>
                <a:latin typeface="+mj-lt"/>
                <a:ea typeface="+mj-ea"/>
                <a:cs typeface="+mj-cs"/>
                <a:sym typeface="Geller Text Regular"/>
              </a:defRPr>
            </a:pPr>
            <a:endParaRPr/>
          </a:p>
        </p:txBody>
      </p:sp>
      <p:pic>
        <p:nvPicPr>
          <p:cNvPr id="1298" name="Image" descr="Image"/>
          <p:cNvPicPr>
            <a:picLocks noChangeAspect="1"/>
          </p:cNvPicPr>
          <p:nvPr/>
        </p:nvPicPr>
        <p:blipFill>
          <a:blip r:embed="rId12">
            <a:extLst/>
          </a:blip>
          <a:stretch>
            <a:fillRect/>
          </a:stretch>
        </p:blipFill>
        <p:spPr>
          <a:xfrm>
            <a:off x="4532828" y="501637"/>
            <a:ext cx="4291529" cy="427281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 name="Rectangle 6"/>
          <p:cNvSpPr/>
          <p:nvPr/>
        </p:nvSpPr>
        <p:spPr>
          <a:xfrm>
            <a:off x="4822852" y="0"/>
            <a:ext cx="4321149" cy="5143500"/>
          </a:xfrm>
          <a:prstGeom prst="rect">
            <a:avLst/>
          </a:prstGeom>
          <a:solidFill>
            <a:srgbClr val="FFA600"/>
          </a:solidFill>
          <a:ln w="12700">
            <a:miter lim="400000"/>
          </a:ln>
        </p:spPr>
        <p:txBody>
          <a:bodyPr lIns="45718" tIns="45718" rIns="45718" bIns="45718" anchor="ctr"/>
          <a:lstStyle/>
          <a:p>
            <a:pPr algn="ctr">
              <a:defRPr>
                <a:solidFill>
                  <a:srgbClr val="FFFFFF"/>
                </a:solidFill>
                <a:latin typeface="+mj-lt"/>
                <a:ea typeface="+mj-ea"/>
                <a:cs typeface="+mj-cs"/>
                <a:sym typeface="Geller Text Regular"/>
              </a:defRPr>
            </a:pPr>
            <a:endParaRPr/>
          </a:p>
        </p:txBody>
      </p:sp>
      <p:sp>
        <p:nvSpPr>
          <p:cNvPr id="1188" name="Content Placeholder 2"/>
          <p:cNvSpPr txBox="1">
            <a:spLocks noGrp="1"/>
          </p:cNvSpPr>
          <p:nvPr>
            <p:ph type="body" idx="1"/>
          </p:nvPr>
        </p:nvSpPr>
        <p:spPr>
          <a:xfrm>
            <a:off x="236789" y="234137"/>
            <a:ext cx="4489649" cy="4320994"/>
          </a:xfrm>
          <a:prstGeom prst="rect">
            <a:avLst/>
          </a:prstGeom>
        </p:spPr>
        <p:txBody>
          <a:bodyPr>
            <a:normAutofit fontScale="77500" lnSpcReduction="20000"/>
          </a:bodyPr>
          <a:lstStyle/>
          <a:p>
            <a:pPr defTabSz="886967">
              <a:defRPr sz="1600" spc="0">
                <a:latin typeface="Georgia"/>
                <a:ea typeface="Georgia"/>
                <a:cs typeface="Georgia"/>
                <a:sym typeface="Georgia"/>
              </a:defRPr>
            </a:pPr>
            <a:r>
              <a:rPr sz="2400" b="1" dirty="0"/>
              <a:t>Electricity in</a:t>
            </a:r>
            <a:r>
              <a:rPr dirty="0"/>
              <a:t> </a:t>
            </a:r>
            <a:r>
              <a:rPr lang="en-US" sz="2500" b="1" dirty="0" smtClean="0"/>
              <a:t>the UK</a:t>
            </a:r>
          </a:p>
          <a:p>
            <a:pPr defTabSz="886967">
              <a:defRPr sz="1600" spc="0">
                <a:latin typeface="Georgia"/>
                <a:ea typeface="Georgia"/>
                <a:cs typeface="Georgia"/>
                <a:sym typeface="Georgia"/>
              </a:defRPr>
            </a:pPr>
            <a:endParaRPr sz="2500" b="1" dirty="0"/>
          </a:p>
          <a:p>
            <a:pPr>
              <a:lnSpc>
                <a:spcPct val="120000"/>
              </a:lnSpc>
              <a:defRPr sz="1600" spc="0">
                <a:solidFill>
                  <a:srgbClr val="404040"/>
                </a:solidFill>
                <a:latin typeface="Georgia"/>
                <a:ea typeface="Georgia"/>
                <a:cs typeface="Georgia"/>
                <a:sym typeface="Georgia"/>
              </a:defRPr>
            </a:pPr>
            <a:r>
              <a:rPr lang="en-US" sz="2300" spc="0" dirty="0">
                <a:solidFill>
                  <a:srgbClr val="404040"/>
                </a:solidFill>
                <a:latin typeface="Georgia" panose="02040502050405020303" pitchFamily="18" charset="0"/>
                <a:ea typeface="Georgia"/>
                <a:cs typeface="Georgia"/>
                <a:sym typeface="Helvetica"/>
              </a:rPr>
              <a:t>Electricity is generated in a number of different </a:t>
            </a:r>
            <a:r>
              <a:rPr lang="en-US" sz="2300" spc="0" dirty="0" smtClean="0">
                <a:solidFill>
                  <a:srgbClr val="404040"/>
                </a:solidFill>
                <a:latin typeface="Georgia" panose="02040502050405020303" pitchFamily="18" charset="0"/>
                <a:ea typeface="Georgia"/>
                <a:cs typeface="Georgia"/>
                <a:sym typeface="Helvetica"/>
              </a:rPr>
              <a:t>ways, and the percentages form these sources changes over time. </a:t>
            </a:r>
            <a:endParaRPr lang="en-US" sz="2300" spc="0" dirty="0">
              <a:solidFill>
                <a:srgbClr val="404040"/>
              </a:solidFill>
              <a:latin typeface="Georgia" panose="02040502050405020303" pitchFamily="18" charset="0"/>
              <a:ea typeface="Georgia"/>
              <a:cs typeface="Georgia"/>
              <a:sym typeface="Helvetica"/>
            </a:endParaRPr>
          </a:p>
          <a:p>
            <a:pPr>
              <a:lnSpc>
                <a:spcPct val="120000"/>
              </a:lnSpc>
              <a:defRPr sz="1600" spc="0">
                <a:solidFill>
                  <a:srgbClr val="404040"/>
                </a:solidFill>
                <a:latin typeface="Georgia"/>
                <a:ea typeface="Georgia"/>
                <a:cs typeface="Georgia"/>
                <a:sym typeface="Georgia"/>
              </a:defRPr>
            </a:pPr>
            <a:r>
              <a:rPr lang="en-US" sz="2300" spc="0" dirty="0">
                <a:solidFill>
                  <a:srgbClr val="404040"/>
                </a:solidFill>
                <a:latin typeface="Georgia" panose="02040502050405020303" pitchFamily="18" charset="0"/>
                <a:ea typeface="Georgia"/>
                <a:cs typeface="Georgia"/>
                <a:sym typeface="Helvetica"/>
              </a:rPr>
              <a:t>Guess the percentage contribution of electricity in the UK supplied from:</a:t>
            </a:r>
          </a:p>
          <a:p>
            <a:pPr>
              <a:lnSpc>
                <a:spcPct val="120000"/>
              </a:lnSpc>
              <a:defRPr sz="1600" spc="0">
                <a:solidFill>
                  <a:srgbClr val="404040"/>
                </a:solidFill>
                <a:latin typeface="Georgia"/>
                <a:ea typeface="Georgia"/>
                <a:cs typeface="Georgia"/>
                <a:sym typeface="Georgia"/>
              </a:defRPr>
            </a:pPr>
            <a:endParaRPr lang="en-US" sz="2300" spc="0" dirty="0">
              <a:solidFill>
                <a:srgbClr val="404040"/>
              </a:solidFill>
              <a:latin typeface="Georgia" panose="02040502050405020303" pitchFamily="18" charset="0"/>
              <a:ea typeface="Georgia"/>
              <a:cs typeface="Georgia"/>
              <a:sym typeface="Helvetica"/>
            </a:endParaRPr>
          </a:p>
          <a:p>
            <a:pPr marL="342900" indent="-342900">
              <a:lnSpc>
                <a:spcPct val="120000"/>
              </a:lnSpc>
              <a:buSzPct val="100000"/>
              <a:buChar char="▪"/>
              <a:defRPr sz="1600" spc="0">
                <a:solidFill>
                  <a:srgbClr val="FDA529"/>
                </a:solidFill>
                <a:latin typeface="Georgia"/>
                <a:ea typeface="Georgia"/>
                <a:cs typeface="Georgia"/>
                <a:sym typeface="Georgia"/>
              </a:defRPr>
            </a:pPr>
            <a:r>
              <a:rPr lang="en-US" sz="2300" spc="0" dirty="0">
                <a:solidFill>
                  <a:srgbClr val="FFA600"/>
                </a:solidFill>
                <a:latin typeface="Georgia" panose="02040502050405020303" pitchFamily="18" charset="0"/>
                <a:ea typeface="Georgia"/>
                <a:cs typeface="Georgia"/>
                <a:sym typeface="Helvetica"/>
              </a:rPr>
              <a:t>Fossil fuels (oil, gas and coal)</a:t>
            </a:r>
          </a:p>
          <a:p>
            <a:pPr>
              <a:lnSpc>
                <a:spcPct val="120000"/>
              </a:lnSpc>
              <a:buSzPct val="100000"/>
              <a:defRPr sz="1600" spc="0">
                <a:solidFill>
                  <a:srgbClr val="FDA529"/>
                </a:solidFill>
                <a:latin typeface="Georgia"/>
                <a:ea typeface="Georgia"/>
                <a:cs typeface="Georgia"/>
                <a:sym typeface="Georgia"/>
              </a:defRPr>
            </a:pPr>
            <a:r>
              <a:rPr lang="en-US" sz="2900" spc="0" dirty="0" smtClean="0">
                <a:solidFill>
                  <a:srgbClr val="404040"/>
                </a:solidFill>
                <a:latin typeface="Georgia" panose="02040502050405020303" pitchFamily="18" charset="0"/>
                <a:ea typeface="Georgia"/>
                <a:cs typeface="Georgia"/>
                <a:sym typeface="Helvetica"/>
              </a:rPr>
              <a:t>      </a:t>
            </a:r>
            <a:r>
              <a:rPr lang="en-US" sz="2900" b="1" spc="0" dirty="0" smtClean="0">
                <a:solidFill>
                  <a:srgbClr val="404040"/>
                </a:solidFill>
                <a:latin typeface="Georgia" panose="02040502050405020303" pitchFamily="18" charset="0"/>
                <a:ea typeface="Georgia"/>
                <a:cs typeface="Georgia"/>
                <a:sym typeface="Helvetica"/>
              </a:rPr>
              <a:t>38% </a:t>
            </a:r>
            <a:r>
              <a:rPr lang="en-US" sz="2600" spc="0" dirty="0" smtClean="0">
                <a:solidFill>
                  <a:srgbClr val="404040"/>
                </a:solidFill>
                <a:latin typeface="Georgia" panose="02040502050405020303" pitchFamily="18" charset="0"/>
                <a:ea typeface="Georgia"/>
                <a:cs typeface="Georgia"/>
                <a:sym typeface="Helvetica"/>
              </a:rPr>
              <a:t>(down from 57% in 2017)</a:t>
            </a:r>
            <a:endParaRPr lang="en-US" sz="2600" spc="0" dirty="0">
              <a:solidFill>
                <a:srgbClr val="404040"/>
              </a:solidFill>
              <a:latin typeface="Georgia" panose="02040502050405020303" pitchFamily="18" charset="0"/>
              <a:ea typeface="Georgia"/>
              <a:cs typeface="Georgia"/>
              <a:sym typeface="Helvetica"/>
            </a:endParaRPr>
          </a:p>
          <a:p>
            <a:pPr marL="342900" indent="-342900">
              <a:lnSpc>
                <a:spcPct val="120000"/>
              </a:lnSpc>
              <a:buSzPct val="100000"/>
              <a:buChar char="▪"/>
              <a:defRPr sz="1600" spc="0">
                <a:solidFill>
                  <a:srgbClr val="FDA529"/>
                </a:solidFill>
                <a:latin typeface="Georgia"/>
                <a:ea typeface="Georgia"/>
                <a:cs typeface="Georgia"/>
                <a:sym typeface="Georgia"/>
              </a:defRPr>
            </a:pPr>
            <a:r>
              <a:rPr lang="en-US" sz="2300" spc="0" dirty="0">
                <a:solidFill>
                  <a:srgbClr val="FFA600"/>
                </a:solidFill>
                <a:latin typeface="Georgia" panose="02040502050405020303" pitchFamily="18" charset="0"/>
                <a:ea typeface="Georgia"/>
                <a:cs typeface="Georgia"/>
                <a:sym typeface="Helvetica"/>
              </a:rPr>
              <a:t>Nuclear (from nuclear reactors) </a:t>
            </a:r>
          </a:p>
          <a:p>
            <a:pPr>
              <a:lnSpc>
                <a:spcPct val="120000"/>
              </a:lnSpc>
              <a:buSzPct val="100000"/>
              <a:defRPr sz="1600" spc="0">
                <a:solidFill>
                  <a:srgbClr val="FDA529"/>
                </a:solidFill>
                <a:latin typeface="Georgia"/>
                <a:ea typeface="Georgia"/>
                <a:cs typeface="Georgia"/>
                <a:sym typeface="Georgia"/>
              </a:defRPr>
            </a:pPr>
            <a:r>
              <a:rPr lang="en-US" sz="2900" spc="0" dirty="0" smtClean="0">
                <a:solidFill>
                  <a:srgbClr val="404040"/>
                </a:solidFill>
                <a:latin typeface="Georgia" panose="02040502050405020303" pitchFamily="18" charset="0"/>
                <a:ea typeface="Georgia"/>
                <a:cs typeface="Georgia"/>
                <a:sym typeface="Helvetica"/>
              </a:rPr>
              <a:t>      </a:t>
            </a:r>
            <a:r>
              <a:rPr lang="en-US" sz="2900" b="1" spc="0" dirty="0" smtClean="0">
                <a:solidFill>
                  <a:srgbClr val="404040"/>
                </a:solidFill>
                <a:latin typeface="Georgia" panose="02040502050405020303" pitchFamily="18" charset="0"/>
                <a:ea typeface="Georgia"/>
                <a:cs typeface="Georgia"/>
                <a:sym typeface="Helvetica"/>
              </a:rPr>
              <a:t>15% </a:t>
            </a:r>
            <a:r>
              <a:rPr lang="en-US" sz="2600" spc="0" dirty="0" smtClean="0">
                <a:solidFill>
                  <a:srgbClr val="404040"/>
                </a:solidFill>
                <a:latin typeface="Georgia" panose="02040502050405020303" pitchFamily="18" charset="0"/>
                <a:ea typeface="Georgia"/>
                <a:cs typeface="Georgia"/>
                <a:sym typeface="Helvetica"/>
              </a:rPr>
              <a:t>(down from 20% in 2017)</a:t>
            </a:r>
            <a:endParaRPr lang="en-US" sz="2600" spc="0" dirty="0">
              <a:solidFill>
                <a:srgbClr val="404040"/>
              </a:solidFill>
              <a:latin typeface="Georgia" panose="02040502050405020303" pitchFamily="18" charset="0"/>
              <a:ea typeface="Georgia"/>
              <a:cs typeface="Georgia"/>
              <a:sym typeface="Helvetica"/>
            </a:endParaRPr>
          </a:p>
          <a:p>
            <a:pPr marL="342900" indent="-342900">
              <a:lnSpc>
                <a:spcPct val="120000"/>
              </a:lnSpc>
              <a:buSzPct val="100000"/>
              <a:buChar char="▪"/>
              <a:defRPr sz="1600" spc="0">
                <a:solidFill>
                  <a:srgbClr val="FDA529"/>
                </a:solidFill>
                <a:latin typeface="Georgia"/>
                <a:ea typeface="Georgia"/>
                <a:cs typeface="Georgia"/>
                <a:sym typeface="Georgia"/>
              </a:defRPr>
            </a:pPr>
            <a:r>
              <a:rPr lang="en-US" sz="2300" spc="0" dirty="0">
                <a:solidFill>
                  <a:srgbClr val="FFA600"/>
                </a:solidFill>
                <a:latin typeface="Georgia" panose="02040502050405020303" pitchFamily="18" charset="0"/>
                <a:ea typeface="Georgia"/>
                <a:cs typeface="Georgia"/>
                <a:sym typeface="Helvetica"/>
              </a:rPr>
              <a:t>Renewable energy (such as hydro, wave and solar energy)</a:t>
            </a:r>
          </a:p>
          <a:p>
            <a:pPr>
              <a:lnSpc>
                <a:spcPct val="120000"/>
              </a:lnSpc>
              <a:buSzPct val="100000"/>
              <a:defRPr sz="1600" spc="0">
                <a:solidFill>
                  <a:srgbClr val="FDA529"/>
                </a:solidFill>
                <a:latin typeface="Georgia"/>
                <a:ea typeface="Georgia"/>
                <a:cs typeface="Georgia"/>
                <a:sym typeface="Georgia"/>
              </a:defRPr>
            </a:pPr>
            <a:r>
              <a:rPr lang="en-US" sz="2900" spc="0" dirty="0" smtClean="0">
                <a:solidFill>
                  <a:srgbClr val="404040"/>
                </a:solidFill>
                <a:latin typeface="Georgia" panose="02040502050405020303" pitchFamily="18" charset="0"/>
                <a:ea typeface="Georgia"/>
                <a:cs typeface="Georgia"/>
                <a:sym typeface="Helvetica"/>
              </a:rPr>
              <a:t>      </a:t>
            </a:r>
            <a:r>
              <a:rPr lang="en-US" sz="2900" b="1" spc="0" dirty="0" smtClean="0">
                <a:solidFill>
                  <a:srgbClr val="404040"/>
                </a:solidFill>
                <a:latin typeface="Georgia" panose="02040502050405020303" pitchFamily="18" charset="0"/>
                <a:ea typeface="Georgia"/>
                <a:cs typeface="Georgia"/>
                <a:sym typeface="Helvetica"/>
              </a:rPr>
              <a:t>47% </a:t>
            </a:r>
            <a:r>
              <a:rPr lang="en-US" sz="2600" spc="0" dirty="0" smtClean="0">
                <a:solidFill>
                  <a:srgbClr val="404040"/>
                </a:solidFill>
                <a:latin typeface="Georgia" panose="02040502050405020303" pitchFamily="18" charset="0"/>
                <a:ea typeface="Georgia"/>
                <a:cs typeface="Georgia"/>
                <a:sym typeface="Helvetica"/>
              </a:rPr>
              <a:t>(up from 23% in 2017)</a:t>
            </a:r>
            <a:endParaRPr lang="en-US" sz="2600" spc="0" dirty="0">
              <a:solidFill>
                <a:srgbClr val="404040"/>
              </a:solidFill>
              <a:latin typeface="Georgia" panose="02040502050405020303" pitchFamily="18" charset="0"/>
              <a:ea typeface="Georgia"/>
              <a:cs typeface="Georgia"/>
              <a:sym typeface="Helvetica"/>
            </a:endParaRPr>
          </a:p>
          <a:p>
            <a:pPr marL="342900" indent="-342900">
              <a:spcBef>
                <a:spcPts val="500"/>
              </a:spcBef>
              <a:buSzPct val="100000"/>
              <a:buChar char="▪"/>
              <a:defRPr sz="1600" spc="0">
                <a:solidFill>
                  <a:srgbClr val="FDA529"/>
                </a:solidFill>
                <a:latin typeface="Georgia"/>
                <a:ea typeface="Georgia"/>
                <a:cs typeface="Georgia"/>
                <a:sym typeface="Georgia"/>
              </a:defRPr>
            </a:pPr>
            <a:endParaRPr lang="en-US" sz="2800" dirty="0"/>
          </a:p>
          <a:p>
            <a:pPr>
              <a:defRPr sz="2200" spc="0">
                <a:solidFill>
                  <a:srgbClr val="404040"/>
                </a:solidFill>
                <a:latin typeface="Georgia"/>
                <a:ea typeface="Georgia"/>
                <a:cs typeface="Georgia"/>
                <a:sym typeface="Georgia"/>
              </a:defRPr>
            </a:pPr>
            <a:endParaRPr sz="2500" b="1" dirty="0"/>
          </a:p>
        </p:txBody>
      </p:sp>
      <p:pic>
        <p:nvPicPr>
          <p:cNvPr id="1189" name="Image" descr="Image"/>
          <p:cNvPicPr>
            <a:picLocks noChangeAspect="1"/>
          </p:cNvPicPr>
          <p:nvPr/>
        </p:nvPicPr>
        <p:blipFill>
          <a:blip r:embed="rId3">
            <a:extLst/>
          </a:blip>
          <a:stretch>
            <a:fillRect/>
          </a:stretch>
        </p:blipFill>
        <p:spPr>
          <a:xfrm>
            <a:off x="-382562" y="4382417"/>
            <a:ext cx="1140105" cy="1135137"/>
          </a:xfrm>
          <a:prstGeom prst="rect">
            <a:avLst/>
          </a:prstGeom>
          <a:ln w="12700">
            <a:miter lim="400000"/>
          </a:ln>
        </p:spPr>
      </p:pic>
      <p:sp>
        <p:nvSpPr>
          <p:cNvPr id="1190" name="TextBox 2"/>
          <p:cNvSpPr txBox="1"/>
          <p:nvPr/>
        </p:nvSpPr>
        <p:spPr>
          <a:xfrm>
            <a:off x="93172" y="4701066"/>
            <a:ext cx="239437"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2000">
                <a:solidFill>
                  <a:srgbClr val="FFFFFF"/>
                </a:solidFill>
                <a:latin typeface="Georgia"/>
                <a:ea typeface="Georgia"/>
                <a:cs typeface="Georgia"/>
                <a:sym typeface="Georgia"/>
              </a:defRPr>
            </a:lvl1pPr>
          </a:lstStyle>
          <a:p>
            <a:r>
              <a:rPr lang="en-US" dirty="0" smtClean="0"/>
              <a:t>3</a:t>
            </a:r>
            <a:endParaRPr dirty="0"/>
          </a:p>
        </p:txBody>
      </p:sp>
      <p:pic>
        <p:nvPicPr>
          <p:cNvPr id="1191" name="Picture 3" descr="Picture 3"/>
          <p:cNvPicPr>
            <a:picLocks noChangeAspect="1"/>
          </p:cNvPicPr>
          <p:nvPr/>
        </p:nvPicPr>
        <p:blipFill>
          <a:blip r:embed="rId4">
            <a:extLst/>
          </a:blip>
          <a:stretch>
            <a:fillRect/>
          </a:stretch>
        </p:blipFill>
        <p:spPr>
          <a:xfrm>
            <a:off x="5237628" y="430789"/>
            <a:ext cx="3491596" cy="4281922"/>
          </a:xfrm>
          <a:prstGeom prst="rect">
            <a:avLst/>
          </a:prstGeom>
          <a:ln w="12700">
            <a:miter lim="400000"/>
          </a:ln>
        </p:spPr>
      </p:pic>
      <p:pic>
        <p:nvPicPr>
          <p:cNvPr id="7" name="Picture 7" descr="Picture 7"/>
          <p:cNvPicPr>
            <a:picLocks noChangeAspect="1"/>
          </p:cNvPicPr>
          <p:nvPr/>
        </p:nvPicPr>
        <p:blipFill rotWithShape="1">
          <a:blip r:embed="rId5">
            <a:extLst/>
          </a:blip>
          <a:srcRect l="28294"/>
          <a:stretch/>
        </p:blipFill>
        <p:spPr>
          <a:xfrm>
            <a:off x="5237628" y="430789"/>
            <a:ext cx="3542414" cy="4286169"/>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88">
                                            <p:txEl>
                                              <p:pRg st="6" end="6"/>
                                            </p:txEl>
                                          </p:spTgt>
                                        </p:tgtEl>
                                        <p:attrNameLst>
                                          <p:attrName>style.visibility</p:attrName>
                                        </p:attrNameLst>
                                      </p:cBhvr>
                                      <p:to>
                                        <p:strVal val="visible"/>
                                      </p:to>
                                    </p:set>
                                    <p:anim calcmode="lin" valueType="num">
                                      <p:cBhvr additive="base">
                                        <p:cTn id="7" dur="500" fill="hold"/>
                                        <p:tgtEl>
                                          <p:spTgt spid="1188">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88">
                                            <p:txEl>
                                              <p:pRg st="8" end="8"/>
                                            </p:txEl>
                                          </p:spTgt>
                                        </p:tgtEl>
                                        <p:attrNameLst>
                                          <p:attrName>style.visibility</p:attrName>
                                        </p:attrNameLst>
                                      </p:cBhvr>
                                      <p:to>
                                        <p:strVal val="visible"/>
                                      </p:to>
                                    </p:set>
                                    <p:anim calcmode="lin" valueType="num">
                                      <p:cBhvr additive="base">
                                        <p:cTn id="13" dur="500" fill="hold"/>
                                        <p:tgtEl>
                                          <p:spTgt spid="1188">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88">
                                            <p:txEl>
                                              <p:pRg st="10" end="10"/>
                                            </p:txEl>
                                          </p:spTgt>
                                        </p:tgtEl>
                                        <p:attrNameLst>
                                          <p:attrName>style.visibility</p:attrName>
                                        </p:attrNameLst>
                                      </p:cBhvr>
                                      <p:to>
                                        <p:strVal val="visible"/>
                                      </p:to>
                                    </p:set>
                                    <p:anim calcmode="lin" valueType="num">
                                      <p:cBhvr additive="base">
                                        <p:cTn id="19" dur="500" fill="hold"/>
                                        <p:tgtEl>
                                          <p:spTgt spid="1188">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8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 name="Text Placeholder 1"/>
          <p:cNvSpPr txBox="1">
            <a:spLocks noGrp="1"/>
          </p:cNvSpPr>
          <p:nvPr>
            <p:ph type="body" sz="quarter" idx="1"/>
          </p:nvPr>
        </p:nvSpPr>
        <p:spPr>
          <a:xfrm>
            <a:off x="3331085" y="898388"/>
            <a:ext cx="2614352" cy="824628"/>
          </a:xfrm>
          <a:prstGeom prst="rect">
            <a:avLst/>
          </a:prstGeom>
        </p:spPr>
        <p:txBody>
          <a:bodyPr>
            <a:normAutofit/>
          </a:bodyPr>
          <a:lstStyle>
            <a:lvl1pPr>
              <a:defRPr spc="0"/>
            </a:lvl1pPr>
          </a:lstStyle>
          <a:p>
            <a:r>
              <a:rPr dirty="0" smtClean="0">
                <a:latin typeface="Georgia" panose="02040502050405020303" pitchFamily="18" charset="0"/>
              </a:rPr>
              <a:t>Making</a:t>
            </a:r>
            <a:endParaRPr lang="en-US" dirty="0" smtClean="0">
              <a:latin typeface="Georgia" panose="02040502050405020303" pitchFamily="18" charset="0"/>
            </a:endParaRPr>
          </a:p>
          <a:p>
            <a:endParaRPr dirty="0"/>
          </a:p>
        </p:txBody>
      </p:sp>
      <p:sp>
        <p:nvSpPr>
          <p:cNvPr id="1057" name="TextBox 2"/>
          <p:cNvSpPr txBox="1"/>
          <p:nvPr/>
        </p:nvSpPr>
        <p:spPr>
          <a:xfrm>
            <a:off x="808383" y="1413345"/>
            <a:ext cx="7659756" cy="29238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9200">
                <a:solidFill>
                  <a:srgbClr val="FFFFFF"/>
                </a:solidFill>
                <a:latin typeface="Druk"/>
                <a:ea typeface="Druk"/>
                <a:cs typeface="Druk"/>
                <a:sym typeface="Druk"/>
              </a:defRPr>
            </a:lvl1pPr>
          </a:lstStyle>
          <a:p>
            <a:pPr algn="ctr"/>
            <a:r>
              <a:rPr lang="en-US" dirty="0" smtClean="0">
                <a:latin typeface="Impact" panose="020B0806030902050204" pitchFamily="34" charset="0"/>
              </a:rPr>
              <a:t>THE</a:t>
            </a:r>
          </a:p>
          <a:p>
            <a:pPr algn="ctr"/>
            <a:r>
              <a:rPr dirty="0" smtClean="0">
                <a:latin typeface="Impact" panose="020B0806030902050204" pitchFamily="34" charset="0"/>
              </a:rPr>
              <a:t>NATIONAL </a:t>
            </a:r>
            <a:r>
              <a:rPr dirty="0">
                <a:latin typeface="Impact" panose="020B0806030902050204" pitchFamily="34" charset="0"/>
              </a:rPr>
              <a:t>GRID</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 name="Content Placeholder 2"/>
          <p:cNvSpPr txBox="1"/>
          <p:nvPr/>
        </p:nvSpPr>
        <p:spPr>
          <a:xfrm>
            <a:off x="332609" y="413247"/>
            <a:ext cx="4950034" cy="36317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2400" b="1" spc="21">
                <a:latin typeface="Georgia"/>
                <a:ea typeface="Georgia"/>
                <a:cs typeface="Georgia"/>
                <a:sym typeface="Georgia"/>
              </a:defRPr>
            </a:pPr>
            <a:r>
              <a:rPr dirty="0"/>
              <a:t>How does the electricity get to where it is needed?</a:t>
            </a:r>
            <a:r>
              <a:rPr sz="2200" spc="19" dirty="0"/>
              <a:t/>
            </a:r>
            <a:br>
              <a:rPr sz="2200" spc="19" dirty="0"/>
            </a:br>
            <a:r>
              <a:rPr sz="2200" spc="19" dirty="0"/>
              <a:t/>
            </a:r>
            <a:br>
              <a:rPr sz="2200" spc="19" dirty="0"/>
            </a:br>
            <a:r>
              <a:rPr sz="2000" b="0" spc="18" dirty="0"/>
              <a:t>Electricity gets </a:t>
            </a:r>
            <a:r>
              <a:rPr sz="2000" b="0" spc="18" dirty="0">
                <a:solidFill>
                  <a:srgbClr val="FDA429"/>
                </a:solidFill>
              </a:rPr>
              <a:t>transmitted</a:t>
            </a:r>
            <a:r>
              <a:rPr sz="2000" b="0" spc="18" dirty="0"/>
              <a:t> to homes, hospitals, businesses, etc., through a series of </a:t>
            </a:r>
            <a:r>
              <a:rPr sz="2000" b="0" spc="18" dirty="0">
                <a:solidFill>
                  <a:srgbClr val="FDA429"/>
                </a:solidFill>
              </a:rPr>
              <a:t>overhead</a:t>
            </a:r>
            <a:r>
              <a:rPr sz="2000" b="0" spc="18" dirty="0">
                <a:solidFill>
                  <a:srgbClr val="008E8F"/>
                </a:solidFill>
              </a:rPr>
              <a:t> </a:t>
            </a:r>
            <a:r>
              <a:rPr sz="2000" b="0" spc="18" dirty="0">
                <a:solidFill>
                  <a:srgbClr val="000000"/>
                </a:solidFill>
              </a:rPr>
              <a:t>and</a:t>
            </a:r>
            <a:r>
              <a:rPr sz="2000" b="0" spc="18" dirty="0">
                <a:solidFill>
                  <a:srgbClr val="008E8F"/>
                </a:solidFill>
              </a:rPr>
              <a:t> </a:t>
            </a:r>
            <a:r>
              <a:rPr sz="2000" b="0" spc="18" dirty="0">
                <a:solidFill>
                  <a:srgbClr val="FDA429"/>
                </a:solidFill>
              </a:rPr>
              <a:t>underground</a:t>
            </a:r>
            <a:r>
              <a:rPr sz="2000" b="0" spc="18" dirty="0">
                <a:solidFill>
                  <a:srgbClr val="008E8F"/>
                </a:solidFill>
              </a:rPr>
              <a:t> </a:t>
            </a:r>
            <a:r>
              <a:rPr sz="2000" b="0" spc="18" dirty="0"/>
              <a:t>cables. This called the </a:t>
            </a:r>
            <a:r>
              <a:rPr sz="2000" b="0" spc="18" dirty="0">
                <a:solidFill>
                  <a:srgbClr val="FDA429"/>
                </a:solidFill>
              </a:rPr>
              <a:t>National Grid</a:t>
            </a:r>
            <a:r>
              <a:rPr sz="2000" b="0" spc="18" dirty="0" smtClean="0">
                <a:solidFill>
                  <a:srgbClr val="008E8F"/>
                </a:solidFill>
              </a:rPr>
              <a:t>.</a:t>
            </a:r>
            <a:endParaRPr lang="en-US" sz="2000" b="0" spc="18" dirty="0" smtClean="0">
              <a:solidFill>
                <a:srgbClr val="008E8F"/>
              </a:solidFill>
            </a:endParaRPr>
          </a:p>
          <a:p>
            <a:pPr>
              <a:defRPr sz="2400" b="1" spc="21">
                <a:latin typeface="Georgia"/>
                <a:ea typeface="Georgia"/>
                <a:cs typeface="Georgia"/>
                <a:sym typeface="Georgia"/>
              </a:defRPr>
            </a:pPr>
            <a:endParaRPr sz="2000" b="0" spc="18" dirty="0">
              <a:solidFill>
                <a:srgbClr val="008E8F"/>
              </a:solidFill>
            </a:endParaRPr>
          </a:p>
          <a:p>
            <a:pPr>
              <a:defRPr sz="2000">
                <a:solidFill>
                  <a:srgbClr val="404040"/>
                </a:solidFill>
                <a:latin typeface="Georgia"/>
                <a:ea typeface="Georgia"/>
                <a:cs typeface="Georgia"/>
                <a:sym typeface="Georgia"/>
              </a:defRPr>
            </a:pPr>
            <a:r>
              <a:rPr dirty="0" smtClean="0"/>
              <a:t>In </a:t>
            </a:r>
            <a:r>
              <a:rPr dirty="0"/>
              <a:t>the UK, there are over </a:t>
            </a:r>
            <a:r>
              <a:rPr dirty="0">
                <a:solidFill>
                  <a:srgbClr val="FDA429"/>
                </a:solidFill>
              </a:rPr>
              <a:t>4,500 miles</a:t>
            </a:r>
            <a:r>
              <a:rPr dirty="0">
                <a:solidFill>
                  <a:srgbClr val="008E8F"/>
                </a:solidFill>
              </a:rPr>
              <a:t> </a:t>
            </a:r>
            <a:r>
              <a:rPr dirty="0">
                <a:solidFill>
                  <a:srgbClr val="000000"/>
                </a:solidFill>
              </a:rPr>
              <a:t>of</a:t>
            </a:r>
            <a:r>
              <a:rPr dirty="0">
                <a:solidFill>
                  <a:srgbClr val="008E8F"/>
                </a:solidFill>
              </a:rPr>
              <a:t> </a:t>
            </a:r>
            <a:r>
              <a:rPr dirty="0">
                <a:solidFill>
                  <a:srgbClr val="FDA429"/>
                </a:solidFill>
              </a:rPr>
              <a:t>overhead</a:t>
            </a:r>
            <a:r>
              <a:rPr dirty="0">
                <a:solidFill>
                  <a:srgbClr val="008E8F"/>
                </a:solidFill>
              </a:rPr>
              <a:t> </a:t>
            </a:r>
            <a:r>
              <a:rPr dirty="0"/>
              <a:t>and nearly </a:t>
            </a:r>
            <a:r>
              <a:rPr dirty="0">
                <a:solidFill>
                  <a:srgbClr val="FDA429"/>
                </a:solidFill>
              </a:rPr>
              <a:t>1,000 miles</a:t>
            </a:r>
            <a:r>
              <a:rPr dirty="0">
                <a:solidFill>
                  <a:srgbClr val="008E8F"/>
                </a:solidFill>
              </a:rPr>
              <a:t> </a:t>
            </a:r>
            <a:r>
              <a:rPr dirty="0">
                <a:solidFill>
                  <a:srgbClr val="000000"/>
                </a:solidFill>
              </a:rPr>
              <a:t>of</a:t>
            </a:r>
            <a:r>
              <a:rPr dirty="0">
                <a:solidFill>
                  <a:srgbClr val="008E8F"/>
                </a:solidFill>
              </a:rPr>
              <a:t> </a:t>
            </a:r>
            <a:r>
              <a:rPr dirty="0">
                <a:solidFill>
                  <a:srgbClr val="FDA429"/>
                </a:solidFill>
              </a:rPr>
              <a:t>underground</a:t>
            </a:r>
            <a:r>
              <a:rPr dirty="0">
                <a:solidFill>
                  <a:srgbClr val="008E8F"/>
                </a:solidFill>
              </a:rPr>
              <a:t> </a:t>
            </a:r>
            <a:r>
              <a:rPr dirty="0">
                <a:solidFill>
                  <a:srgbClr val="000000"/>
                </a:solidFill>
              </a:rPr>
              <a:t>cables!</a:t>
            </a:r>
            <a:endParaRPr spc="22" dirty="0">
              <a:latin typeface="+mj-lt"/>
              <a:ea typeface="+mj-ea"/>
              <a:cs typeface="+mj-cs"/>
              <a:sym typeface="Geller Text Regular"/>
            </a:endParaRPr>
          </a:p>
        </p:txBody>
      </p:sp>
      <p:pic>
        <p:nvPicPr>
          <p:cNvPr id="1060" name="Image" descr="Image"/>
          <p:cNvPicPr>
            <a:picLocks noChangeAspect="1"/>
          </p:cNvPicPr>
          <p:nvPr/>
        </p:nvPicPr>
        <p:blipFill>
          <a:blip r:embed="rId3">
            <a:extLst/>
          </a:blip>
          <a:stretch>
            <a:fillRect/>
          </a:stretch>
        </p:blipFill>
        <p:spPr>
          <a:xfrm>
            <a:off x="-382562" y="4382417"/>
            <a:ext cx="1140105" cy="1135137"/>
          </a:xfrm>
          <a:prstGeom prst="rect">
            <a:avLst/>
          </a:prstGeom>
          <a:ln w="12700">
            <a:miter lim="400000"/>
          </a:ln>
        </p:spPr>
      </p:pic>
      <p:sp>
        <p:nvSpPr>
          <p:cNvPr id="1061" name="TextBox 2"/>
          <p:cNvSpPr txBox="1"/>
          <p:nvPr/>
        </p:nvSpPr>
        <p:spPr>
          <a:xfrm>
            <a:off x="93172" y="4739166"/>
            <a:ext cx="239437"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2000">
                <a:solidFill>
                  <a:srgbClr val="FFFFFF"/>
                </a:solidFill>
                <a:latin typeface="Georgia"/>
                <a:ea typeface="Georgia"/>
                <a:cs typeface="Georgia"/>
                <a:sym typeface="Georgia"/>
              </a:defRPr>
            </a:lvl1pPr>
          </a:lstStyle>
          <a:p>
            <a:r>
              <a:rPr lang="en-US" dirty="0" smtClean="0"/>
              <a:t>5</a:t>
            </a:r>
            <a:endParaRPr dirty="0"/>
          </a:p>
        </p:txBody>
      </p:sp>
      <p:pic>
        <p:nvPicPr>
          <p:cNvPr id="1062" name="Picture 4" descr="Picture 4"/>
          <p:cNvPicPr>
            <a:picLocks noChangeAspect="1"/>
          </p:cNvPicPr>
          <p:nvPr/>
        </p:nvPicPr>
        <p:blipFill>
          <a:blip r:embed="rId4">
            <a:extLst/>
          </a:blip>
          <a:stretch>
            <a:fillRect/>
          </a:stretch>
        </p:blipFill>
        <p:spPr>
          <a:xfrm>
            <a:off x="5561624" y="698950"/>
            <a:ext cx="3274915" cy="1764903"/>
          </a:xfrm>
          <a:prstGeom prst="rect">
            <a:avLst/>
          </a:prstGeom>
          <a:ln w="12700">
            <a:miter lim="400000"/>
          </a:ln>
        </p:spPr>
      </p:pic>
      <p:pic>
        <p:nvPicPr>
          <p:cNvPr id="1063" name="Picture 3" descr="Picture 3"/>
          <p:cNvPicPr>
            <a:picLocks noChangeAspect="1"/>
          </p:cNvPicPr>
          <p:nvPr/>
        </p:nvPicPr>
        <p:blipFill>
          <a:blip r:embed="rId5">
            <a:extLst/>
          </a:blip>
          <a:stretch>
            <a:fillRect/>
          </a:stretch>
        </p:blipFill>
        <p:spPr>
          <a:xfrm>
            <a:off x="5573316" y="2614638"/>
            <a:ext cx="3274915" cy="204332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 name="Text Placeholder 1"/>
          <p:cNvSpPr txBox="1">
            <a:spLocks noGrp="1"/>
          </p:cNvSpPr>
          <p:nvPr>
            <p:ph type="body" sz="quarter" idx="1"/>
          </p:nvPr>
        </p:nvSpPr>
        <p:spPr>
          <a:xfrm>
            <a:off x="1542254" y="1538561"/>
            <a:ext cx="6056317" cy="824628"/>
          </a:xfrm>
          <a:prstGeom prst="rect">
            <a:avLst/>
          </a:prstGeom>
        </p:spPr>
        <p:txBody>
          <a:bodyPr/>
          <a:lstStyle>
            <a:lvl1pPr>
              <a:defRPr spc="0"/>
            </a:lvl1pPr>
          </a:lstStyle>
          <a:p>
            <a:r>
              <a:t>Making a </a:t>
            </a:r>
          </a:p>
        </p:txBody>
      </p:sp>
      <p:sp>
        <p:nvSpPr>
          <p:cNvPr id="1068" name="Text Placeholder 2"/>
          <p:cNvSpPr>
            <a:spLocks noGrp="1"/>
          </p:cNvSpPr>
          <p:nvPr>
            <p:ph type="body" idx="13"/>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lgn="ctr" defTabSz="493776">
              <a:lnSpc>
                <a:spcPts val="5100"/>
              </a:lnSpc>
              <a:buClrTx/>
              <a:buSzTx/>
              <a:buFontTx/>
              <a:buNone/>
              <a:defRPr sz="5000" cap="all" spc="0">
                <a:solidFill>
                  <a:srgbClr val="FFFFFF"/>
                </a:solidFill>
                <a:latin typeface="Druk"/>
                <a:ea typeface="Druk"/>
                <a:cs typeface="Druk"/>
                <a:sym typeface="Druk"/>
              </a:defRPr>
            </a:lvl1pPr>
          </a:lstStyle>
          <a:p>
            <a:r>
              <a:t>National grid</a:t>
            </a:r>
          </a:p>
        </p:txBody>
      </p:sp>
      <p:sp>
        <p:nvSpPr>
          <p:cNvPr id="1069" name="TextBox 3"/>
          <p:cNvSpPr/>
          <p:nvPr/>
        </p:nvSpPr>
        <p:spPr>
          <a:xfrm>
            <a:off x="277357" y="245802"/>
            <a:ext cx="8582715" cy="4629600"/>
          </a:xfrm>
          <a:prstGeom prst="rect">
            <a:avLst/>
          </a:prstGeom>
          <a:solidFill>
            <a:srgbClr val="FFFFFF"/>
          </a:solidFill>
          <a:ln w="12700">
            <a:miter lim="400000"/>
          </a:ln>
        </p:spPr>
        <p:txBody>
          <a:bodyPr lIns="45718" tIns="45718" rIns="45718" bIns="45718"/>
          <a:lstStyle/>
          <a:p>
            <a:pPr>
              <a:defRPr>
                <a:latin typeface="+mj-lt"/>
                <a:ea typeface="+mj-ea"/>
                <a:cs typeface="+mj-cs"/>
                <a:sym typeface="Geller Text Regular"/>
              </a:defRPr>
            </a:pPr>
            <a:endParaRPr/>
          </a:p>
        </p:txBody>
      </p:sp>
      <p:sp>
        <p:nvSpPr>
          <p:cNvPr id="1070" name="TextBox 4"/>
          <p:cNvSpPr txBox="1"/>
          <p:nvPr/>
        </p:nvSpPr>
        <p:spPr>
          <a:xfrm>
            <a:off x="515130" y="470046"/>
            <a:ext cx="4621007" cy="3872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spcBef>
                <a:spcPts val="700"/>
              </a:spcBef>
              <a:defRPr sz="2200" b="1">
                <a:latin typeface="Georgia"/>
                <a:ea typeface="Georgia"/>
                <a:cs typeface="Georgia"/>
                <a:sym typeface="Georgia"/>
              </a:defRPr>
            </a:pPr>
            <a:r>
              <a:rPr sz="2400" dirty="0"/>
              <a:t>Making the National Grid</a:t>
            </a:r>
            <a:r>
              <a:rPr dirty="0"/>
              <a:t> </a:t>
            </a:r>
            <a:endParaRPr sz="3200" b="0" dirty="0">
              <a:latin typeface="Geller Headline"/>
              <a:ea typeface="Geller Headline"/>
              <a:cs typeface="Geller Headline"/>
              <a:sym typeface="Geller Headline"/>
            </a:endParaRPr>
          </a:p>
          <a:p>
            <a:pPr marL="304800" lvl="1" indent="-304800">
              <a:defRPr sz="1700" b="1">
                <a:solidFill>
                  <a:srgbClr val="FDA429"/>
                </a:solidFill>
                <a:latin typeface="Georgia"/>
                <a:ea typeface="Georgia"/>
                <a:cs typeface="Georgia"/>
                <a:sym typeface="Georgia"/>
              </a:defRPr>
            </a:pPr>
            <a:endParaRPr lang="en-US" dirty="0" smtClean="0"/>
          </a:p>
          <a:p>
            <a:pPr marL="304800" lvl="1" indent="-304800">
              <a:defRPr sz="1700" b="1">
                <a:solidFill>
                  <a:srgbClr val="FDA429"/>
                </a:solidFill>
                <a:latin typeface="Georgia"/>
                <a:ea typeface="Georgia"/>
                <a:cs typeface="Georgia"/>
                <a:sym typeface="Georgia"/>
              </a:defRPr>
            </a:pPr>
            <a:r>
              <a:rPr dirty="0" smtClean="0"/>
              <a:t>Activity</a:t>
            </a:r>
            <a:endParaRPr dirty="0"/>
          </a:p>
          <a:p>
            <a:pPr lvl="1">
              <a:defRPr sz="1700">
                <a:solidFill>
                  <a:srgbClr val="404040"/>
                </a:solidFill>
                <a:latin typeface="Georgia"/>
                <a:ea typeface="Georgia"/>
                <a:cs typeface="Georgia"/>
                <a:sym typeface="Georgia"/>
              </a:defRPr>
            </a:pPr>
            <a:r>
              <a:rPr dirty="0"/>
              <a:t>Imagine you are an electricity pylon and the string you have been given is an electric cable.</a:t>
            </a:r>
          </a:p>
          <a:p>
            <a:pPr marL="304800" lvl="1" indent="-304800">
              <a:defRPr sz="1700">
                <a:solidFill>
                  <a:srgbClr val="404040"/>
                </a:solidFill>
                <a:latin typeface="Georgia"/>
                <a:ea typeface="Georgia"/>
                <a:cs typeface="Georgia"/>
                <a:sym typeface="Georgia"/>
              </a:defRPr>
            </a:pPr>
            <a:endParaRPr dirty="0"/>
          </a:p>
          <a:p>
            <a:pPr lvl="1">
              <a:defRPr sz="1700">
                <a:solidFill>
                  <a:srgbClr val="404040"/>
                </a:solidFill>
                <a:latin typeface="Georgia"/>
                <a:ea typeface="Georgia"/>
                <a:cs typeface="Georgia"/>
                <a:sym typeface="Georgia"/>
              </a:defRPr>
            </a:pPr>
            <a:r>
              <a:rPr dirty="0"/>
              <a:t>Use the string to connect as many people as possible to the power stations to bring electricity to all towns and villages in the UK.</a:t>
            </a:r>
          </a:p>
          <a:p>
            <a:pPr marL="304800" lvl="1" indent="-304800">
              <a:defRPr sz="1700">
                <a:solidFill>
                  <a:srgbClr val="404040"/>
                </a:solidFill>
                <a:latin typeface="Georgia"/>
                <a:ea typeface="Georgia"/>
                <a:cs typeface="Georgia"/>
                <a:sym typeface="Georgia"/>
              </a:defRPr>
            </a:pPr>
            <a:endParaRPr dirty="0"/>
          </a:p>
          <a:p>
            <a:pPr marL="304800" lvl="1" indent="-304800">
              <a:defRPr sz="1700" b="1">
                <a:solidFill>
                  <a:srgbClr val="FDA429"/>
                </a:solidFill>
                <a:latin typeface="Georgia"/>
                <a:ea typeface="Georgia"/>
                <a:cs typeface="Georgia"/>
                <a:sym typeface="Georgia"/>
              </a:defRPr>
            </a:pPr>
            <a:r>
              <a:rPr dirty="0"/>
              <a:t>Question</a:t>
            </a:r>
          </a:p>
          <a:p>
            <a:pPr lvl="1">
              <a:defRPr sz="1700">
                <a:solidFill>
                  <a:srgbClr val="404040"/>
                </a:solidFill>
                <a:latin typeface="Georgia"/>
                <a:ea typeface="Georgia"/>
                <a:cs typeface="Georgia"/>
                <a:sym typeface="Georgia"/>
              </a:defRPr>
            </a:pPr>
            <a:r>
              <a:rPr dirty="0"/>
              <a:t>Why is it a good idea wherever possible, to have more than one connection between a town or village and the National Grid? </a:t>
            </a:r>
          </a:p>
        </p:txBody>
      </p:sp>
      <p:pic>
        <p:nvPicPr>
          <p:cNvPr id="1071" name="Image" descr="Image"/>
          <p:cNvPicPr>
            <a:picLocks noChangeAspect="1"/>
          </p:cNvPicPr>
          <p:nvPr/>
        </p:nvPicPr>
        <p:blipFill>
          <a:blip r:embed="rId3">
            <a:extLst/>
          </a:blip>
          <a:stretch>
            <a:fillRect/>
          </a:stretch>
        </p:blipFill>
        <p:spPr>
          <a:xfrm>
            <a:off x="-111629" y="4098784"/>
            <a:ext cx="1140106" cy="1135137"/>
          </a:xfrm>
          <a:prstGeom prst="rect">
            <a:avLst/>
          </a:prstGeom>
          <a:ln w="12700">
            <a:miter lim="400000"/>
          </a:ln>
        </p:spPr>
      </p:pic>
      <p:sp>
        <p:nvSpPr>
          <p:cNvPr id="1072" name="TextBox 2"/>
          <p:cNvSpPr txBox="1"/>
          <p:nvPr/>
        </p:nvSpPr>
        <p:spPr>
          <a:xfrm>
            <a:off x="338705" y="4468233"/>
            <a:ext cx="239437"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2000">
                <a:solidFill>
                  <a:srgbClr val="FFFFFF"/>
                </a:solidFill>
                <a:latin typeface="Georgia"/>
                <a:ea typeface="Georgia"/>
                <a:cs typeface="Georgia"/>
                <a:sym typeface="Georgia"/>
              </a:defRPr>
            </a:lvl1pPr>
          </a:lstStyle>
          <a:p>
            <a:r>
              <a:rPr lang="en-US" dirty="0" smtClean="0"/>
              <a:t>6</a:t>
            </a:r>
            <a:endParaRPr dirty="0"/>
          </a:p>
        </p:txBody>
      </p:sp>
      <p:pic>
        <p:nvPicPr>
          <p:cNvPr id="1073" name="Picture 2" descr="Picture 2"/>
          <p:cNvPicPr>
            <a:picLocks noChangeAspect="1"/>
          </p:cNvPicPr>
          <p:nvPr/>
        </p:nvPicPr>
        <p:blipFill>
          <a:blip r:embed="rId4">
            <a:extLst/>
          </a:blip>
          <a:stretch>
            <a:fillRect/>
          </a:stretch>
        </p:blipFill>
        <p:spPr>
          <a:xfrm>
            <a:off x="5592770" y="432391"/>
            <a:ext cx="3056303" cy="4256422"/>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 name="Text Placeholder 1"/>
          <p:cNvSpPr txBox="1">
            <a:spLocks noGrp="1"/>
          </p:cNvSpPr>
          <p:nvPr>
            <p:ph type="body" sz="quarter" idx="1"/>
          </p:nvPr>
        </p:nvSpPr>
        <p:spPr>
          <a:xfrm>
            <a:off x="1542254" y="1538561"/>
            <a:ext cx="6056317" cy="824628"/>
          </a:xfrm>
          <a:prstGeom prst="rect">
            <a:avLst/>
          </a:prstGeom>
        </p:spPr>
        <p:txBody>
          <a:bodyPr/>
          <a:lstStyle>
            <a:lvl1pPr>
              <a:defRPr spc="0"/>
            </a:lvl1pPr>
          </a:lstStyle>
          <a:p>
            <a:r>
              <a:t>Making a </a:t>
            </a:r>
          </a:p>
        </p:txBody>
      </p:sp>
      <p:sp>
        <p:nvSpPr>
          <p:cNvPr id="1078" name="Text Placeholder 2"/>
          <p:cNvSpPr>
            <a:spLocks noGrp="1"/>
          </p:cNvSpPr>
          <p:nvPr>
            <p:ph type="body" idx="13"/>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lgn="ctr" defTabSz="493776">
              <a:lnSpc>
                <a:spcPts val="5100"/>
              </a:lnSpc>
              <a:buClrTx/>
              <a:buSzTx/>
              <a:buFontTx/>
              <a:buNone/>
              <a:defRPr sz="5000" cap="all" spc="0">
                <a:solidFill>
                  <a:srgbClr val="FFFFFF"/>
                </a:solidFill>
                <a:latin typeface="Druk"/>
                <a:ea typeface="Druk"/>
                <a:cs typeface="Druk"/>
                <a:sym typeface="Druk"/>
              </a:defRPr>
            </a:lvl1pPr>
          </a:lstStyle>
          <a:p>
            <a:r>
              <a:t>National grid</a:t>
            </a:r>
          </a:p>
        </p:txBody>
      </p:sp>
      <p:sp>
        <p:nvSpPr>
          <p:cNvPr id="1079" name="TextBox 3"/>
          <p:cNvSpPr/>
          <p:nvPr/>
        </p:nvSpPr>
        <p:spPr>
          <a:xfrm>
            <a:off x="277357" y="245802"/>
            <a:ext cx="8582715" cy="4629600"/>
          </a:xfrm>
          <a:prstGeom prst="rect">
            <a:avLst/>
          </a:prstGeom>
          <a:solidFill>
            <a:srgbClr val="FFFFFF"/>
          </a:solidFill>
          <a:ln w="12700">
            <a:miter lim="400000"/>
          </a:ln>
        </p:spPr>
        <p:txBody>
          <a:bodyPr lIns="45718" tIns="45718" rIns="45718" bIns="45718"/>
          <a:lstStyle/>
          <a:p>
            <a:pPr>
              <a:defRPr>
                <a:latin typeface="+mj-lt"/>
                <a:ea typeface="+mj-ea"/>
                <a:cs typeface="+mj-cs"/>
                <a:sym typeface="Geller Text Regular"/>
              </a:defRPr>
            </a:pPr>
            <a:endParaRPr/>
          </a:p>
        </p:txBody>
      </p:sp>
      <p:sp>
        <p:nvSpPr>
          <p:cNvPr id="1080" name="TextBox 4"/>
          <p:cNvSpPr txBox="1"/>
          <p:nvPr/>
        </p:nvSpPr>
        <p:spPr>
          <a:xfrm>
            <a:off x="515130" y="470046"/>
            <a:ext cx="3824205" cy="22082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spcBef>
                <a:spcPts val="700"/>
              </a:spcBef>
              <a:defRPr sz="2200" b="1">
                <a:latin typeface="Georgia"/>
                <a:ea typeface="Georgia"/>
                <a:cs typeface="Georgia"/>
                <a:sym typeface="Georgia"/>
              </a:defRPr>
            </a:pPr>
            <a:r>
              <a:rPr sz="2400" dirty="0"/>
              <a:t>Renewable energy</a:t>
            </a:r>
            <a:r>
              <a:rPr dirty="0"/>
              <a:t> </a:t>
            </a:r>
            <a:endParaRPr lang="en-US" dirty="0" smtClean="0"/>
          </a:p>
          <a:p>
            <a:pPr>
              <a:spcBef>
                <a:spcPts val="700"/>
              </a:spcBef>
              <a:defRPr sz="2200" b="1">
                <a:latin typeface="Georgia"/>
                <a:ea typeface="Georgia"/>
                <a:cs typeface="Georgia"/>
                <a:sym typeface="Georgia"/>
              </a:defRPr>
            </a:pPr>
            <a:endParaRPr dirty="0"/>
          </a:p>
          <a:p>
            <a:pPr lvl="1">
              <a:defRPr sz="1700">
                <a:solidFill>
                  <a:srgbClr val="404040"/>
                </a:solidFill>
                <a:latin typeface="Georgia"/>
                <a:ea typeface="Georgia"/>
                <a:cs typeface="Georgia"/>
                <a:sym typeface="Georgia"/>
              </a:defRPr>
            </a:pPr>
            <a:r>
              <a:rPr dirty="0"/>
              <a:t>In areas of any country where the National Grid does not reach there are a number of options for generating electricity. How are people accessing energy in the picture below?</a:t>
            </a:r>
          </a:p>
        </p:txBody>
      </p:sp>
      <p:pic>
        <p:nvPicPr>
          <p:cNvPr id="1081" name="Image" descr="Image"/>
          <p:cNvPicPr>
            <a:picLocks noChangeAspect="1"/>
          </p:cNvPicPr>
          <p:nvPr/>
        </p:nvPicPr>
        <p:blipFill>
          <a:blip r:embed="rId3">
            <a:extLst/>
          </a:blip>
          <a:stretch>
            <a:fillRect/>
          </a:stretch>
        </p:blipFill>
        <p:spPr>
          <a:xfrm>
            <a:off x="-111629" y="4098784"/>
            <a:ext cx="1140106" cy="1135137"/>
          </a:xfrm>
          <a:prstGeom prst="rect">
            <a:avLst/>
          </a:prstGeom>
          <a:ln w="12700">
            <a:miter lim="400000"/>
          </a:ln>
        </p:spPr>
      </p:pic>
      <p:sp>
        <p:nvSpPr>
          <p:cNvPr id="1082" name="TextBox 2"/>
          <p:cNvSpPr txBox="1"/>
          <p:nvPr/>
        </p:nvSpPr>
        <p:spPr>
          <a:xfrm>
            <a:off x="338705" y="4468233"/>
            <a:ext cx="239437"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2000">
                <a:solidFill>
                  <a:srgbClr val="FFFFFF"/>
                </a:solidFill>
                <a:latin typeface="Georgia"/>
                <a:ea typeface="Georgia"/>
                <a:cs typeface="Georgia"/>
                <a:sym typeface="Georgia"/>
              </a:defRPr>
            </a:lvl1pPr>
          </a:lstStyle>
          <a:p>
            <a:r>
              <a:t>7</a:t>
            </a:r>
          </a:p>
        </p:txBody>
      </p:sp>
      <p:pic>
        <p:nvPicPr>
          <p:cNvPr id="1083" name="Picture 2" descr="Picture 2"/>
          <p:cNvPicPr>
            <a:picLocks noChangeAspect="1"/>
          </p:cNvPicPr>
          <p:nvPr/>
        </p:nvPicPr>
        <p:blipFill>
          <a:blip r:embed="rId4">
            <a:extLst/>
          </a:blip>
          <a:stretch>
            <a:fillRect/>
          </a:stretch>
        </p:blipFill>
        <p:spPr>
          <a:xfrm>
            <a:off x="4339335" y="537982"/>
            <a:ext cx="1930342" cy="1921528"/>
          </a:xfrm>
          <a:prstGeom prst="rect">
            <a:avLst/>
          </a:prstGeom>
          <a:ln w="12700">
            <a:miter lim="400000"/>
          </a:ln>
        </p:spPr>
      </p:pic>
      <p:pic>
        <p:nvPicPr>
          <p:cNvPr id="1084" name="Picture 6" descr="Picture 6"/>
          <p:cNvPicPr>
            <a:picLocks noChangeAspect="1"/>
          </p:cNvPicPr>
          <p:nvPr/>
        </p:nvPicPr>
        <p:blipFill>
          <a:blip r:embed="rId5">
            <a:extLst/>
          </a:blip>
          <a:srcRect l="1" t="42437"/>
          <a:stretch>
            <a:fillRect/>
          </a:stretch>
        </p:blipFill>
        <p:spPr>
          <a:xfrm>
            <a:off x="1399876" y="2900243"/>
            <a:ext cx="2703883" cy="1531807"/>
          </a:xfrm>
          <a:prstGeom prst="rect">
            <a:avLst/>
          </a:prstGeom>
          <a:ln w="12700">
            <a:miter lim="400000"/>
          </a:ln>
        </p:spPr>
      </p:pic>
      <p:pic>
        <p:nvPicPr>
          <p:cNvPr id="1085" name="Picture 5" descr="Picture 5"/>
          <p:cNvPicPr>
            <a:picLocks noChangeAspect="1"/>
          </p:cNvPicPr>
          <p:nvPr/>
        </p:nvPicPr>
        <p:blipFill>
          <a:blip r:embed="rId6">
            <a:extLst/>
          </a:blip>
          <a:stretch>
            <a:fillRect/>
          </a:stretch>
        </p:blipFill>
        <p:spPr>
          <a:xfrm>
            <a:off x="4475186" y="2787182"/>
            <a:ext cx="3199857" cy="1758061"/>
          </a:xfrm>
          <a:prstGeom prst="rect">
            <a:avLst/>
          </a:prstGeom>
          <a:ln w="12700">
            <a:miter lim="400000"/>
          </a:ln>
        </p:spPr>
      </p:pic>
      <p:pic>
        <p:nvPicPr>
          <p:cNvPr id="1086" name="Picture 3" descr="Picture 3"/>
          <p:cNvPicPr>
            <a:picLocks noChangeAspect="1"/>
          </p:cNvPicPr>
          <p:nvPr/>
        </p:nvPicPr>
        <p:blipFill>
          <a:blip r:embed="rId7">
            <a:extLst/>
          </a:blip>
          <a:stretch>
            <a:fillRect/>
          </a:stretch>
        </p:blipFill>
        <p:spPr>
          <a:xfrm>
            <a:off x="6629460" y="1117434"/>
            <a:ext cx="1930342" cy="1278667"/>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0" name="TextBox 2"/>
          <p:cNvSpPr txBox="1"/>
          <p:nvPr/>
        </p:nvSpPr>
        <p:spPr>
          <a:xfrm>
            <a:off x="1830171" y="1223935"/>
            <a:ext cx="5317404" cy="29238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9200">
                <a:solidFill>
                  <a:srgbClr val="FFFFFF"/>
                </a:solidFill>
                <a:latin typeface="Druk"/>
                <a:ea typeface="Druk"/>
                <a:cs typeface="Druk"/>
                <a:sym typeface="Druk"/>
              </a:defRPr>
            </a:lvl1pPr>
          </a:lstStyle>
          <a:p>
            <a:pPr algn="ctr"/>
            <a:r>
              <a:t>SOLAR ENERGY</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 name="Text Placeholder 1"/>
          <p:cNvSpPr txBox="1">
            <a:spLocks noGrp="1"/>
          </p:cNvSpPr>
          <p:nvPr>
            <p:ph type="body" sz="quarter" idx="1"/>
          </p:nvPr>
        </p:nvSpPr>
        <p:spPr>
          <a:xfrm>
            <a:off x="1542254" y="1538561"/>
            <a:ext cx="6056317" cy="824628"/>
          </a:xfrm>
          <a:prstGeom prst="rect">
            <a:avLst/>
          </a:prstGeom>
        </p:spPr>
        <p:txBody>
          <a:bodyPr/>
          <a:lstStyle>
            <a:lvl1pPr>
              <a:defRPr spc="0"/>
            </a:lvl1pPr>
          </a:lstStyle>
          <a:p>
            <a:r>
              <a:t>Making a </a:t>
            </a:r>
          </a:p>
        </p:txBody>
      </p:sp>
      <p:sp>
        <p:nvSpPr>
          <p:cNvPr id="1093" name="Text Placeholder 2"/>
          <p:cNvSpPr>
            <a:spLocks noGrp="1"/>
          </p:cNvSpPr>
          <p:nvPr>
            <p:ph type="body" idx="13"/>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lgn="ctr" defTabSz="493776">
              <a:lnSpc>
                <a:spcPts val="5100"/>
              </a:lnSpc>
              <a:buClrTx/>
              <a:buSzTx/>
              <a:buFontTx/>
              <a:buNone/>
              <a:defRPr sz="5000" cap="all" spc="0">
                <a:solidFill>
                  <a:srgbClr val="FFFFFF"/>
                </a:solidFill>
                <a:latin typeface="Druk"/>
                <a:ea typeface="Druk"/>
                <a:cs typeface="Druk"/>
                <a:sym typeface="Druk"/>
              </a:defRPr>
            </a:lvl1pPr>
          </a:lstStyle>
          <a:p>
            <a:r>
              <a:t>National grid</a:t>
            </a:r>
          </a:p>
        </p:txBody>
      </p:sp>
      <p:sp>
        <p:nvSpPr>
          <p:cNvPr id="1094" name="TextBox 3"/>
          <p:cNvSpPr/>
          <p:nvPr/>
        </p:nvSpPr>
        <p:spPr>
          <a:xfrm>
            <a:off x="277357" y="245802"/>
            <a:ext cx="8582715" cy="4629600"/>
          </a:xfrm>
          <a:prstGeom prst="rect">
            <a:avLst/>
          </a:prstGeom>
          <a:solidFill>
            <a:srgbClr val="FFFFFF"/>
          </a:solidFill>
          <a:ln w="12700">
            <a:miter lim="400000"/>
          </a:ln>
        </p:spPr>
        <p:txBody>
          <a:bodyPr lIns="45718" tIns="45718" rIns="45718" bIns="45718"/>
          <a:lstStyle/>
          <a:p>
            <a:pPr>
              <a:defRPr>
                <a:latin typeface="+mj-lt"/>
                <a:ea typeface="+mj-ea"/>
                <a:cs typeface="+mj-cs"/>
                <a:sym typeface="Geller Text Regular"/>
              </a:defRPr>
            </a:pPr>
            <a:endParaRPr/>
          </a:p>
        </p:txBody>
      </p:sp>
      <p:sp>
        <p:nvSpPr>
          <p:cNvPr id="1095" name="TextBox 4"/>
          <p:cNvSpPr txBox="1"/>
          <p:nvPr/>
        </p:nvSpPr>
        <p:spPr>
          <a:xfrm>
            <a:off x="515130" y="470046"/>
            <a:ext cx="4621007" cy="41703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spcBef>
                <a:spcPts val="700"/>
              </a:spcBef>
              <a:defRPr sz="2200" b="1">
                <a:latin typeface="Georgia"/>
                <a:ea typeface="Georgia"/>
                <a:cs typeface="Georgia"/>
                <a:sym typeface="Georgia"/>
              </a:defRPr>
            </a:pPr>
            <a:r>
              <a:rPr sz="2400" dirty="0"/>
              <a:t>Solar energy</a:t>
            </a:r>
            <a:r>
              <a:rPr dirty="0"/>
              <a:t> </a:t>
            </a:r>
            <a:endParaRPr lang="en-US" dirty="0" smtClean="0"/>
          </a:p>
          <a:p>
            <a:pPr>
              <a:spcBef>
                <a:spcPts val="700"/>
              </a:spcBef>
              <a:defRPr sz="2200" b="1">
                <a:latin typeface="Georgia"/>
                <a:ea typeface="Georgia"/>
                <a:cs typeface="Georgia"/>
                <a:sym typeface="Georgia"/>
              </a:defRPr>
            </a:pPr>
            <a:endParaRPr dirty="0"/>
          </a:p>
          <a:p>
            <a:pPr>
              <a:spcBef>
                <a:spcPts val="500"/>
              </a:spcBef>
              <a:defRPr sz="1900">
                <a:solidFill>
                  <a:srgbClr val="000000"/>
                </a:solidFill>
                <a:latin typeface="Georgia"/>
                <a:ea typeface="Georgia"/>
                <a:cs typeface="Georgia"/>
                <a:sym typeface="Georgia"/>
              </a:defRPr>
            </a:pPr>
            <a:r>
              <a:rPr sz="2000" dirty="0"/>
              <a:t>In this project we will be focusing energy created by the sunlight know as </a:t>
            </a:r>
            <a:r>
              <a:rPr sz="2000" dirty="0">
                <a:solidFill>
                  <a:srgbClr val="FDA429"/>
                </a:solidFill>
              </a:rPr>
              <a:t>‘solar energy’</a:t>
            </a:r>
            <a:r>
              <a:rPr sz="2000" dirty="0">
                <a:solidFill>
                  <a:srgbClr val="008E8F"/>
                </a:solidFill>
              </a:rPr>
              <a:t>. </a:t>
            </a:r>
            <a:r>
              <a:rPr sz="2000" dirty="0"/>
              <a:t>So let’s get started by exploring how solar energy is generated.</a:t>
            </a:r>
            <a:r>
              <a:rPr sz="2000" dirty="0">
                <a:solidFill>
                  <a:srgbClr val="008E8F"/>
                </a:solidFill>
              </a:rPr>
              <a:t> </a:t>
            </a:r>
          </a:p>
          <a:p>
            <a:pPr>
              <a:spcBef>
                <a:spcPts val="500"/>
              </a:spcBef>
              <a:defRPr sz="1900">
                <a:solidFill>
                  <a:srgbClr val="000000"/>
                </a:solidFill>
                <a:latin typeface="Georgia"/>
                <a:ea typeface="Georgia"/>
                <a:cs typeface="Georgia"/>
                <a:sym typeface="Georgia"/>
              </a:defRPr>
            </a:pPr>
            <a:endParaRPr sz="2000" dirty="0">
              <a:solidFill>
                <a:srgbClr val="008E8F"/>
              </a:solidFill>
            </a:endParaRPr>
          </a:p>
          <a:p>
            <a:pPr>
              <a:spcBef>
                <a:spcPts val="500"/>
              </a:spcBef>
              <a:defRPr sz="1900">
                <a:solidFill>
                  <a:srgbClr val="75B323"/>
                </a:solidFill>
                <a:latin typeface="Georgia"/>
                <a:ea typeface="Georgia"/>
                <a:cs typeface="Georgia"/>
                <a:sym typeface="Georgia"/>
              </a:defRPr>
            </a:pPr>
            <a:r>
              <a:rPr sz="2000" dirty="0">
                <a:solidFill>
                  <a:srgbClr val="FDA429"/>
                </a:solidFill>
              </a:rPr>
              <a:t>Here are some examples of solar cells</a:t>
            </a:r>
            <a:r>
              <a:rPr sz="2000" dirty="0">
                <a:solidFill>
                  <a:srgbClr val="008E8F"/>
                </a:solidFill>
              </a:rPr>
              <a:t> </a:t>
            </a:r>
          </a:p>
          <a:p>
            <a:pPr marL="304800" lvl="1" indent="-304800">
              <a:defRPr sz="1900">
                <a:solidFill>
                  <a:srgbClr val="404040"/>
                </a:solidFill>
                <a:latin typeface="Georgia"/>
                <a:ea typeface="Georgia"/>
                <a:cs typeface="Georgia"/>
                <a:sym typeface="Georgia"/>
              </a:defRPr>
            </a:pPr>
            <a:endParaRPr sz="2000" dirty="0">
              <a:solidFill>
                <a:srgbClr val="008E8F"/>
              </a:solidFill>
            </a:endParaRPr>
          </a:p>
          <a:p>
            <a:pPr lvl="1">
              <a:defRPr sz="1900">
                <a:solidFill>
                  <a:srgbClr val="404040"/>
                </a:solidFill>
                <a:latin typeface="Georgia"/>
                <a:ea typeface="Georgia"/>
                <a:cs typeface="Georgia"/>
                <a:sym typeface="Georgia"/>
              </a:defRPr>
            </a:pPr>
            <a:r>
              <a:rPr sz="2000" dirty="0"/>
              <a:t>Have you seen </a:t>
            </a:r>
            <a:r>
              <a:rPr sz="2000" dirty="0">
                <a:solidFill>
                  <a:srgbClr val="FDA529"/>
                </a:solidFill>
              </a:rPr>
              <a:t>solar cells</a:t>
            </a:r>
            <a:r>
              <a:rPr sz="2000" dirty="0">
                <a:solidFill>
                  <a:srgbClr val="008E8F"/>
                </a:solidFill>
              </a:rPr>
              <a:t> </a:t>
            </a:r>
            <a:r>
              <a:rPr sz="2000" dirty="0"/>
              <a:t>before? Where might you find them and what might they being used for? </a:t>
            </a:r>
          </a:p>
        </p:txBody>
      </p:sp>
      <p:pic>
        <p:nvPicPr>
          <p:cNvPr id="1096" name="Image" descr="Image"/>
          <p:cNvPicPr>
            <a:picLocks noChangeAspect="1"/>
          </p:cNvPicPr>
          <p:nvPr/>
        </p:nvPicPr>
        <p:blipFill>
          <a:blip r:embed="rId3">
            <a:extLst/>
          </a:blip>
          <a:stretch>
            <a:fillRect/>
          </a:stretch>
        </p:blipFill>
        <p:spPr>
          <a:xfrm>
            <a:off x="-111629" y="4098784"/>
            <a:ext cx="1140106" cy="1135137"/>
          </a:xfrm>
          <a:prstGeom prst="rect">
            <a:avLst/>
          </a:prstGeom>
          <a:ln w="12700">
            <a:miter lim="400000"/>
          </a:ln>
        </p:spPr>
      </p:pic>
      <p:sp>
        <p:nvSpPr>
          <p:cNvPr id="1097" name="TextBox 2"/>
          <p:cNvSpPr txBox="1"/>
          <p:nvPr/>
        </p:nvSpPr>
        <p:spPr>
          <a:xfrm>
            <a:off x="338705" y="4468233"/>
            <a:ext cx="239437"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2000">
                <a:solidFill>
                  <a:srgbClr val="FFFFFF"/>
                </a:solidFill>
                <a:latin typeface="Georgia"/>
                <a:ea typeface="Georgia"/>
                <a:cs typeface="Georgia"/>
                <a:sym typeface="Georgia"/>
              </a:defRPr>
            </a:lvl1pPr>
          </a:lstStyle>
          <a:p>
            <a:r>
              <a:rPr lang="en-US" dirty="0" smtClean="0"/>
              <a:t>9</a:t>
            </a:r>
            <a:endParaRPr dirty="0"/>
          </a:p>
        </p:txBody>
      </p:sp>
      <p:pic>
        <p:nvPicPr>
          <p:cNvPr id="1098" name="Picture 4" descr="Picture 4"/>
          <p:cNvPicPr>
            <a:picLocks noChangeAspect="1"/>
          </p:cNvPicPr>
          <p:nvPr/>
        </p:nvPicPr>
        <p:blipFill>
          <a:blip r:embed="rId4">
            <a:extLst/>
          </a:blip>
          <a:srcRect l="5073"/>
          <a:stretch>
            <a:fillRect/>
          </a:stretch>
        </p:blipFill>
        <p:spPr>
          <a:xfrm>
            <a:off x="5829143" y="723671"/>
            <a:ext cx="2100503" cy="1624091"/>
          </a:xfrm>
          <a:prstGeom prst="rect">
            <a:avLst/>
          </a:prstGeom>
          <a:ln w="12700">
            <a:miter lim="400000"/>
          </a:ln>
        </p:spPr>
      </p:pic>
      <p:pic>
        <p:nvPicPr>
          <p:cNvPr id="1099" name="Picture 3" descr="Picture 3"/>
          <p:cNvPicPr>
            <a:picLocks noChangeAspect="1"/>
          </p:cNvPicPr>
          <p:nvPr/>
        </p:nvPicPr>
        <p:blipFill>
          <a:blip r:embed="rId5">
            <a:extLst/>
          </a:blip>
          <a:srcRect r="3493"/>
          <a:stretch>
            <a:fillRect/>
          </a:stretch>
        </p:blipFill>
        <p:spPr>
          <a:xfrm>
            <a:off x="5829143" y="2658194"/>
            <a:ext cx="2100771" cy="2115872"/>
          </a:xfrm>
          <a:prstGeom prst="rect">
            <a:avLst/>
          </a:prstGeom>
          <a:ln w="12700">
            <a:miter lim="400000"/>
          </a:ln>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Practical Action">
  <a:themeElements>
    <a:clrScheme name="Practical Action">
      <a:dk1>
        <a:srgbClr val="3C3C3C"/>
      </a:dk1>
      <a:lt1>
        <a:srgbClr val="FFFFFF"/>
      </a:lt1>
      <a:dk2>
        <a:srgbClr val="A7A7A7"/>
      </a:dk2>
      <a:lt2>
        <a:srgbClr val="535353"/>
      </a:lt2>
      <a:accent1>
        <a:srgbClr val="2BB6B7"/>
      </a:accent1>
      <a:accent2>
        <a:srgbClr val="2161C2"/>
      </a:accent2>
      <a:accent3>
        <a:srgbClr val="ED6A82"/>
      </a:accent3>
      <a:accent4>
        <a:srgbClr val="2ECC71"/>
      </a:accent4>
      <a:accent5>
        <a:srgbClr val="1B9CFC"/>
      </a:accent5>
      <a:accent6>
        <a:srgbClr val="E74C3C"/>
      </a:accent6>
      <a:hlink>
        <a:srgbClr val="0000FF"/>
      </a:hlink>
      <a:folHlink>
        <a:srgbClr val="FF00FF"/>
      </a:folHlink>
    </a:clrScheme>
    <a:fontScheme name="Practical Action">
      <a:majorFont>
        <a:latin typeface="Geller Text Regular"/>
        <a:ea typeface="Geller Text Regular"/>
        <a:cs typeface="Geller Text Regular"/>
      </a:majorFont>
      <a:minorFont>
        <a:latin typeface="Helvetica"/>
        <a:ea typeface="Helvetica"/>
        <a:cs typeface="Helvetica"/>
      </a:minorFont>
    </a:fontScheme>
    <a:fmtScheme name="Practical Ac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ractical Action">
  <a:themeElements>
    <a:clrScheme name="Practical Action">
      <a:dk1>
        <a:srgbClr val="000000"/>
      </a:dk1>
      <a:lt1>
        <a:srgbClr val="FFFFFF"/>
      </a:lt1>
      <a:dk2>
        <a:srgbClr val="A7A7A7"/>
      </a:dk2>
      <a:lt2>
        <a:srgbClr val="535353"/>
      </a:lt2>
      <a:accent1>
        <a:srgbClr val="2BB6B7"/>
      </a:accent1>
      <a:accent2>
        <a:srgbClr val="2161C2"/>
      </a:accent2>
      <a:accent3>
        <a:srgbClr val="ED6A82"/>
      </a:accent3>
      <a:accent4>
        <a:srgbClr val="2ECC71"/>
      </a:accent4>
      <a:accent5>
        <a:srgbClr val="1B9CFC"/>
      </a:accent5>
      <a:accent6>
        <a:srgbClr val="E74C3C"/>
      </a:accent6>
      <a:hlink>
        <a:srgbClr val="0000FF"/>
      </a:hlink>
      <a:folHlink>
        <a:srgbClr val="FF00FF"/>
      </a:folHlink>
    </a:clrScheme>
    <a:fontScheme name="Practical Action">
      <a:majorFont>
        <a:latin typeface="Geller Text Regular"/>
        <a:ea typeface="Geller Text Regular"/>
        <a:cs typeface="Geller Text Regular"/>
      </a:majorFont>
      <a:minorFont>
        <a:latin typeface="Helvetica"/>
        <a:ea typeface="Helvetica"/>
        <a:cs typeface="Helvetica"/>
      </a:minorFont>
    </a:fontScheme>
    <a:fmtScheme name="Practical Ac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217</TotalTime>
  <Words>2244</Words>
  <Application>Microsoft Office PowerPoint</Application>
  <PresentationFormat>On-screen Show (16:9)</PresentationFormat>
  <Paragraphs>298</Paragraphs>
  <Slides>29</Slides>
  <Notes>24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Druk</vt:lpstr>
      <vt:lpstr>Geller Headline</vt:lpstr>
      <vt:lpstr>Geller Text Bold</vt:lpstr>
      <vt:lpstr>Geller Text Regular</vt:lpstr>
      <vt:lpstr>Georgia</vt:lpstr>
      <vt:lpstr>Helvetica</vt:lpstr>
      <vt:lpstr>Impact</vt:lpstr>
      <vt:lpstr>Trade Gothic</vt:lpstr>
      <vt:lpstr>Trade Gothic LT Std Condensed N</vt:lpstr>
      <vt:lpstr>Practical Action</vt:lpstr>
      <vt:lpstr>Solar Challenge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Challenge</dc:title>
  <dc:creator>Julie Brown</dc:creator>
  <cp:lastModifiedBy>Jessica Morley</cp:lastModifiedBy>
  <cp:revision>16</cp:revision>
  <dcterms:modified xsi:type="dcterms:W3CDTF">2020-10-02T10:14:27Z</dcterms:modified>
</cp:coreProperties>
</file>