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76" r:id="rId5"/>
    <p:sldId id="277" r:id="rId6"/>
    <p:sldId id="278" r:id="rId7"/>
    <p:sldId id="261" r:id="rId8"/>
    <p:sldId id="262" r:id="rId9"/>
    <p:sldId id="264" r:id="rId10"/>
    <p:sldId id="265" r:id="rId11"/>
    <p:sldId id="283" r:id="rId12"/>
    <p:sldId id="268" r:id="rId13"/>
    <p:sldId id="272" r:id="rId14"/>
    <p:sldId id="267" r:id="rId15"/>
    <p:sldId id="279" r:id="rId16"/>
    <p:sldId id="281" r:id="rId17"/>
    <p:sldId id="282" r:id="rId18"/>
    <p:sldId id="273" r:id="rId19"/>
    <p:sldId id="274"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yrne" initials="LB" lastIdx="17" clrIdx="0">
    <p:extLst>
      <p:ext uri="{19B8F6BF-5375-455C-9EA6-DF929625EA0E}">
        <p15:presenceInfo xmlns:p15="http://schemas.microsoft.com/office/powerpoint/2012/main" userId="bc14ae76361716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C3C3C"/>
        </a:fontRef>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Ref idx="maj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041" autoAdjust="0"/>
  </p:normalViewPr>
  <p:slideViewPr>
    <p:cSldViewPr snapToGrid="0">
      <p:cViewPr varScale="1">
        <p:scale>
          <a:sx n="49" d="100"/>
          <a:sy n="49" d="100"/>
        </p:scale>
        <p:origin x="48"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2" name="Shape 10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3" name="Shape 10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496250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eller Text Regular"/>
      </a:defRPr>
    </a:lvl1pPr>
    <a:lvl2pPr indent="228600" latinLnBrk="0">
      <a:defRPr sz="1200">
        <a:latin typeface="+mn-lt"/>
        <a:ea typeface="+mn-ea"/>
        <a:cs typeface="+mn-cs"/>
        <a:sym typeface="Geller Text Regular"/>
      </a:defRPr>
    </a:lvl2pPr>
    <a:lvl3pPr indent="457200" latinLnBrk="0">
      <a:defRPr sz="1200">
        <a:latin typeface="+mn-lt"/>
        <a:ea typeface="+mn-ea"/>
        <a:cs typeface="+mn-cs"/>
        <a:sym typeface="Geller Text Regular"/>
      </a:defRPr>
    </a:lvl3pPr>
    <a:lvl4pPr indent="685800" latinLnBrk="0">
      <a:defRPr sz="1200">
        <a:latin typeface="+mn-lt"/>
        <a:ea typeface="+mn-ea"/>
        <a:cs typeface="+mn-cs"/>
        <a:sym typeface="Geller Text Regular"/>
      </a:defRPr>
    </a:lvl4pPr>
    <a:lvl5pPr indent="914400" latinLnBrk="0">
      <a:defRPr sz="1200">
        <a:latin typeface="+mn-lt"/>
        <a:ea typeface="+mn-ea"/>
        <a:cs typeface="+mn-cs"/>
        <a:sym typeface="Geller Text Regular"/>
      </a:defRPr>
    </a:lvl5pPr>
    <a:lvl6pPr indent="1143000" latinLnBrk="0">
      <a:defRPr sz="1200">
        <a:latin typeface="+mn-lt"/>
        <a:ea typeface="+mn-ea"/>
        <a:cs typeface="+mn-cs"/>
        <a:sym typeface="Geller Text Regular"/>
      </a:defRPr>
    </a:lvl6pPr>
    <a:lvl7pPr indent="1371600" latinLnBrk="0">
      <a:defRPr sz="1200">
        <a:latin typeface="+mn-lt"/>
        <a:ea typeface="+mn-ea"/>
        <a:cs typeface="+mn-cs"/>
        <a:sym typeface="Geller Text Regular"/>
      </a:defRPr>
    </a:lvl7pPr>
    <a:lvl8pPr indent="1600200" latinLnBrk="0">
      <a:defRPr sz="1200">
        <a:latin typeface="+mn-lt"/>
        <a:ea typeface="+mn-ea"/>
        <a:cs typeface="+mn-cs"/>
        <a:sym typeface="Geller Text Regular"/>
      </a:defRPr>
    </a:lvl8pPr>
    <a:lvl9pPr indent="1828800" latinLnBrk="0">
      <a:defRPr sz="1200">
        <a:latin typeface="+mn-lt"/>
        <a:ea typeface="+mn-ea"/>
        <a:cs typeface="+mn-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acticalaction.org/schools/technical-briefs-water-and-sani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7118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starting you may like to get pupils thinking about different factors in their design. </a:t>
            </a:r>
          </a:p>
          <a:p>
            <a:endParaRPr lang="en-US" dirty="0"/>
          </a:p>
          <a:p>
            <a:r>
              <a:rPr lang="en-US" dirty="0"/>
              <a:t>You can give pupils free rein in their design, but for younger pupils show</a:t>
            </a:r>
            <a:r>
              <a:rPr lang="en-US" baseline="0" dirty="0"/>
              <a:t> them how to design a simple filter by cutting approximately 15 cm off the base of a 2 </a:t>
            </a:r>
            <a:r>
              <a:rPr lang="en-US" baseline="0" dirty="0" err="1"/>
              <a:t>litre</a:t>
            </a:r>
            <a:r>
              <a:rPr lang="en-US" baseline="0" dirty="0"/>
              <a:t> plastic bottle and placing the base under the neck of the bottle to catch the filtered water. </a:t>
            </a:r>
            <a:endParaRPr lang="en-US" dirty="0"/>
          </a:p>
          <a:p>
            <a:endParaRPr lang="en-US" dirty="0"/>
          </a:p>
          <a:p>
            <a:endParaRPr lang="en-GB" dirty="0"/>
          </a:p>
        </p:txBody>
      </p:sp>
    </p:spTree>
    <p:extLst>
      <p:ext uri="{BB962C8B-B14F-4D97-AF65-F5344CB8AC3E}">
        <p14:creationId xmlns:p14="http://schemas.microsoft.com/office/powerpoint/2010/main" val="287250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203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035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pPr>
              <a:defRPr b="1">
                <a:latin typeface="Georgia"/>
                <a:ea typeface="Georgia"/>
                <a:cs typeface="Georgia"/>
                <a:sym typeface="Georgia"/>
              </a:defRPr>
            </a:pPr>
            <a:endParaRPr dirty="0"/>
          </a:p>
        </p:txBody>
      </p:sp>
    </p:spTree>
    <p:extLst>
      <p:ext uri="{BB962C8B-B14F-4D97-AF65-F5344CB8AC3E}">
        <p14:creationId xmlns:p14="http://schemas.microsoft.com/office/powerpoint/2010/main" val="279923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pPr>
              <a:defRPr b="1">
                <a:latin typeface="Georgia"/>
                <a:ea typeface="Georgia"/>
                <a:cs typeface="Georgia"/>
                <a:sym typeface="Georgia"/>
              </a:defRPr>
            </a:pPr>
            <a:r>
              <a:rPr lang="en-US" b="0" dirty="0"/>
              <a:t>Technical briefs giving more details of water and sanitation solutions</a:t>
            </a:r>
            <a:r>
              <a:rPr lang="en-US" b="0" baseline="0" dirty="0"/>
              <a:t> can be found at:</a:t>
            </a:r>
          </a:p>
          <a:p>
            <a:pPr>
              <a:defRPr b="1">
                <a:latin typeface="Georgia"/>
                <a:ea typeface="Georgia"/>
                <a:cs typeface="Georgia"/>
                <a:sym typeface="Georgia"/>
              </a:defRPr>
            </a:pPr>
            <a:r>
              <a:rPr lang="en-GB" sz="1200" b="0" dirty="0">
                <a:latin typeface="+mn-lt"/>
                <a:ea typeface="+mn-ea"/>
                <a:cs typeface="+mn-cs"/>
                <a:sym typeface="Georgia"/>
                <a:hlinkClick r:id="rId3"/>
              </a:rPr>
              <a:t>https://practicalaction.org/schools/technical-briefs-water-and-sanitation/</a:t>
            </a:r>
            <a:endParaRPr b="0" dirty="0"/>
          </a:p>
        </p:txBody>
      </p:sp>
    </p:spTree>
    <p:extLst>
      <p:ext uri="{BB962C8B-B14F-4D97-AF65-F5344CB8AC3E}">
        <p14:creationId xmlns:p14="http://schemas.microsoft.com/office/powerpoint/2010/main" val="241183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Shape 1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109" name="Shape 1109"/>
          <p:cNvSpPr>
            <a:spLocks noGrp="1"/>
          </p:cNvSpPr>
          <p:nvPr>
            <p:ph type="body" sz="quarter" idx="1"/>
          </p:nvPr>
        </p:nvSpPr>
        <p:spPr>
          <a:prstGeom prst="rect">
            <a:avLst/>
          </a:prstGeom>
        </p:spPr>
        <p:txBody>
          <a:bodyPr/>
          <a:lstStyle/>
          <a:p>
            <a:r>
              <a:rPr lang="en-US" dirty="0"/>
              <a:t>Recap what the benefits of</a:t>
            </a:r>
            <a:r>
              <a:rPr lang="en-US" baseline="0" dirty="0"/>
              <a:t> clean water are. You may like to revisit the Sustainable Development Goals at this point. What particular goals are linked to the four benefits of clean water highlighted above?</a:t>
            </a:r>
            <a:endParaRPr dirty="0"/>
          </a:p>
          <a:p>
            <a:pPr>
              <a:defRPr>
                <a:latin typeface="Georgia"/>
                <a:ea typeface="Georgia"/>
                <a:cs typeface="Georgia"/>
                <a:sym typeface="Georgia"/>
              </a:defRPr>
            </a:pPr>
            <a:endParaRPr dirty="0"/>
          </a:p>
        </p:txBody>
      </p:sp>
    </p:spTree>
    <p:extLst>
      <p:ext uri="{BB962C8B-B14F-4D97-AF65-F5344CB8AC3E}">
        <p14:creationId xmlns:p14="http://schemas.microsoft.com/office/powerpoint/2010/main" val="303834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Shape 1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175" name="Shape 1175"/>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u="sng" dirty="0"/>
              <a:t>CREST</a:t>
            </a:r>
          </a:p>
          <a:p>
            <a:r>
              <a:rPr lang="en-US" dirty="0"/>
              <a:t>Ditch</a:t>
            </a:r>
            <a:r>
              <a:rPr lang="en-US" baseline="0" dirty="0"/>
              <a:t> the dirt </a:t>
            </a:r>
            <a:r>
              <a:rPr dirty="0"/>
              <a:t>is a great way for pupils to gain a CREST Award. The challenge is aligned to the Discovery Award but can be used to gain a Superstar </a:t>
            </a:r>
            <a:r>
              <a:rPr lang="en-GB" dirty="0"/>
              <a:t>A</a:t>
            </a:r>
            <a:r>
              <a:rPr dirty="0"/>
              <a:t>ward or as the starting point for a Bronze, Silver or Gold Award.  </a:t>
            </a:r>
          </a:p>
          <a:p>
            <a:pPr>
              <a:defRPr u="sng"/>
            </a:pPr>
            <a:endParaRPr dirty="0"/>
          </a:p>
          <a:p>
            <a:pPr>
              <a:defRPr u="sng">
                <a:latin typeface="Geller Text Bold"/>
                <a:ea typeface="Geller Text Bold"/>
                <a:cs typeface="Geller Text Bold"/>
                <a:sym typeface="Geller Text Bold"/>
              </a:defRPr>
            </a:pPr>
            <a:r>
              <a:rPr dirty="0"/>
              <a:t>Big Bang Fair and competition</a:t>
            </a:r>
          </a:p>
          <a:p>
            <a:r>
              <a:rPr dirty="0"/>
              <a:t>Pupils who have taken part in a STEM challenge can enter their work into the Big Bang competition. This is a great way of pupils showcasing their work to other pupils and adults at a regional Big Bang </a:t>
            </a:r>
            <a:r>
              <a:rPr dirty="0" smtClean="0"/>
              <a:t>event.</a:t>
            </a:r>
            <a:endParaRPr lang="en-US" dirty="0"/>
          </a:p>
          <a:p>
            <a:endParaRPr lang="en-US" dirty="0"/>
          </a:p>
          <a:p>
            <a:r>
              <a:rPr lang="en-US" dirty="0"/>
              <a:t>You may also like to look at the Great Science Share and British Science Week initiatives. More information in the Teacher’s guide.</a:t>
            </a:r>
            <a:endParaRPr dirty="0"/>
          </a:p>
        </p:txBody>
      </p:sp>
    </p:spTree>
    <p:extLst>
      <p:ext uri="{BB962C8B-B14F-4D97-AF65-F5344CB8AC3E}">
        <p14:creationId xmlns:p14="http://schemas.microsoft.com/office/powerpoint/2010/main" val="2238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432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Average stats taken from </a:t>
            </a:r>
            <a:r>
              <a:rPr lang="en-US" dirty="0" err="1"/>
              <a:t>Waterwise</a:t>
            </a:r>
            <a:r>
              <a:rPr lang="en-US" dirty="0"/>
              <a:t> UK 2015</a:t>
            </a:r>
          </a:p>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endParaRPr lang="en-US" dirty="0"/>
          </a:p>
          <a:p>
            <a:r>
              <a:rPr lang="en-US" sz="1200" b="0" i="0" u="none" strike="noStrike" baseline="0" dirty="0">
                <a:latin typeface="+mn-lt"/>
                <a:ea typeface="+mn-ea"/>
                <a:cs typeface="+mn-cs"/>
                <a:sym typeface="Geller Text Regular"/>
              </a:rPr>
              <a:t>Before launching into the main Ditch the dirt challenge, you might choose to get pupils thinking</a:t>
            </a:r>
          </a:p>
          <a:p>
            <a:r>
              <a:rPr lang="en-US" sz="1200" b="0" i="0" u="none" strike="noStrike" baseline="0" dirty="0">
                <a:latin typeface="+mn-lt"/>
                <a:ea typeface="+mn-ea"/>
                <a:cs typeface="+mn-cs"/>
                <a:sym typeface="Geller Text Regular"/>
              </a:rPr>
              <a:t>about their own use of water before reflecting on </a:t>
            </a:r>
            <a:r>
              <a:rPr lang="en-US" dirty="0">
                <a:sym typeface="Geller Text Regular"/>
              </a:rPr>
              <a:t>what it </a:t>
            </a:r>
            <a:r>
              <a:rPr lang="en-US" sz="1200" b="0" i="0" u="none" strike="noStrike" baseline="0" dirty="0">
                <a:latin typeface="+mn-lt"/>
                <a:ea typeface="+mn-ea"/>
                <a:cs typeface="+mn-cs"/>
                <a:sym typeface="Geller Text Regular"/>
              </a:rPr>
              <a:t>might be like if they didn’t have clean water piped to</a:t>
            </a:r>
          </a:p>
          <a:p>
            <a:r>
              <a:rPr lang="en-GB" sz="1200" b="0" i="0" u="none" strike="noStrike" baseline="0" dirty="0">
                <a:latin typeface="+mn-lt"/>
                <a:ea typeface="+mn-ea"/>
                <a:cs typeface="+mn-cs"/>
                <a:sym typeface="Geller Text Regular"/>
              </a:rPr>
              <a:t>their homes.</a:t>
            </a:r>
          </a:p>
          <a:p>
            <a:r>
              <a:rPr lang="en-US" sz="1200" b="0" i="0" u="none" strike="noStrike" baseline="0" dirty="0">
                <a:latin typeface="+mn-lt"/>
                <a:ea typeface="+mn-ea"/>
                <a:cs typeface="+mn-cs"/>
                <a:sym typeface="Geller Text Regular"/>
              </a:rPr>
              <a:t>To help pupils estimate the water they use have a 2 </a:t>
            </a:r>
            <a:r>
              <a:rPr lang="en-US" sz="1200" b="0" i="0" u="none" strike="noStrike" baseline="0" dirty="0" err="1">
                <a:latin typeface="+mn-lt"/>
                <a:ea typeface="+mn-ea"/>
                <a:cs typeface="+mn-cs"/>
                <a:sym typeface="Geller Text Regular"/>
              </a:rPr>
              <a:t>litre</a:t>
            </a:r>
            <a:r>
              <a:rPr lang="en-US" sz="1200" b="0" i="0" u="none" strike="noStrike" baseline="0" dirty="0">
                <a:latin typeface="+mn-lt"/>
                <a:ea typeface="+mn-ea"/>
                <a:cs typeface="+mn-cs"/>
                <a:sym typeface="Geller Text Regular"/>
              </a:rPr>
              <a:t> and/or larger 10/20 </a:t>
            </a:r>
            <a:r>
              <a:rPr lang="en-US" sz="1200" b="0" i="0" u="none" strike="noStrike" baseline="0" dirty="0" err="1">
                <a:latin typeface="+mn-lt"/>
                <a:ea typeface="+mn-ea"/>
                <a:cs typeface="+mn-cs"/>
                <a:sym typeface="Geller Text Regular"/>
              </a:rPr>
              <a:t>litre</a:t>
            </a:r>
            <a:r>
              <a:rPr lang="en-US" sz="1200" b="0" i="0" u="none" strike="noStrike" baseline="0" dirty="0">
                <a:latin typeface="+mn-lt"/>
                <a:ea typeface="+mn-ea"/>
                <a:cs typeface="+mn-cs"/>
                <a:sym typeface="Geller Text Regular"/>
              </a:rPr>
              <a:t> container to hand.</a:t>
            </a:r>
            <a:endParaRPr lang="en-US" dirty="0"/>
          </a:p>
          <a:p>
            <a:pPr>
              <a:defRPr>
                <a:latin typeface="Georgia"/>
                <a:ea typeface="Georgia"/>
                <a:cs typeface="Georgia"/>
                <a:sym typeface="Georgia"/>
              </a:defRPr>
            </a:pPr>
            <a:endParaRPr dirty="0"/>
          </a:p>
        </p:txBody>
      </p:sp>
    </p:spTree>
    <p:extLst>
      <p:ext uri="{BB962C8B-B14F-4D97-AF65-F5344CB8AC3E}">
        <p14:creationId xmlns:p14="http://schemas.microsoft.com/office/powerpoint/2010/main" val="272148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a:spLocks noGrp="1" noRot="1" noChangeAspect="1"/>
          </p:cNvSpPr>
          <p:nvPr>
            <p:ph type="sldImg"/>
          </p:nvPr>
        </p:nvSpPr>
        <p:spPr>
          <a:xfrm>
            <a:off x="381000" y="685800"/>
            <a:ext cx="6096000" cy="3429000"/>
          </a:xfrm>
          <a:prstGeom prst="rect">
            <a:avLst/>
          </a:prstGeom>
        </p:spPr>
        <p:txBody>
          <a:bodyPr/>
          <a:lstStyle/>
          <a:p>
            <a:endParaRPr/>
          </a:p>
        </p:txBody>
      </p:sp>
      <p:sp>
        <p:nvSpPr>
          <p:cNvPr id="1053" name="Shape 1053"/>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381368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a:defRPr>
                <a:latin typeface="Georgia"/>
                <a:ea typeface="Georgia"/>
                <a:cs typeface="Georgia"/>
                <a:sym typeface="Georgia"/>
              </a:defRPr>
            </a:pPr>
            <a:r>
              <a:rPr lang="en-US" dirty="0"/>
              <a:t>You may like to tell children</a:t>
            </a:r>
            <a:r>
              <a:rPr lang="en-US" baseline="0" dirty="0"/>
              <a:t> where some but not all of the water holes are before the task.</a:t>
            </a:r>
          </a:p>
          <a:p>
            <a:pPr>
              <a:defRPr>
                <a:latin typeface="Georgia"/>
                <a:ea typeface="Georgia"/>
                <a:cs typeface="Georgia"/>
                <a:sym typeface="Georgia"/>
              </a:defRPr>
            </a:pPr>
            <a:endParaRPr lang="en-US" baseline="0" dirty="0"/>
          </a:p>
          <a:p>
            <a:pPr>
              <a:defRPr>
                <a:latin typeface="Georgia"/>
                <a:ea typeface="Georgia"/>
                <a:cs typeface="Georgia"/>
                <a:sym typeface="Georgia"/>
              </a:defRPr>
            </a:pPr>
            <a:r>
              <a:rPr lang="en-US" baseline="0" dirty="0"/>
              <a:t>Prompt questions after the task:</a:t>
            </a:r>
          </a:p>
          <a:p>
            <a:pPr marL="171450" indent="-171450">
              <a:buFontTx/>
              <a:buChar char="-"/>
              <a:defRPr>
                <a:latin typeface="Georgia"/>
                <a:ea typeface="Georgia"/>
                <a:cs typeface="Georgia"/>
                <a:sym typeface="Georgia"/>
              </a:defRPr>
            </a:pPr>
            <a:r>
              <a:rPr lang="en-US" baseline="0" dirty="0"/>
              <a:t>What were the main problems your group had in collecting and carrying water?</a:t>
            </a:r>
          </a:p>
          <a:p>
            <a:pPr marL="171450" indent="-171450">
              <a:buFontTx/>
              <a:buChar char="-"/>
              <a:defRPr>
                <a:latin typeface="Georgia"/>
                <a:ea typeface="Georgia"/>
                <a:cs typeface="Georgia"/>
                <a:sym typeface="Georgia"/>
              </a:defRPr>
            </a:pPr>
            <a:r>
              <a:rPr lang="en-US" baseline="0" dirty="0"/>
              <a:t>Can you think of a way of overcoming those problems?</a:t>
            </a:r>
          </a:p>
          <a:p>
            <a:pPr>
              <a:defRPr>
                <a:latin typeface="Georgia"/>
                <a:ea typeface="Georgia"/>
                <a:cs typeface="Georgia"/>
                <a:sym typeface="Georgia"/>
              </a:defRPr>
            </a:pPr>
            <a:endParaRPr lang="en-US" baseline="0" dirty="0"/>
          </a:p>
          <a:p>
            <a:pPr>
              <a:defRPr>
                <a:latin typeface="Georgia"/>
                <a:ea typeface="Georgia"/>
                <a:cs typeface="Georgia"/>
                <a:sym typeface="Georgia"/>
              </a:defRPr>
            </a:pPr>
            <a:r>
              <a:rPr lang="en-US" baseline="0" dirty="0"/>
              <a:t>Answers could include how they worked together, what equipment was used, and what might have helped to carry the water back.</a:t>
            </a:r>
          </a:p>
        </p:txBody>
      </p:sp>
    </p:spTree>
    <p:extLst>
      <p:ext uri="{BB962C8B-B14F-4D97-AF65-F5344CB8AC3E}">
        <p14:creationId xmlns:p14="http://schemas.microsoft.com/office/powerpoint/2010/main" val="184252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Pupil should now be aware that access to water is a global problem, and that there are many other</a:t>
            </a:r>
            <a:r>
              <a:rPr lang="en-US" baseline="0" dirty="0"/>
              <a:t> problems trapping people in </a:t>
            </a:r>
            <a:r>
              <a:rPr lang="en-US" dirty="0"/>
              <a:t>poverty. </a:t>
            </a:r>
          </a:p>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Introduce the Sustainable Development Goals (SDGs) also known</a:t>
            </a:r>
            <a:r>
              <a:rPr lang="en-US" baseline="0" dirty="0"/>
              <a:t> as the Global Goals.</a:t>
            </a:r>
            <a:endParaRPr dirty="0"/>
          </a:p>
        </p:txBody>
      </p:sp>
    </p:spTree>
    <p:extLst>
      <p:ext uri="{BB962C8B-B14F-4D97-AF65-F5344CB8AC3E}">
        <p14:creationId xmlns:p14="http://schemas.microsoft.com/office/powerpoint/2010/main" val="236128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Shape 1064"/>
          <p:cNvSpPr>
            <a:spLocks noGrp="1" noRot="1" noChangeAspect="1"/>
          </p:cNvSpPr>
          <p:nvPr>
            <p:ph type="sldImg"/>
          </p:nvPr>
        </p:nvSpPr>
        <p:spPr>
          <a:xfrm>
            <a:off x="381000" y="685800"/>
            <a:ext cx="6096000" cy="3429000"/>
          </a:xfrm>
          <a:prstGeom prst="rect">
            <a:avLst/>
          </a:prstGeom>
        </p:spPr>
        <p:txBody>
          <a:bodyPr/>
          <a:lstStyle/>
          <a:p>
            <a:endParaRPr/>
          </a:p>
        </p:txBody>
      </p:sp>
      <p:sp>
        <p:nvSpPr>
          <p:cNvPr id="1065" name="Shape 1065"/>
          <p:cNvSpPr>
            <a:spLocks noGrp="1"/>
          </p:cNvSpPr>
          <p:nvPr>
            <p:ph type="body" sz="quarter" idx="1"/>
          </p:nvPr>
        </p:nvSpPr>
        <p:spPr>
          <a:prstGeom prst="rect">
            <a:avLst/>
          </a:prstGeom>
        </p:spPr>
        <p:txBody>
          <a:bodyPr/>
          <a:lstStyle/>
          <a:p>
            <a:r>
              <a:rPr lang="en-US" dirty="0"/>
              <a:t>Hand out the </a:t>
            </a:r>
            <a:r>
              <a:rPr lang="en-US" i="1" baseline="0" dirty="0"/>
              <a:t>Sustainable Development Goals </a:t>
            </a:r>
            <a:r>
              <a:rPr lang="en-US" i="0" baseline="0" dirty="0"/>
              <a:t>worksheet</a:t>
            </a:r>
            <a:r>
              <a:rPr lang="en-US" i="1" baseline="0" dirty="0"/>
              <a:t> </a:t>
            </a:r>
            <a:r>
              <a:rPr lang="en-US" i="0" baseline="0" dirty="0"/>
              <a:t>and ask pupils to think about which goals, other than SDG 6, might be linked to some of the problems faced by people living in areas of Turkana who don’t have access to clean water, e.g., goals 3 and 4.</a:t>
            </a:r>
          </a:p>
          <a:p>
            <a:r>
              <a:rPr lang="en-US" i="0" baseline="0" dirty="0"/>
              <a:t>Follow up by carrying out the Global Goals string activity which shows how the goals are interdependent.</a:t>
            </a:r>
            <a:endParaRPr i="0" dirty="0"/>
          </a:p>
        </p:txBody>
      </p:sp>
    </p:spTree>
    <p:extLst>
      <p:ext uri="{BB962C8B-B14F-4D97-AF65-F5344CB8AC3E}">
        <p14:creationId xmlns:p14="http://schemas.microsoft.com/office/powerpoint/2010/main" val="320387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Shape 1079"/>
          <p:cNvSpPr>
            <a:spLocks noGrp="1" noRot="1" noChangeAspect="1"/>
          </p:cNvSpPr>
          <p:nvPr>
            <p:ph type="sldImg"/>
          </p:nvPr>
        </p:nvSpPr>
        <p:spPr>
          <a:xfrm>
            <a:off x="381000" y="685800"/>
            <a:ext cx="6096000" cy="3429000"/>
          </a:xfrm>
          <a:prstGeom prst="rect">
            <a:avLst/>
          </a:prstGeom>
        </p:spPr>
        <p:txBody>
          <a:bodyPr/>
          <a:lstStyle/>
          <a:p>
            <a:endParaRPr/>
          </a:p>
        </p:txBody>
      </p:sp>
      <p:sp>
        <p:nvSpPr>
          <p:cNvPr id="1080" name="Shape 1080"/>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r>
              <a:rPr lang="en-US" dirty="0"/>
              <a:t>An important message in this activity is that there are different types of contaminants in water, and</a:t>
            </a:r>
            <a:r>
              <a:rPr lang="en-US" baseline="0" dirty="0"/>
              <a:t> they all need to be removed to make water safe to drink.</a:t>
            </a:r>
            <a:endParaRPr lang="en-US" dirty="0"/>
          </a:p>
          <a:p>
            <a:endParaRPr lang="en-US" dirty="0"/>
          </a:p>
          <a:p>
            <a:r>
              <a:rPr lang="en-US" dirty="0"/>
              <a:t>Hand</a:t>
            </a:r>
            <a:r>
              <a:rPr lang="en-US" baseline="0" dirty="0"/>
              <a:t> out the </a:t>
            </a:r>
            <a:r>
              <a:rPr lang="en-US" i="1" baseline="0" dirty="0"/>
              <a:t>Investigating water quality </a:t>
            </a:r>
            <a:r>
              <a:rPr lang="en-US" i="0" baseline="0" dirty="0"/>
              <a:t>worksheet</a:t>
            </a:r>
            <a:r>
              <a:rPr lang="en-US" i="1" baseline="0" dirty="0"/>
              <a:t> </a:t>
            </a:r>
            <a:r>
              <a:rPr lang="en-US" i="0" baseline="0" dirty="0"/>
              <a:t>and all relevant equipment for the task.</a:t>
            </a:r>
          </a:p>
          <a:p>
            <a:endParaRPr lang="en-US" i="1" baseline="0" dirty="0"/>
          </a:p>
          <a:p>
            <a:r>
              <a:rPr lang="en-US" i="0" baseline="0" dirty="0"/>
              <a:t>You may like to follow this up with the optional starter activity </a:t>
            </a:r>
            <a:r>
              <a:rPr lang="en-US" i="1" baseline="0" dirty="0"/>
              <a:t>Investigating sieving. </a:t>
            </a:r>
            <a:r>
              <a:rPr lang="en-US" i="0" baseline="0" dirty="0"/>
              <a:t>Again, hand out the </a:t>
            </a:r>
            <a:r>
              <a:rPr lang="en-US" i="1" baseline="0" dirty="0"/>
              <a:t>Investigating sieving </a:t>
            </a:r>
            <a:r>
              <a:rPr lang="en-US" i="0" baseline="0" dirty="0"/>
              <a:t>worksheet and all relevant equipment. </a:t>
            </a:r>
            <a:endParaRPr i="0" dirty="0"/>
          </a:p>
        </p:txBody>
      </p:sp>
    </p:spTree>
    <p:extLst>
      <p:ext uri="{BB962C8B-B14F-4D97-AF65-F5344CB8AC3E}">
        <p14:creationId xmlns:p14="http://schemas.microsoft.com/office/powerpoint/2010/main" val="416339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9" name="Shape 1099"/>
          <p:cNvSpPr>
            <a:spLocks noGrp="1"/>
          </p:cNvSpPr>
          <p:nvPr>
            <p:ph type="body" sz="quarter" idx="1"/>
          </p:nvPr>
        </p:nvSpPr>
        <p:spPr>
          <a:prstGeom prst="rect">
            <a:avLst/>
          </a:prstGeom>
        </p:spPr>
        <p:txBody>
          <a:bodyPr/>
          <a:lstStyle>
            <a:lvl1pPr>
              <a:defRPr>
                <a:latin typeface="Georgia"/>
                <a:ea typeface="Georgia"/>
                <a:cs typeface="Georgia"/>
                <a:sym typeface="Georgia"/>
              </a:defRPr>
            </a:lvl1pPr>
          </a:lstStyle>
          <a:p>
            <a:endParaRPr dirty="0"/>
          </a:p>
        </p:txBody>
      </p:sp>
    </p:spTree>
    <p:extLst>
      <p:ext uri="{BB962C8B-B14F-4D97-AF65-F5344CB8AC3E}">
        <p14:creationId xmlns:p14="http://schemas.microsoft.com/office/powerpoint/2010/main" val="169122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Shape 1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109" name="Shape 1109"/>
          <p:cNvSpPr>
            <a:spLocks noGrp="1"/>
          </p:cNvSpPr>
          <p:nvPr>
            <p:ph type="body" sz="quarter" idx="1"/>
          </p:nvPr>
        </p:nvSpPr>
        <p:spPr>
          <a:prstGeom prst="rect">
            <a:avLst/>
          </a:prstGeom>
        </p:spPr>
        <p:txBody>
          <a:bodyPr/>
          <a:lstStyle/>
          <a:p>
            <a:endParaRPr dirty="0"/>
          </a:p>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Divide the class into small</a:t>
            </a:r>
            <a:r>
              <a:rPr lang="en-US" baseline="0" dirty="0"/>
              <a:t> groups. Explain that they will have a set time to develop their filters before the final challenge. </a:t>
            </a:r>
            <a:r>
              <a:rPr lang="en-US" sz="1200" dirty="0" smtClean="0">
                <a:latin typeface="+mn-lt"/>
                <a:ea typeface="+mn-ea"/>
                <a:cs typeface="+mn-cs"/>
                <a:sym typeface="Georgia"/>
              </a:rPr>
              <a:t>Hand out the </a:t>
            </a:r>
            <a:r>
              <a:rPr lang="en-US" sz="1200" i="1" dirty="0" smtClean="0">
                <a:latin typeface="+mn-lt"/>
                <a:ea typeface="+mn-ea"/>
                <a:cs typeface="+mn-cs"/>
                <a:sym typeface="Georgia"/>
              </a:rPr>
              <a:t>Ditch the dirt challenge</a:t>
            </a:r>
            <a:r>
              <a:rPr lang="en-US" sz="1200" dirty="0" smtClean="0">
                <a:latin typeface="+mn-lt"/>
                <a:ea typeface="+mn-ea"/>
                <a:cs typeface="+mn-cs"/>
                <a:sym typeface="Georgia"/>
              </a:rPr>
              <a:t> sheets. </a:t>
            </a:r>
          </a:p>
          <a:p>
            <a:pPr>
              <a:defRPr>
                <a:latin typeface="Georgia"/>
                <a:ea typeface="Georgia"/>
                <a:cs typeface="Georgia"/>
                <a:sym typeface="Georgia"/>
              </a:defRPr>
            </a:pPr>
            <a:r>
              <a:rPr lang="en-US" baseline="0" dirty="0" smtClean="0"/>
              <a:t>Ask </a:t>
            </a:r>
            <a:r>
              <a:rPr lang="en-US" baseline="0" dirty="0"/>
              <a:t>them to record the results of their test on the </a:t>
            </a:r>
            <a:r>
              <a:rPr lang="en-US" i="1" baseline="0" dirty="0"/>
              <a:t>Ditch the dirt </a:t>
            </a:r>
            <a:r>
              <a:rPr lang="en-US" i="1" baseline="0" dirty="0" smtClean="0"/>
              <a:t>challenge </a:t>
            </a:r>
            <a:r>
              <a:rPr lang="en-US" baseline="0" dirty="0" smtClean="0"/>
              <a:t>activity </a:t>
            </a:r>
            <a:r>
              <a:rPr lang="en-US" baseline="0" dirty="0"/>
              <a:t>sheet.</a:t>
            </a:r>
            <a:endParaRPr dirty="0"/>
          </a:p>
        </p:txBody>
      </p:sp>
    </p:spTree>
    <p:extLst>
      <p:ext uri="{BB962C8B-B14F-4D97-AF65-F5344CB8AC3E}">
        <p14:creationId xmlns:p14="http://schemas.microsoft.com/office/powerpoint/2010/main" val="1678067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14" name="Rectangle 6"/>
          <p:cNvSpPr/>
          <p:nvPr/>
        </p:nvSpPr>
        <p:spPr>
          <a:xfrm>
            <a:off x="4213185" y="0"/>
            <a:ext cx="493081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20"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32"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44"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Green Border">
    <p:spTree>
      <p:nvGrpSpPr>
        <p:cNvPr id="1" name=""/>
        <p:cNvGrpSpPr/>
        <p:nvPr/>
      </p:nvGrpSpPr>
      <p:grpSpPr>
        <a:xfrm>
          <a:off x="0" y="0"/>
          <a:ext cx="0" cy="0"/>
          <a:chOff x="0" y="0"/>
          <a:chExt cx="0" cy="0"/>
        </a:xfrm>
      </p:grpSpPr>
      <p:sp>
        <p:nvSpPr>
          <p:cNvPr id="154" name="Rectangle 6"/>
          <p:cNvSpPr/>
          <p:nvPr/>
        </p:nvSpPr>
        <p:spPr>
          <a:xfrm>
            <a:off x="1" y="0"/>
            <a:ext cx="9144001"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5"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56"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57"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58"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68"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80"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8" y="215999"/>
            <a:ext cx="3117147" cy="248476"/>
          </a:xfrm>
          <a:prstGeom prst="rect">
            <a:avLst/>
          </a:prstGeom>
        </p:spPr>
        <p:txBody>
          <a:bodyPr/>
          <a:lstStyle>
            <a:lvl1pPr>
              <a:defRPr sz="1400"/>
            </a:lvl1pPr>
          </a:lstStyle>
          <a:p>
            <a:r>
              <a:t>Title Text</a:t>
            </a:r>
          </a:p>
        </p:txBody>
      </p:sp>
      <p:sp>
        <p:nvSpPr>
          <p:cNvPr id="19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2" cy="2514600"/>
          </a:xfrm>
          <a:prstGeom prst="rect">
            <a:avLst/>
          </a:prstGeom>
        </p:spPr>
        <p:txBody>
          <a:bodyPr/>
          <a:lstStyle>
            <a:lvl1pPr marL="174625" indent="-174625">
              <a:buClrTx/>
              <a:tabLst>
                <a:tab pos="5905500" algn="r"/>
              </a:tabLst>
              <a:defRPr sz="1400" spc="20"/>
            </a:lvl1pPr>
            <a:lvl2pPr marL="100012" indent="-100012">
              <a:buClrTx/>
              <a:buChar char="•"/>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200" name="Slide Number"/>
          <p:cNvSpPr txBox="1">
            <a:spLocks noGrp="1"/>
          </p:cNvSpPr>
          <p:nvPr>
            <p:ph type="sldNum" sz="quarter" idx="2"/>
          </p:nvPr>
        </p:nvSpPr>
        <p:spPr>
          <a:xfrm>
            <a:off x="2714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prstGeom prst="rect">
            <a:avLst/>
          </a:prstGeom>
        </p:spPr>
        <p:txBody>
          <a:bodyPr/>
          <a:lstStyle/>
          <a:p>
            <a:r>
              <a:t>Title Text</a:t>
            </a:r>
          </a:p>
        </p:txBody>
      </p:sp>
      <p:sp>
        <p:nvSpPr>
          <p:cNvPr id="20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17" name="Title Text"/>
          <p:cNvSpPr txBox="1">
            <a:spLocks noGrp="1"/>
          </p:cNvSpPr>
          <p:nvPr>
            <p:ph type="title"/>
          </p:nvPr>
        </p:nvSpPr>
        <p:spPr>
          <a:prstGeom prst="rect">
            <a:avLst/>
          </a:prstGeom>
        </p:spPr>
        <p:txBody>
          <a:bodyPr/>
          <a:lstStyle/>
          <a:p>
            <a:r>
              <a:t>Title Text</a:t>
            </a:r>
          </a:p>
        </p:txBody>
      </p:sp>
      <p:sp>
        <p:nvSpPr>
          <p:cNvPr id="2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26" name="Rectangle 6"/>
          <p:cNvSpPr/>
          <p:nvPr/>
        </p:nvSpPr>
        <p:spPr>
          <a:xfrm>
            <a:off x="4213185" y="0"/>
            <a:ext cx="493081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27" name="Title Text"/>
          <p:cNvSpPr txBox="1">
            <a:spLocks noGrp="1"/>
          </p:cNvSpPr>
          <p:nvPr>
            <p:ph type="title"/>
          </p:nvPr>
        </p:nvSpPr>
        <p:spPr>
          <a:prstGeom prst="rect">
            <a:avLst/>
          </a:prstGeom>
        </p:spPr>
        <p:txBody>
          <a:bodyPr/>
          <a:lstStyle/>
          <a:p>
            <a:r>
              <a:t>Title Text</a:t>
            </a:r>
          </a:p>
        </p:txBody>
      </p:sp>
      <p:sp>
        <p:nvSpPr>
          <p:cNvPr id="2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37" name="Title Text"/>
          <p:cNvSpPr txBox="1">
            <a:spLocks noGrp="1"/>
          </p:cNvSpPr>
          <p:nvPr>
            <p:ph type="title"/>
          </p:nvPr>
        </p:nvSpPr>
        <p:spPr>
          <a:prstGeom prst="rect">
            <a:avLst/>
          </a:prstGeom>
        </p:spPr>
        <p:txBody>
          <a:bodyPr/>
          <a:lstStyle/>
          <a:p>
            <a:r>
              <a:t>Title Text</a:t>
            </a:r>
          </a:p>
        </p:txBody>
      </p:sp>
      <p:sp>
        <p:nvSpPr>
          <p:cNvPr id="2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57" name="Title Text"/>
          <p:cNvSpPr txBox="1">
            <a:spLocks noGrp="1"/>
          </p:cNvSpPr>
          <p:nvPr>
            <p:ph type="title"/>
          </p:nvPr>
        </p:nvSpPr>
        <p:spPr>
          <a:prstGeom prst="rect">
            <a:avLst/>
          </a:prstGeom>
        </p:spPr>
        <p:txBody>
          <a:bodyPr/>
          <a:lstStyle/>
          <a:p>
            <a:r>
              <a:t>Title Text</a:t>
            </a:r>
          </a:p>
        </p:txBody>
      </p:sp>
      <p:sp>
        <p:nvSpPr>
          <p:cNvPr id="25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67" name="Title Text"/>
          <p:cNvSpPr txBox="1">
            <a:spLocks noGrp="1"/>
          </p:cNvSpPr>
          <p:nvPr>
            <p:ph type="title"/>
          </p:nvPr>
        </p:nvSpPr>
        <p:spPr>
          <a:prstGeom prst="rect">
            <a:avLst/>
          </a:prstGeom>
        </p:spPr>
        <p:txBody>
          <a:bodyPr/>
          <a:lstStyle/>
          <a:p>
            <a:r>
              <a:t>Title Text</a:t>
            </a:r>
          </a:p>
        </p:txBody>
      </p:sp>
      <p:sp>
        <p:nvSpPr>
          <p:cNvPr id="2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277" name="Title Text"/>
          <p:cNvSpPr txBox="1">
            <a:spLocks noGrp="1"/>
          </p:cNvSpPr>
          <p:nvPr>
            <p:ph type="title"/>
          </p:nvPr>
        </p:nvSpPr>
        <p:spPr>
          <a:prstGeom prst="rect">
            <a:avLst/>
          </a:prstGeom>
        </p:spPr>
        <p:txBody>
          <a:bodyPr/>
          <a:lstStyle/>
          <a:p>
            <a:r>
              <a:t>Title Text</a:t>
            </a:r>
          </a:p>
        </p:txBody>
      </p:sp>
      <p:sp>
        <p:nvSpPr>
          <p:cNvPr id="27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2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2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38" name="Rectangle 6"/>
          <p:cNvSpPr/>
          <p:nvPr/>
        </p:nvSpPr>
        <p:spPr>
          <a:xfrm>
            <a:off x="4213185" y="0"/>
            <a:ext cx="493081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322"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23"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solidFill>
                  <a:srgbClr val="FFFFFF"/>
                </a:solidFill>
                <a:latin typeface="Geller Headline"/>
                <a:ea typeface="Geller Headline"/>
                <a:cs typeface="Geller Headline"/>
                <a:sym typeface="Geller Headline"/>
              </a:defRPr>
            </a:lvl1pPr>
            <a:lvl2pPr marL="0" indent="0" algn="ctr">
              <a:buClrTx/>
              <a:buSzTx/>
              <a:buFontTx/>
              <a:buNone/>
              <a:defRPr sz="5000" spc="20">
                <a:solidFill>
                  <a:srgbClr val="FFFFFF"/>
                </a:solidFill>
                <a:latin typeface="Geller Headline"/>
                <a:ea typeface="Geller Headline"/>
                <a:cs typeface="Geller Headline"/>
                <a:sym typeface="Geller Headline"/>
              </a:defRPr>
            </a:lvl2pPr>
            <a:lvl3pPr algn="ctr">
              <a:buClrTx/>
              <a:buFontTx/>
              <a:defRPr sz="5000" spc="20">
                <a:solidFill>
                  <a:srgbClr val="FFFFFF"/>
                </a:solidFill>
                <a:latin typeface="Geller Headline"/>
                <a:ea typeface="Geller Headline"/>
                <a:cs typeface="Geller Headline"/>
                <a:sym typeface="Geller Headline"/>
              </a:defRPr>
            </a:lvl3pPr>
            <a:lvl4pPr algn="ctr">
              <a:buClrTx/>
              <a:buFontTx/>
              <a:defRPr sz="5000" spc="20">
                <a:solidFill>
                  <a:srgbClr val="FFFFFF"/>
                </a:solidFill>
                <a:latin typeface="Geller Headline"/>
                <a:ea typeface="Geller Headline"/>
                <a:cs typeface="Geller Headline"/>
                <a:sym typeface="Geller Headline"/>
              </a:defRPr>
            </a:lvl4pPr>
            <a:lvl5pPr algn="ctr">
              <a:buClrTx/>
              <a:buFontTx/>
              <a:defRPr sz="5000" spc="2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5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6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7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8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39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0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10" name="Body Level One…"/>
          <p:cNvSpPr txBox="1">
            <a:spLocks noGrp="1"/>
          </p:cNvSpPr>
          <p:nvPr>
            <p:ph type="body" sz="quarter" idx="1"/>
          </p:nvPr>
        </p:nvSpPr>
        <p:spPr>
          <a:xfrm>
            <a:off x="1542254" y="1538561"/>
            <a:ext cx="6056317" cy="824631"/>
          </a:xfrm>
          <a:prstGeom prst="rect">
            <a:avLst/>
          </a:prstGeom>
        </p:spPr>
        <p:txBody>
          <a:bodyPr/>
          <a:lstStyle>
            <a:lvl1pPr marL="0" indent="0" algn="ctr">
              <a:buClrTx/>
              <a:buSzTx/>
              <a:buFontTx/>
              <a:buNone/>
              <a:defRPr sz="5000" spc="20">
                <a:latin typeface="Geller Headline"/>
                <a:ea typeface="Geller Headline"/>
                <a:cs typeface="Geller Headline"/>
                <a:sym typeface="Geller Headline"/>
              </a:defRPr>
            </a:lvl1pPr>
            <a:lvl2pPr marL="0" indent="0" algn="ctr">
              <a:buClrTx/>
              <a:buSzTx/>
              <a:buFontTx/>
              <a:buNone/>
              <a:defRPr sz="5000" spc="20">
                <a:latin typeface="Geller Headline"/>
                <a:ea typeface="Geller Headline"/>
                <a:cs typeface="Geller Headline"/>
                <a:sym typeface="Geller Headline"/>
              </a:defRPr>
            </a:lvl2pPr>
            <a:lvl3pPr algn="ctr">
              <a:buClrTx/>
              <a:buFontTx/>
              <a:defRPr sz="5000" spc="20">
                <a:latin typeface="Geller Headline"/>
                <a:ea typeface="Geller Headline"/>
                <a:cs typeface="Geller Headline"/>
                <a:sym typeface="Geller Headline"/>
              </a:defRPr>
            </a:lvl3pPr>
            <a:lvl4pPr algn="ctr">
              <a:buClrTx/>
              <a:buFontTx/>
              <a:defRPr sz="5000" spc="20">
                <a:latin typeface="Geller Headline"/>
                <a:ea typeface="Geller Headline"/>
                <a:cs typeface="Geller Headline"/>
                <a:sym typeface="Geller Headline"/>
              </a:defRPr>
            </a:lvl4pPr>
            <a:lvl5pPr algn="ctr">
              <a:buClrTx/>
              <a:buFontTx/>
              <a:defRPr sz="5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4" y="2357438"/>
            <a:ext cx="5029844" cy="1235078"/>
          </a:xfrm>
          <a:prstGeom prst="rect">
            <a:avLst/>
          </a:prstGeom>
        </p:spPr>
        <p:txBody>
          <a:bodyPr/>
          <a:lstStyle/>
          <a:p>
            <a:pPr>
              <a:defRPr spc="0"/>
            </a:pPr>
            <a:endParaRPr/>
          </a:p>
        </p:txBody>
      </p:sp>
      <p:sp>
        <p:nvSpPr>
          <p:cNvPr id="4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50" name="Rectangle 6"/>
          <p:cNvSpPr/>
          <p:nvPr/>
        </p:nvSpPr>
        <p:spPr>
          <a:xfrm>
            <a:off x="4213185" y="0"/>
            <a:ext cx="493081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427" name="Picture Placeholder 2"/>
          <p:cNvSpPr>
            <a:spLocks noGrp="1"/>
          </p:cNvSpPr>
          <p:nvPr>
            <p:ph type="pic" idx="13"/>
          </p:nvPr>
        </p:nvSpPr>
        <p:spPr>
          <a:xfrm>
            <a:off x="268288" y="266700"/>
            <a:ext cx="8605837" cy="4613275"/>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91" cy="4502152"/>
          </a:xfrm>
          <a:prstGeom prst="rect">
            <a:avLst/>
          </a:prstGeom>
        </p:spPr>
        <p:txBody>
          <a:bodyPr lIns="91439" tIns="45719" rIns="91439" bIns="45719">
            <a:noAutofit/>
          </a:bodyPr>
          <a:lstStyle/>
          <a:p>
            <a:endParaRPr/>
          </a:p>
        </p:txBody>
      </p:sp>
      <p:sp>
        <p:nvSpPr>
          <p:cNvPr id="436" name="Picture Placeholder 8"/>
          <p:cNvSpPr>
            <a:spLocks noGrp="1"/>
          </p:cNvSpPr>
          <p:nvPr>
            <p:ph type="pic" sz="half" idx="14"/>
          </p:nvPr>
        </p:nvSpPr>
        <p:spPr>
          <a:xfrm>
            <a:off x="3678709" y="322263"/>
            <a:ext cx="5139857" cy="2019344"/>
          </a:xfrm>
          <a:prstGeom prst="rect">
            <a:avLst/>
          </a:prstGeom>
        </p:spPr>
        <p:txBody>
          <a:bodyPr lIns="91439" tIns="45719" rIns="91439" bIns="45719">
            <a:noAutofit/>
          </a:bodyPr>
          <a:lstStyle/>
          <a:p>
            <a:endParaRPr/>
          </a:p>
        </p:txBody>
      </p:sp>
      <p:sp>
        <p:nvSpPr>
          <p:cNvPr id="437" name="Picture Placeholder 8"/>
          <p:cNvSpPr>
            <a:spLocks noGrp="1"/>
          </p:cNvSpPr>
          <p:nvPr>
            <p:ph type="pic" sz="half" idx="15"/>
          </p:nvPr>
        </p:nvSpPr>
        <p:spPr>
          <a:xfrm>
            <a:off x="3678709" y="2651511"/>
            <a:ext cx="5139857" cy="2172904"/>
          </a:xfrm>
          <a:prstGeom prst="rect">
            <a:avLst/>
          </a:prstGeom>
        </p:spPr>
        <p:txBody>
          <a:bodyPr lIns="91439" tIns="45719" rIns="91439" bIns="45719">
            <a:noAutofit/>
          </a:bodyPr>
          <a:lstStyle/>
          <a:p>
            <a:endParaRPr/>
          </a:p>
        </p:txBody>
      </p:sp>
      <p:sp>
        <p:nvSpPr>
          <p:cNvPr id="438" name="Body Level One…"/>
          <p:cNvSpPr txBox="1">
            <a:spLocks noGrp="1"/>
          </p:cNvSpPr>
          <p:nvPr>
            <p:ph type="body" sz="quarter" idx="1"/>
          </p:nvPr>
        </p:nvSpPr>
        <p:spPr>
          <a:xfrm>
            <a:off x="3740620" y="363804"/>
            <a:ext cx="1330540" cy="406107"/>
          </a:xfrm>
          <a:prstGeom prst="rect">
            <a:avLst/>
          </a:prstGeom>
        </p:spPr>
        <p:txBody>
          <a:bodyPr/>
          <a:lstStyle>
            <a:lvl1pPr marL="0" indent="0">
              <a:lnSpc>
                <a:spcPts val="900"/>
              </a:lnSpc>
              <a:buClrTx/>
              <a:buSzTx/>
              <a:buFontTx/>
              <a:buNone/>
              <a:defRPr sz="800" spc="20"/>
            </a:lvl1pPr>
            <a:lvl2pPr marL="57150" indent="-57150">
              <a:lnSpc>
                <a:spcPts val="900"/>
              </a:lnSpc>
              <a:buClrTx/>
              <a:buFontTx/>
              <a:buChar char="•"/>
              <a:defRPr sz="800" spc="20"/>
            </a:lvl2pPr>
            <a:lvl3pPr>
              <a:lnSpc>
                <a:spcPts val="900"/>
              </a:lnSpc>
              <a:buClrTx/>
              <a:buFontTx/>
              <a:defRPr sz="800" spc="20"/>
            </a:lvl3pPr>
            <a:lvl4pPr>
              <a:lnSpc>
                <a:spcPts val="900"/>
              </a:lnSpc>
              <a:buClrTx/>
              <a:buFontTx/>
              <a:defRPr sz="800" spc="20"/>
            </a:lvl4pPr>
            <a:lvl5pPr>
              <a:lnSpc>
                <a:spcPts val="900"/>
              </a:lnSpc>
              <a:buClrTx/>
              <a:buFontTx/>
              <a:defRPr sz="800" spc="2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2"/>
            <a:ext cx="1330540" cy="406110"/>
          </a:xfrm>
          <a:prstGeom prst="rect">
            <a:avLst/>
          </a:prstGeom>
        </p:spPr>
        <p:txBody>
          <a:bodyPr/>
          <a:lstStyle/>
          <a:p>
            <a:pPr>
              <a:defRPr spc="0"/>
            </a:pPr>
            <a:endParaRPr/>
          </a:p>
        </p:txBody>
      </p:sp>
      <p:sp>
        <p:nvSpPr>
          <p:cNvPr id="440" name="Text Placeholder 8"/>
          <p:cNvSpPr>
            <a:spLocks noGrp="1"/>
          </p:cNvSpPr>
          <p:nvPr>
            <p:ph type="body" sz="quarter" idx="17"/>
          </p:nvPr>
        </p:nvSpPr>
        <p:spPr>
          <a:xfrm>
            <a:off x="372580" y="367613"/>
            <a:ext cx="1330538" cy="406110"/>
          </a:xfrm>
          <a:prstGeom prst="rect">
            <a:avLst/>
          </a:prstGeom>
        </p:spPr>
        <p:txBody>
          <a:bodyPr/>
          <a:lstStyle/>
          <a:p>
            <a:pPr>
              <a:defRPr spc="0"/>
            </a:pPr>
            <a:endParaRPr/>
          </a:p>
        </p:txBody>
      </p:sp>
      <p:sp>
        <p:nvSpPr>
          <p:cNvPr id="4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noAutofit/>
          </a:bodyPr>
          <a:lstStyle/>
          <a:p>
            <a:endParaRPr/>
          </a:p>
        </p:txBody>
      </p:sp>
      <p:sp>
        <p:nvSpPr>
          <p:cNvPr id="449" name="Picture Placeholder 8"/>
          <p:cNvSpPr>
            <a:spLocks noGrp="1"/>
          </p:cNvSpPr>
          <p:nvPr>
            <p:ph type="pic" sz="quarter" idx="14"/>
          </p:nvPr>
        </p:nvSpPr>
        <p:spPr>
          <a:xfrm>
            <a:off x="323849" y="2838450"/>
            <a:ext cx="2809876" cy="1985966"/>
          </a:xfrm>
          <a:prstGeom prst="rect">
            <a:avLst/>
          </a:prstGeom>
        </p:spPr>
        <p:txBody>
          <a:bodyPr lIns="91439" tIns="45719" rIns="91439" bIns="45719">
            <a:noAutofit/>
          </a:bodyPr>
          <a:lstStyle/>
          <a:p>
            <a:endParaRPr/>
          </a:p>
        </p:txBody>
      </p:sp>
      <p:sp>
        <p:nvSpPr>
          <p:cNvPr id="450" name="Picture Placeholder 8"/>
          <p:cNvSpPr>
            <a:spLocks noGrp="1"/>
          </p:cNvSpPr>
          <p:nvPr>
            <p:ph type="pic" sz="quarter" idx="15"/>
          </p:nvPr>
        </p:nvSpPr>
        <p:spPr>
          <a:xfrm>
            <a:off x="3438523" y="322263"/>
            <a:ext cx="2809877" cy="2201862"/>
          </a:xfrm>
          <a:prstGeom prst="rect">
            <a:avLst/>
          </a:prstGeom>
        </p:spPr>
        <p:txBody>
          <a:bodyPr lIns="91439" tIns="45719" rIns="91439" bIns="45719">
            <a:noAutofit/>
          </a:bodyPr>
          <a:lstStyle/>
          <a:p>
            <a:endParaRPr/>
          </a:p>
        </p:txBody>
      </p:sp>
      <p:sp>
        <p:nvSpPr>
          <p:cNvPr id="451" name="Picture Placeholder 8"/>
          <p:cNvSpPr>
            <a:spLocks noGrp="1"/>
          </p:cNvSpPr>
          <p:nvPr>
            <p:ph type="pic" sz="quarter" idx="16"/>
          </p:nvPr>
        </p:nvSpPr>
        <p:spPr>
          <a:xfrm>
            <a:off x="3438523" y="2838450"/>
            <a:ext cx="2809877" cy="1985966"/>
          </a:xfrm>
          <a:prstGeom prst="rect">
            <a:avLst/>
          </a:prstGeom>
        </p:spPr>
        <p:txBody>
          <a:bodyPr lIns="91439" tIns="45719" rIns="91439" bIns="45719">
            <a:noAutofit/>
          </a:bodyPr>
          <a:lstStyle/>
          <a:p>
            <a:endParaRPr/>
          </a:p>
        </p:txBody>
      </p:sp>
      <p:sp>
        <p:nvSpPr>
          <p:cNvPr id="452" name="Picture Placeholder 8"/>
          <p:cNvSpPr>
            <a:spLocks noGrp="1"/>
          </p:cNvSpPr>
          <p:nvPr>
            <p:ph type="pic" sz="half" idx="17"/>
          </p:nvPr>
        </p:nvSpPr>
        <p:spPr>
          <a:xfrm>
            <a:off x="6581775" y="322263"/>
            <a:ext cx="2236791" cy="4502152"/>
          </a:xfrm>
          <a:prstGeom prst="rect">
            <a:avLst/>
          </a:prstGeom>
        </p:spPr>
        <p:txBody>
          <a:bodyPr lIns="91439" tIns="45719" rIns="91439" bIns="45719">
            <a:noAutofit/>
          </a:bodyPr>
          <a:lstStyle/>
          <a:p>
            <a:endParaRPr/>
          </a:p>
        </p:txBody>
      </p:sp>
      <p:sp>
        <p:nvSpPr>
          <p:cNvPr id="453" name="Body Level One…"/>
          <p:cNvSpPr txBox="1">
            <a:spLocks noGrp="1"/>
          </p:cNvSpPr>
          <p:nvPr>
            <p:ph type="body" sz="quarter" idx="1"/>
          </p:nvPr>
        </p:nvSpPr>
        <p:spPr>
          <a:xfrm>
            <a:off x="372579" y="2025057"/>
            <a:ext cx="1330540" cy="405908"/>
          </a:xfrm>
          <a:prstGeom prst="rect">
            <a:avLst/>
          </a:prstGeom>
        </p:spPr>
        <p:txBody>
          <a:bodyPr anchor="b"/>
          <a:lstStyle>
            <a:lvl1pPr marL="0" indent="0">
              <a:lnSpc>
                <a:spcPts val="900"/>
              </a:lnSpc>
              <a:buClrTx/>
              <a:buSzTx/>
              <a:buFontTx/>
              <a:buNone/>
              <a:defRPr sz="800" spc="20">
                <a:solidFill>
                  <a:srgbClr val="FFFFFF"/>
                </a:solidFill>
              </a:defRPr>
            </a:lvl1pPr>
            <a:lvl2pPr marL="57150" indent="-57150">
              <a:lnSpc>
                <a:spcPts val="900"/>
              </a:lnSpc>
              <a:buClrTx/>
              <a:buFontTx/>
              <a:buChar char="•"/>
              <a:defRPr sz="800" spc="20">
                <a:solidFill>
                  <a:srgbClr val="FFFFFF"/>
                </a:solidFill>
              </a:defRPr>
            </a:lvl2pPr>
            <a:lvl3pPr>
              <a:lnSpc>
                <a:spcPts val="900"/>
              </a:lnSpc>
              <a:buClrTx/>
              <a:buFontTx/>
              <a:defRPr sz="800" spc="20">
                <a:solidFill>
                  <a:srgbClr val="FFFFFF"/>
                </a:solidFill>
              </a:defRPr>
            </a:lvl3pPr>
            <a:lvl4pPr>
              <a:lnSpc>
                <a:spcPts val="900"/>
              </a:lnSpc>
              <a:buClrTx/>
              <a:buFontTx/>
              <a:defRPr sz="800" spc="20">
                <a:solidFill>
                  <a:srgbClr val="FFFFFF"/>
                </a:solidFill>
              </a:defRPr>
            </a:lvl4pPr>
            <a:lvl5pPr>
              <a:lnSpc>
                <a:spcPts val="900"/>
              </a:lnSpc>
              <a:buClrTx/>
              <a:buFontTx/>
              <a:defRPr sz="800" spc="2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7"/>
            <a:ext cx="1330540" cy="405908"/>
          </a:xfrm>
          <a:prstGeom prst="rect">
            <a:avLst/>
          </a:prstGeom>
        </p:spPr>
        <p:txBody>
          <a:bodyPr anchor="b"/>
          <a:lstStyle/>
          <a:p>
            <a:pPr>
              <a:defRPr spc="0"/>
            </a:pPr>
            <a:endParaRPr/>
          </a:p>
        </p:txBody>
      </p:sp>
      <p:sp>
        <p:nvSpPr>
          <p:cNvPr id="455" name="Text Placeholder 8"/>
          <p:cNvSpPr>
            <a:spLocks noGrp="1"/>
          </p:cNvSpPr>
          <p:nvPr>
            <p:ph type="body" sz="quarter" idx="19"/>
          </p:nvPr>
        </p:nvSpPr>
        <p:spPr>
          <a:xfrm>
            <a:off x="372580" y="4340056"/>
            <a:ext cx="1330538" cy="405908"/>
          </a:xfrm>
          <a:prstGeom prst="rect">
            <a:avLst/>
          </a:prstGeom>
        </p:spPr>
        <p:txBody>
          <a:bodyPr anchor="b"/>
          <a:lstStyle/>
          <a:p>
            <a:pPr>
              <a:defRPr spc="0"/>
            </a:pPr>
            <a:endParaRPr/>
          </a:p>
        </p:txBody>
      </p:sp>
      <p:sp>
        <p:nvSpPr>
          <p:cNvPr id="456" name="Text Placeholder 8"/>
          <p:cNvSpPr>
            <a:spLocks noGrp="1"/>
          </p:cNvSpPr>
          <p:nvPr>
            <p:ph type="body" sz="quarter" idx="20"/>
          </p:nvPr>
        </p:nvSpPr>
        <p:spPr>
          <a:xfrm>
            <a:off x="3494921" y="4322214"/>
            <a:ext cx="1330540" cy="405908"/>
          </a:xfrm>
          <a:prstGeom prst="rect">
            <a:avLst/>
          </a:prstGeom>
        </p:spPr>
        <p:txBody>
          <a:bodyPr anchor="b"/>
          <a:lstStyle/>
          <a:p>
            <a:pPr>
              <a:defRPr spc="0"/>
            </a:pPr>
            <a:endParaRPr/>
          </a:p>
        </p:txBody>
      </p:sp>
      <p:sp>
        <p:nvSpPr>
          <p:cNvPr id="457" name="Text Placeholder 8"/>
          <p:cNvSpPr>
            <a:spLocks noGrp="1"/>
          </p:cNvSpPr>
          <p:nvPr>
            <p:ph type="body" sz="quarter" idx="21"/>
          </p:nvPr>
        </p:nvSpPr>
        <p:spPr>
          <a:xfrm>
            <a:off x="6644023" y="365761"/>
            <a:ext cx="1496369" cy="428206"/>
          </a:xfrm>
          <a:prstGeom prst="rect">
            <a:avLst/>
          </a:prstGeom>
        </p:spPr>
        <p:txBody>
          <a:bodyPr/>
          <a:lstStyle/>
          <a:p>
            <a:pPr>
              <a:defRPr spc="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65" name="Body Level One…"/>
          <p:cNvSpPr txBox="1">
            <a:spLocks noGrp="1"/>
          </p:cNvSpPr>
          <p:nvPr>
            <p:ph type="body" sz="quarter" idx="1"/>
          </p:nvPr>
        </p:nvSpPr>
        <p:spPr>
          <a:xfrm>
            <a:off x="268285" y="252106"/>
            <a:ext cx="6026499" cy="936628"/>
          </a:xfrm>
          <a:prstGeom prst="rect">
            <a:avLst/>
          </a:prstGeom>
        </p:spPr>
        <p:txBody>
          <a:bodyPr/>
          <a:lstStyle>
            <a:lvl1pPr marL="0" indent="0">
              <a:lnSpc>
                <a:spcPts val="3300"/>
              </a:lnSpc>
              <a:buClrTx/>
              <a:buSzTx/>
              <a:buFontTx/>
              <a:buNone/>
              <a:defRPr sz="3000" spc="20">
                <a:latin typeface="Geller Headline"/>
                <a:ea typeface="Geller Headline"/>
                <a:cs typeface="Geller Headline"/>
                <a:sym typeface="Geller Headline"/>
              </a:defRPr>
            </a:lvl1pPr>
            <a:lvl2pPr marL="214313" indent="-214313">
              <a:lnSpc>
                <a:spcPts val="3300"/>
              </a:lnSpc>
              <a:buClrTx/>
              <a:buFontTx/>
              <a:buChar char="•"/>
              <a:defRPr sz="3000" spc="20">
                <a:latin typeface="Geller Headline"/>
                <a:ea typeface="Geller Headline"/>
                <a:cs typeface="Geller Headline"/>
                <a:sym typeface="Geller Headline"/>
              </a:defRPr>
            </a:lvl2pPr>
            <a:lvl3pPr>
              <a:lnSpc>
                <a:spcPts val="3300"/>
              </a:lnSpc>
              <a:buClrTx/>
              <a:buFontTx/>
              <a:defRPr sz="3000" spc="20">
                <a:latin typeface="Geller Headline"/>
                <a:ea typeface="Geller Headline"/>
                <a:cs typeface="Geller Headline"/>
                <a:sym typeface="Geller Headline"/>
              </a:defRPr>
            </a:lvl3pPr>
            <a:lvl4pPr>
              <a:lnSpc>
                <a:spcPts val="3300"/>
              </a:lnSpc>
              <a:buClrTx/>
              <a:buFontTx/>
              <a:defRPr sz="3000" spc="20">
                <a:latin typeface="Geller Headline"/>
                <a:ea typeface="Geller Headline"/>
                <a:cs typeface="Geller Headline"/>
                <a:sym typeface="Geller Headline"/>
              </a:defRPr>
            </a:lvl4pPr>
            <a:lvl5pPr>
              <a:lnSpc>
                <a:spcPts val="3300"/>
              </a:lnSpc>
              <a:buClrTx/>
              <a:buFontTx/>
              <a:defRPr sz="30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66" name="Text Placeholder 6"/>
          <p:cNvSpPr>
            <a:spLocks noGrp="1"/>
          </p:cNvSpPr>
          <p:nvPr>
            <p:ph type="body" sz="quarter" idx="13"/>
          </p:nvPr>
        </p:nvSpPr>
        <p:spPr>
          <a:xfrm>
            <a:off x="519110" y="1264055"/>
            <a:ext cx="5788928" cy="428626"/>
          </a:xfrm>
          <a:prstGeom prst="rect">
            <a:avLst/>
          </a:prstGeom>
        </p:spPr>
        <p:txBody>
          <a:bodyPr/>
          <a:lstStyle/>
          <a:p>
            <a:pPr>
              <a:defRPr spc="0"/>
            </a:pPr>
            <a:endParaRPr/>
          </a:p>
        </p:txBody>
      </p:sp>
      <p:sp>
        <p:nvSpPr>
          <p:cNvPr id="46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8"/>
          </a:xfrm>
          <a:prstGeom prst="rect">
            <a:avLst/>
          </a:prstGeom>
        </p:spPr>
        <p:txBody>
          <a:bodyPr/>
          <a:lstStyle>
            <a:lvl1pPr>
              <a:defRPr sz="1400"/>
            </a:lvl1pPr>
          </a:lstStyle>
          <a:p>
            <a:r>
              <a:t>Title Text</a:t>
            </a:r>
          </a:p>
        </p:txBody>
      </p:sp>
      <p:sp>
        <p:nvSpPr>
          <p:cNvPr id="475"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8" cy="3714750"/>
          </a:xfrm>
          <a:prstGeom prst="rect">
            <a:avLst/>
          </a:prstGeom>
        </p:spPr>
        <p:txBody>
          <a:bodyPr/>
          <a:lstStyle/>
          <a:p>
            <a:pPr>
              <a:defRPr spc="0"/>
            </a:pPr>
            <a:endParaRPr/>
          </a:p>
        </p:txBody>
      </p:sp>
      <p:sp>
        <p:nvSpPr>
          <p:cNvPr id="47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2" cy="2514600"/>
          </a:xfrm>
          <a:prstGeom prst="rect">
            <a:avLst/>
          </a:prstGeom>
        </p:spPr>
        <p:txBody>
          <a:bodyPr/>
          <a:lstStyle>
            <a:lvl1pPr marL="174625" indent="-174625">
              <a:buClrTx/>
              <a:tabLst>
                <a:tab pos="5905500" algn="r"/>
              </a:tabLst>
              <a:defRPr sz="1400" spc="20"/>
            </a:lvl1pPr>
            <a:lvl2pPr marL="363538" indent="-163512">
              <a:buClrTx/>
              <a:tabLst>
                <a:tab pos="5905500" algn="r"/>
              </a:tabLst>
              <a:defRPr sz="1400" spc="20"/>
            </a:lvl2pPr>
            <a:lvl3pPr>
              <a:buClrTx/>
              <a:tabLst>
                <a:tab pos="5905500" algn="r"/>
              </a:tabLst>
              <a:defRPr sz="1400" spc="20"/>
            </a:lvl3pPr>
            <a:lvl4pPr>
              <a:buClrTx/>
              <a:tabLst>
                <a:tab pos="5905500" algn="r"/>
              </a:tabLst>
              <a:defRPr sz="1400" spc="20"/>
            </a:lvl4pPr>
            <a:lvl5pPr>
              <a:buClrTx/>
              <a:tabLst>
                <a:tab pos="5905500" algn="r"/>
              </a:tabLst>
              <a:defRPr sz="1400" spc="20"/>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486" name="Slide Number"/>
          <p:cNvSpPr txBox="1">
            <a:spLocks noGrp="1"/>
          </p:cNvSpPr>
          <p:nvPr>
            <p:ph type="sldNum" sz="quarter" idx="2"/>
          </p:nvPr>
        </p:nvSpPr>
        <p:spPr>
          <a:xfrm>
            <a:off x="2714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495"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4"/>
            <a:ext cx="1658936" cy="406110"/>
          </a:xfrm>
          <a:prstGeom prst="rect">
            <a:avLst/>
          </a:prstGeom>
        </p:spPr>
        <p:txBody>
          <a:bodyPr/>
          <a:lstStyle/>
          <a:p>
            <a:pPr>
              <a:defRPr spc="0"/>
            </a:pPr>
            <a:endParaRPr/>
          </a:p>
        </p:txBody>
      </p:sp>
      <p:sp>
        <p:nvSpPr>
          <p:cNvPr id="497"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06"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0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17"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1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62" name="Rectangle 6"/>
          <p:cNvSpPr/>
          <p:nvPr/>
        </p:nvSpPr>
        <p:spPr>
          <a:xfrm>
            <a:off x="4213185" y="0"/>
            <a:ext cx="493081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28"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4"/>
            <a:ext cx="1658936" cy="406110"/>
          </a:xfrm>
          <a:prstGeom prst="rect">
            <a:avLst/>
          </a:prstGeom>
        </p:spPr>
        <p:txBody>
          <a:bodyPr/>
          <a:lstStyle/>
          <a:p>
            <a:pPr>
              <a:defRPr spc="0"/>
            </a:pPr>
            <a:endParaRPr/>
          </a:p>
        </p:txBody>
      </p:sp>
      <p:sp>
        <p:nvSpPr>
          <p:cNvPr id="53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39"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4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50"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561" name="Body Level One…"/>
          <p:cNvSpPr txBox="1">
            <a:spLocks noGrp="1"/>
          </p:cNvSpPr>
          <p:nvPr>
            <p:ph type="body" sz="quarter" idx="1"/>
          </p:nvPr>
        </p:nvSpPr>
        <p:spPr>
          <a:xfrm>
            <a:off x="271463" y="287770"/>
            <a:ext cx="2719387"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0" y="4108074"/>
            <a:ext cx="1610937" cy="406110"/>
          </a:xfrm>
          <a:prstGeom prst="rect">
            <a:avLst/>
          </a:prstGeom>
        </p:spPr>
        <p:txBody>
          <a:bodyPr/>
          <a:lstStyle/>
          <a:p>
            <a:pPr>
              <a:defRPr spc="0"/>
            </a:pPr>
            <a:endParaRPr/>
          </a:p>
        </p:txBody>
      </p:sp>
      <p:sp>
        <p:nvSpPr>
          <p:cNvPr id="56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74"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86"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598"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10"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22"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34"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74" name="Rectangle 6"/>
          <p:cNvSpPr/>
          <p:nvPr/>
        </p:nvSpPr>
        <p:spPr>
          <a:xfrm>
            <a:off x="4213185" y="0"/>
            <a:ext cx="493081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noAutofit/>
          </a:bodyPr>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lstStyle>
            <a:lvl1pPr marL="182562" indent="-182562">
              <a:buClrTx/>
              <a:buSzTx/>
              <a:buFontTx/>
              <a:buNone/>
              <a:defRPr sz="2400" spc="20">
                <a:latin typeface="Geller Headline"/>
                <a:ea typeface="Geller Headline"/>
                <a:cs typeface="Geller Headline"/>
                <a:sym typeface="Geller Headline"/>
              </a:defRPr>
            </a:lvl1pPr>
            <a:lvl2pPr marL="171450" indent="-171450">
              <a:buClrTx/>
              <a:buFontTx/>
              <a:buChar char="•"/>
              <a:defRPr sz="2400" spc="20">
                <a:latin typeface="Geller Headline"/>
                <a:ea typeface="Geller Headline"/>
                <a:cs typeface="Geller Headline"/>
                <a:sym typeface="Geller Headline"/>
              </a:defRPr>
            </a:lvl2pPr>
            <a:lvl3pPr marL="182562" indent="-182562">
              <a:buClrTx/>
              <a:buFontTx/>
              <a:defRPr sz="2400" spc="20">
                <a:latin typeface="Geller Headline"/>
                <a:ea typeface="Geller Headline"/>
                <a:cs typeface="Geller Headline"/>
                <a:sym typeface="Geller Headline"/>
              </a:defRPr>
            </a:lvl3pPr>
            <a:lvl4pPr marL="182562" indent="-182562">
              <a:buClrTx/>
              <a:buFontTx/>
              <a:defRPr sz="2400" spc="20">
                <a:latin typeface="Geller Headline"/>
                <a:ea typeface="Geller Headline"/>
                <a:cs typeface="Geller Headline"/>
                <a:sym typeface="Geller Headline"/>
              </a:defRPr>
            </a:lvl4pPr>
            <a:lvl5pPr marL="182562" indent="-182562">
              <a:buClrTx/>
              <a:buFontTx/>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4"/>
          </a:xfrm>
          <a:prstGeom prst="rect">
            <a:avLst/>
          </a:prstGeom>
        </p:spPr>
        <p:txBody>
          <a:bodyPr/>
          <a:lstStyle/>
          <a:p>
            <a:pPr>
              <a:defRPr spc="0"/>
            </a:pPr>
            <a:endParaRPr/>
          </a:p>
        </p:txBody>
      </p:sp>
      <p:sp>
        <p:nvSpPr>
          <p:cNvPr id="646" name="Text Placeholder 8"/>
          <p:cNvSpPr>
            <a:spLocks noGrp="1"/>
          </p:cNvSpPr>
          <p:nvPr>
            <p:ph type="body" sz="quarter" idx="15"/>
          </p:nvPr>
        </p:nvSpPr>
        <p:spPr>
          <a:xfrm>
            <a:off x="6178548" y="4473868"/>
            <a:ext cx="1956924" cy="406107"/>
          </a:xfrm>
          <a:prstGeom prst="rect">
            <a:avLst/>
          </a:prstGeom>
        </p:spPr>
        <p:txBody>
          <a:bodyPr/>
          <a:lstStyle/>
          <a:p>
            <a:pPr>
              <a:defRPr spc="0"/>
            </a:pPr>
            <a:endParaRPr/>
          </a:p>
        </p:txBody>
      </p:sp>
      <p:sp>
        <p:nvSpPr>
          <p:cNvPr id="6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Yellow Border">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55"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56"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57" name="Title Text"/>
          <p:cNvSpPr txBox="1">
            <a:spLocks noGrp="1"/>
          </p:cNvSpPr>
          <p:nvPr>
            <p:ph type="title"/>
          </p:nvPr>
        </p:nvSpPr>
        <p:spPr>
          <a:xfrm>
            <a:off x="269998" y="215999"/>
            <a:ext cx="3078510" cy="248476"/>
          </a:xfrm>
          <a:prstGeom prst="rect">
            <a:avLst/>
          </a:prstGeom>
        </p:spPr>
        <p:txBody>
          <a:bodyPr/>
          <a:lstStyle>
            <a:lvl1pPr>
              <a:defRPr sz="1400"/>
            </a:lvl1pPr>
          </a:lstStyle>
          <a:p>
            <a:r>
              <a:t>Title Text</a:t>
            </a:r>
          </a:p>
        </p:txBody>
      </p:sp>
      <p:sp>
        <p:nvSpPr>
          <p:cNvPr id="65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68" name="Title Text"/>
          <p:cNvSpPr txBox="1">
            <a:spLocks noGrp="1"/>
          </p:cNvSpPr>
          <p:nvPr>
            <p:ph type="title"/>
          </p:nvPr>
        </p:nvSpPr>
        <p:spPr>
          <a:xfrm>
            <a:off x="269998" y="215999"/>
            <a:ext cx="3091390" cy="248476"/>
          </a:xfrm>
          <a:prstGeom prst="rect">
            <a:avLst/>
          </a:prstGeom>
        </p:spPr>
        <p:txBody>
          <a:bodyPr/>
          <a:lstStyle>
            <a:lvl1pPr>
              <a:defRPr sz="1400"/>
            </a:lvl1pPr>
          </a:lstStyle>
          <a:p>
            <a:r>
              <a:t>Title Text</a:t>
            </a:r>
          </a:p>
        </p:txBody>
      </p:sp>
      <p:sp>
        <p:nvSpPr>
          <p:cNvPr id="66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79" name="Title Text"/>
          <p:cNvSpPr txBox="1">
            <a:spLocks noGrp="1"/>
          </p:cNvSpPr>
          <p:nvPr>
            <p:ph type="title"/>
          </p:nvPr>
        </p:nvSpPr>
        <p:spPr>
          <a:xfrm>
            <a:off x="269998" y="215999"/>
            <a:ext cx="3097828" cy="248476"/>
          </a:xfrm>
          <a:prstGeom prst="rect">
            <a:avLst/>
          </a:prstGeom>
        </p:spPr>
        <p:txBody>
          <a:bodyPr/>
          <a:lstStyle>
            <a:lvl1pPr>
              <a:defRPr sz="1400"/>
            </a:lvl1pPr>
          </a:lstStyle>
          <a:p>
            <a:r>
              <a:t>Title Text</a:t>
            </a:r>
          </a:p>
        </p:txBody>
      </p:sp>
      <p:sp>
        <p:nvSpPr>
          <p:cNvPr id="68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690" name="Title Text"/>
          <p:cNvSpPr txBox="1">
            <a:spLocks noGrp="1"/>
          </p:cNvSpPr>
          <p:nvPr>
            <p:ph type="title"/>
          </p:nvPr>
        </p:nvSpPr>
        <p:spPr>
          <a:xfrm>
            <a:off x="269998" y="215999"/>
            <a:ext cx="3072072" cy="248476"/>
          </a:xfrm>
          <a:prstGeom prst="rect">
            <a:avLst/>
          </a:prstGeom>
        </p:spPr>
        <p:txBody>
          <a:bodyPr/>
          <a:lstStyle>
            <a:lvl1pPr>
              <a:defRPr sz="1400"/>
            </a:lvl1pPr>
          </a:lstStyle>
          <a:p>
            <a:r>
              <a:t>Title Text</a:t>
            </a:r>
          </a:p>
        </p:txBody>
      </p:sp>
      <p:sp>
        <p:nvSpPr>
          <p:cNvPr id="69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01" name="Title Text"/>
          <p:cNvSpPr txBox="1">
            <a:spLocks noGrp="1"/>
          </p:cNvSpPr>
          <p:nvPr>
            <p:ph type="title"/>
          </p:nvPr>
        </p:nvSpPr>
        <p:spPr>
          <a:xfrm>
            <a:off x="269998" y="215999"/>
            <a:ext cx="3072072" cy="248476"/>
          </a:xfrm>
          <a:prstGeom prst="rect">
            <a:avLst/>
          </a:prstGeom>
        </p:spPr>
        <p:txBody>
          <a:bodyPr/>
          <a:lstStyle>
            <a:lvl1pPr>
              <a:defRPr sz="1400"/>
            </a:lvl1pPr>
          </a:lstStyle>
          <a:p>
            <a:r>
              <a:t>Title Text</a:t>
            </a:r>
          </a:p>
        </p:txBody>
      </p:sp>
      <p:sp>
        <p:nvSpPr>
          <p:cNvPr id="70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12" name="Title Text"/>
          <p:cNvSpPr txBox="1">
            <a:spLocks noGrp="1"/>
          </p:cNvSpPr>
          <p:nvPr>
            <p:ph type="title"/>
          </p:nvPr>
        </p:nvSpPr>
        <p:spPr>
          <a:xfrm>
            <a:off x="269998" y="215999"/>
            <a:ext cx="3059192" cy="248476"/>
          </a:xfrm>
          <a:prstGeom prst="rect">
            <a:avLst/>
          </a:prstGeom>
        </p:spPr>
        <p:txBody>
          <a:bodyPr/>
          <a:lstStyle>
            <a:lvl1pPr>
              <a:defRPr sz="1400"/>
            </a:lvl1pPr>
          </a:lstStyle>
          <a:p>
            <a:r>
              <a:t>Title Text</a:t>
            </a:r>
          </a:p>
        </p:txBody>
      </p:sp>
      <p:sp>
        <p:nvSpPr>
          <p:cNvPr id="71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6"/>
            <a:ext cx="2829294"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23" name="Title Text"/>
          <p:cNvSpPr txBox="1">
            <a:spLocks noGrp="1"/>
          </p:cNvSpPr>
          <p:nvPr>
            <p:ph type="title"/>
          </p:nvPr>
        </p:nvSpPr>
        <p:spPr>
          <a:xfrm>
            <a:off x="269998" y="215999"/>
            <a:ext cx="3091390" cy="248476"/>
          </a:xfrm>
          <a:prstGeom prst="rect">
            <a:avLst/>
          </a:prstGeom>
        </p:spPr>
        <p:txBody>
          <a:bodyPr/>
          <a:lstStyle>
            <a:lvl1pPr>
              <a:defRPr sz="1400"/>
            </a:lvl1pPr>
          </a:lstStyle>
          <a:p>
            <a:r>
              <a:t>Title Text</a:t>
            </a:r>
          </a:p>
        </p:txBody>
      </p:sp>
      <p:sp>
        <p:nvSpPr>
          <p:cNvPr id="72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noAutofit/>
          </a:bodyPr>
          <a:lstStyle/>
          <a:p>
            <a:endParaRPr/>
          </a:p>
        </p:txBody>
      </p:sp>
      <p:sp>
        <p:nvSpPr>
          <p:cNvPr id="733" name="Body Level One…"/>
          <p:cNvSpPr txBox="1">
            <a:spLocks noGrp="1"/>
          </p:cNvSpPr>
          <p:nvPr>
            <p:ph type="body" sz="quarter" idx="1"/>
          </p:nvPr>
        </p:nvSpPr>
        <p:spPr>
          <a:xfrm>
            <a:off x="268289" y="287770"/>
            <a:ext cx="2722562" cy="342900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2" y="4229100"/>
            <a:ext cx="1355935" cy="406107"/>
          </a:xfrm>
          <a:prstGeom prst="rect">
            <a:avLst/>
          </a:prstGeom>
        </p:spPr>
        <p:txBody>
          <a:bodyPr/>
          <a:lstStyle/>
          <a:p>
            <a:pPr>
              <a:defRPr spc="0"/>
            </a:pPr>
            <a:endParaRPr/>
          </a:p>
        </p:txBody>
      </p:sp>
      <p:sp>
        <p:nvSpPr>
          <p:cNvPr id="735"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43"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86" name="Rectangle 6"/>
          <p:cNvSpPr/>
          <p:nvPr/>
        </p:nvSpPr>
        <p:spPr>
          <a:xfrm>
            <a:off x="4213185" y="0"/>
            <a:ext cx="4930815"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51"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4" cy="1165609"/>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2" name="Picture Placeholder 8"/>
          <p:cNvSpPr>
            <a:spLocks noGrp="1"/>
          </p:cNvSpPr>
          <p:nvPr>
            <p:ph type="pic" sz="quarter" idx="13"/>
          </p:nvPr>
        </p:nvSpPr>
        <p:spPr>
          <a:xfrm>
            <a:off x="4333421" y="425518"/>
            <a:ext cx="954597" cy="952064"/>
          </a:xfrm>
          <a:prstGeom prst="rect">
            <a:avLst/>
          </a:prstGeom>
        </p:spPr>
        <p:txBody>
          <a:bodyPr lIns="91439" tIns="45719" rIns="91439" bIns="45719">
            <a:noAutofit/>
          </a:bodyPr>
          <a:lstStyle/>
          <a:p>
            <a:endParaRPr/>
          </a:p>
        </p:txBody>
      </p:sp>
      <p:sp>
        <p:nvSpPr>
          <p:cNvPr id="763" name="Text Placeholder 7"/>
          <p:cNvSpPr>
            <a:spLocks noGrp="1"/>
          </p:cNvSpPr>
          <p:nvPr>
            <p:ph type="body" sz="quarter" idx="14"/>
          </p:nvPr>
        </p:nvSpPr>
        <p:spPr>
          <a:xfrm>
            <a:off x="4230932" y="1587964"/>
            <a:ext cx="1364328" cy="516609"/>
          </a:xfrm>
          <a:prstGeom prst="rect">
            <a:avLst/>
          </a:prstGeom>
        </p:spPr>
        <p:txBody>
          <a:bodyPr/>
          <a:lstStyle/>
          <a:p>
            <a:pPr>
              <a:defRPr spc="0"/>
            </a:pPr>
            <a:endParaRPr/>
          </a:p>
        </p:txBody>
      </p:sp>
      <p:sp>
        <p:nvSpPr>
          <p:cNvPr id="764" name="Rectangle 9"/>
          <p:cNvSpPr/>
          <p:nvPr/>
        </p:nvSpPr>
        <p:spPr>
          <a:xfrm>
            <a:off x="4226423" y="2321716"/>
            <a:ext cx="1168594"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5" name="Picture Placeholder 8"/>
          <p:cNvSpPr>
            <a:spLocks noGrp="1"/>
          </p:cNvSpPr>
          <p:nvPr>
            <p:ph type="pic" sz="quarter" idx="15"/>
          </p:nvPr>
        </p:nvSpPr>
        <p:spPr>
          <a:xfrm>
            <a:off x="4333421" y="2428488"/>
            <a:ext cx="954597" cy="952064"/>
          </a:xfrm>
          <a:prstGeom prst="rect">
            <a:avLst/>
          </a:prstGeom>
        </p:spPr>
        <p:txBody>
          <a:bodyPr lIns="91439" tIns="45719" rIns="91439" bIns="45719">
            <a:noAutofit/>
          </a:bodyPr>
          <a:lstStyle/>
          <a:p>
            <a:endParaRPr/>
          </a:p>
        </p:txBody>
      </p:sp>
      <p:sp>
        <p:nvSpPr>
          <p:cNvPr id="766" name="Text Placeholder 7"/>
          <p:cNvSpPr>
            <a:spLocks noGrp="1"/>
          </p:cNvSpPr>
          <p:nvPr>
            <p:ph type="body" sz="quarter" idx="16"/>
          </p:nvPr>
        </p:nvSpPr>
        <p:spPr>
          <a:xfrm>
            <a:off x="4230932" y="3590937"/>
            <a:ext cx="1364328" cy="516607"/>
          </a:xfrm>
          <a:prstGeom prst="rect">
            <a:avLst/>
          </a:prstGeom>
        </p:spPr>
        <p:txBody>
          <a:bodyPr/>
          <a:lstStyle/>
          <a:p>
            <a:pPr>
              <a:defRPr spc="0"/>
            </a:pPr>
            <a:endParaRPr/>
          </a:p>
        </p:txBody>
      </p:sp>
      <p:sp>
        <p:nvSpPr>
          <p:cNvPr id="767" name="Rectangle 12"/>
          <p:cNvSpPr/>
          <p:nvPr/>
        </p:nvSpPr>
        <p:spPr>
          <a:xfrm>
            <a:off x="5910081" y="318745"/>
            <a:ext cx="1168594" cy="1165609"/>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68" name="Picture Placeholder 8"/>
          <p:cNvSpPr>
            <a:spLocks noGrp="1"/>
          </p:cNvSpPr>
          <p:nvPr>
            <p:ph type="pic" sz="quarter" idx="17"/>
          </p:nvPr>
        </p:nvSpPr>
        <p:spPr>
          <a:xfrm>
            <a:off x="6017078" y="425518"/>
            <a:ext cx="954597" cy="952064"/>
          </a:xfrm>
          <a:prstGeom prst="rect">
            <a:avLst/>
          </a:prstGeom>
        </p:spPr>
        <p:txBody>
          <a:bodyPr lIns="91439" tIns="45719" rIns="91439" bIns="45719">
            <a:noAutofit/>
          </a:bodyPr>
          <a:lstStyle/>
          <a:p>
            <a:endParaRPr/>
          </a:p>
        </p:txBody>
      </p:sp>
      <p:sp>
        <p:nvSpPr>
          <p:cNvPr id="769" name="Text Placeholder 7"/>
          <p:cNvSpPr>
            <a:spLocks noGrp="1"/>
          </p:cNvSpPr>
          <p:nvPr>
            <p:ph type="body" sz="quarter" idx="18"/>
          </p:nvPr>
        </p:nvSpPr>
        <p:spPr>
          <a:xfrm>
            <a:off x="5914587" y="1587964"/>
            <a:ext cx="1364329" cy="516609"/>
          </a:xfrm>
          <a:prstGeom prst="rect">
            <a:avLst/>
          </a:prstGeom>
        </p:spPr>
        <p:txBody>
          <a:bodyPr/>
          <a:lstStyle/>
          <a:p>
            <a:pPr>
              <a:defRPr spc="0"/>
            </a:pPr>
            <a:endParaRPr/>
          </a:p>
        </p:txBody>
      </p:sp>
      <p:sp>
        <p:nvSpPr>
          <p:cNvPr id="770" name="Rectangle 15"/>
          <p:cNvSpPr/>
          <p:nvPr/>
        </p:nvSpPr>
        <p:spPr>
          <a:xfrm>
            <a:off x="5910081" y="2321716"/>
            <a:ext cx="1168594" cy="116561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1" name="Picture Placeholder 8"/>
          <p:cNvSpPr>
            <a:spLocks noGrp="1"/>
          </p:cNvSpPr>
          <p:nvPr>
            <p:ph type="pic" sz="quarter" idx="19"/>
          </p:nvPr>
        </p:nvSpPr>
        <p:spPr>
          <a:xfrm>
            <a:off x="6017078" y="2428488"/>
            <a:ext cx="954597" cy="952064"/>
          </a:xfrm>
          <a:prstGeom prst="rect">
            <a:avLst/>
          </a:prstGeom>
        </p:spPr>
        <p:txBody>
          <a:bodyPr lIns="91439" tIns="45719" rIns="91439" bIns="45719">
            <a:noAutofit/>
          </a:bodyPr>
          <a:lstStyle/>
          <a:p>
            <a:endParaRPr/>
          </a:p>
        </p:txBody>
      </p:sp>
      <p:sp>
        <p:nvSpPr>
          <p:cNvPr id="772" name="Text Placeholder 7"/>
          <p:cNvSpPr>
            <a:spLocks noGrp="1"/>
          </p:cNvSpPr>
          <p:nvPr>
            <p:ph type="body" sz="quarter" idx="20"/>
          </p:nvPr>
        </p:nvSpPr>
        <p:spPr>
          <a:xfrm>
            <a:off x="5914587" y="3590937"/>
            <a:ext cx="1364329" cy="516607"/>
          </a:xfrm>
          <a:prstGeom prst="rect">
            <a:avLst/>
          </a:prstGeom>
        </p:spPr>
        <p:txBody>
          <a:bodyPr/>
          <a:lstStyle/>
          <a:p>
            <a:pPr>
              <a:defRPr spc="0"/>
            </a:pPr>
            <a:endParaRPr/>
          </a:p>
        </p:txBody>
      </p:sp>
      <p:sp>
        <p:nvSpPr>
          <p:cNvPr id="773" name="Rectangle 18"/>
          <p:cNvSpPr/>
          <p:nvPr/>
        </p:nvSpPr>
        <p:spPr>
          <a:xfrm>
            <a:off x="7648167" y="318745"/>
            <a:ext cx="1168594" cy="1165609"/>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4" name="Picture Placeholder 8"/>
          <p:cNvSpPr>
            <a:spLocks noGrp="1"/>
          </p:cNvSpPr>
          <p:nvPr>
            <p:ph type="pic" sz="quarter" idx="21"/>
          </p:nvPr>
        </p:nvSpPr>
        <p:spPr>
          <a:xfrm>
            <a:off x="7755163" y="425518"/>
            <a:ext cx="954597" cy="952064"/>
          </a:xfrm>
          <a:prstGeom prst="rect">
            <a:avLst/>
          </a:prstGeom>
        </p:spPr>
        <p:txBody>
          <a:bodyPr lIns="91439" tIns="45719" rIns="91439" bIns="45719">
            <a:noAutofit/>
          </a:bodyPr>
          <a:lstStyle/>
          <a:p>
            <a:endParaRPr/>
          </a:p>
        </p:txBody>
      </p:sp>
      <p:sp>
        <p:nvSpPr>
          <p:cNvPr id="775" name="Text Placeholder 7"/>
          <p:cNvSpPr>
            <a:spLocks noGrp="1"/>
          </p:cNvSpPr>
          <p:nvPr>
            <p:ph type="body" sz="quarter" idx="22"/>
          </p:nvPr>
        </p:nvSpPr>
        <p:spPr>
          <a:xfrm>
            <a:off x="7652673" y="1587964"/>
            <a:ext cx="1364328" cy="516609"/>
          </a:xfrm>
          <a:prstGeom prst="rect">
            <a:avLst/>
          </a:prstGeom>
        </p:spPr>
        <p:txBody>
          <a:bodyPr/>
          <a:lstStyle/>
          <a:p>
            <a:pPr>
              <a:defRPr spc="0"/>
            </a:pPr>
            <a:endParaRPr/>
          </a:p>
        </p:txBody>
      </p:sp>
      <p:sp>
        <p:nvSpPr>
          <p:cNvPr id="776" name="Rectangle 21"/>
          <p:cNvSpPr/>
          <p:nvPr/>
        </p:nvSpPr>
        <p:spPr>
          <a:xfrm>
            <a:off x="7648167" y="2321716"/>
            <a:ext cx="1168594" cy="1165610"/>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77" name="Picture Placeholder 8"/>
          <p:cNvSpPr>
            <a:spLocks noGrp="1"/>
          </p:cNvSpPr>
          <p:nvPr>
            <p:ph type="pic" sz="quarter" idx="23"/>
          </p:nvPr>
        </p:nvSpPr>
        <p:spPr>
          <a:xfrm>
            <a:off x="7755163" y="2428488"/>
            <a:ext cx="954597" cy="952064"/>
          </a:xfrm>
          <a:prstGeom prst="rect">
            <a:avLst/>
          </a:prstGeom>
        </p:spPr>
        <p:txBody>
          <a:bodyPr lIns="91439" tIns="45719" rIns="91439" bIns="45719">
            <a:noAutofit/>
          </a:bodyPr>
          <a:lstStyle/>
          <a:p>
            <a:endParaRPr/>
          </a:p>
        </p:txBody>
      </p:sp>
      <p:sp>
        <p:nvSpPr>
          <p:cNvPr id="778" name="Text Placeholder 7"/>
          <p:cNvSpPr>
            <a:spLocks noGrp="1"/>
          </p:cNvSpPr>
          <p:nvPr>
            <p:ph type="body" sz="quarter" idx="24"/>
          </p:nvPr>
        </p:nvSpPr>
        <p:spPr>
          <a:xfrm>
            <a:off x="7652673" y="3590937"/>
            <a:ext cx="1364328" cy="516607"/>
          </a:xfrm>
          <a:prstGeom prst="rect">
            <a:avLst/>
          </a:prstGeom>
        </p:spPr>
        <p:txBody>
          <a:bodyPr/>
          <a:lstStyle/>
          <a:p>
            <a:pPr>
              <a:defRPr spc="0"/>
            </a:pPr>
            <a:endParaRPr/>
          </a:p>
        </p:txBody>
      </p:sp>
      <p:sp>
        <p:nvSpPr>
          <p:cNvPr id="779"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8"/>
          </a:xfrm>
          <a:prstGeom prst="rect">
            <a:avLst/>
          </a:prstGeom>
        </p:spPr>
        <p:txBody>
          <a:bodyPr/>
          <a:lstStyle>
            <a:lvl1pPr>
              <a:defRPr sz="1400"/>
            </a:lvl1pPr>
          </a:lstStyle>
          <a:p>
            <a:r>
              <a:t>Title Text</a:t>
            </a:r>
          </a:p>
        </p:txBody>
      </p:sp>
      <p:sp>
        <p:nvSpPr>
          <p:cNvPr id="787" name="Rectangle 3"/>
          <p:cNvSpPr/>
          <p:nvPr/>
        </p:nvSpPr>
        <p:spPr>
          <a:xfrm>
            <a:off x="328613" y="939521"/>
            <a:ext cx="1168591" cy="116561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88" name="Picture Placeholder 8"/>
          <p:cNvSpPr>
            <a:spLocks noGrp="1"/>
          </p:cNvSpPr>
          <p:nvPr>
            <p:ph type="pic" sz="quarter" idx="13"/>
          </p:nvPr>
        </p:nvSpPr>
        <p:spPr>
          <a:xfrm>
            <a:off x="435611" y="1046293"/>
            <a:ext cx="954594" cy="952064"/>
          </a:xfrm>
          <a:prstGeom prst="rect">
            <a:avLst/>
          </a:prstGeom>
        </p:spPr>
        <p:txBody>
          <a:bodyPr lIns="91439" tIns="45719" rIns="91439" bIns="45719">
            <a:noAutofit/>
          </a:bodyPr>
          <a:lstStyle/>
          <a:p>
            <a:endParaRPr/>
          </a:p>
        </p:txBody>
      </p:sp>
      <p:sp>
        <p:nvSpPr>
          <p:cNvPr id="789" name="Body Level One…"/>
          <p:cNvSpPr txBox="1">
            <a:spLocks noGrp="1"/>
          </p:cNvSpPr>
          <p:nvPr>
            <p:ph type="body" sz="quarter" idx="1"/>
          </p:nvPr>
        </p:nvSpPr>
        <p:spPr>
          <a:xfrm>
            <a:off x="1632149" y="1040342"/>
            <a:ext cx="1431230" cy="1181101"/>
          </a:xfrm>
          <a:prstGeom prst="rect">
            <a:avLst/>
          </a:prstGeom>
        </p:spPr>
        <p:txBody>
          <a:bodyPr/>
          <a:lstStyle>
            <a:lvl1pPr marL="0" indent="0">
              <a:lnSpc>
                <a:spcPts val="1300"/>
              </a:lnSpc>
              <a:spcBef>
                <a:spcPts val="800"/>
              </a:spcBef>
              <a:buClrTx/>
              <a:buSzTx/>
              <a:buFontTx/>
              <a:buNone/>
              <a:defRPr sz="1200" spc="20">
                <a:latin typeface="Geller Headline"/>
                <a:ea typeface="Geller Headline"/>
                <a:cs typeface="Geller Headline"/>
                <a:sym typeface="Geller Headline"/>
              </a:defRPr>
            </a:lvl1pPr>
            <a:lvl2pPr marL="0" indent="0">
              <a:lnSpc>
                <a:spcPts val="1300"/>
              </a:lnSpc>
              <a:spcBef>
                <a:spcPts val="800"/>
              </a:spcBef>
              <a:buClrTx/>
              <a:buSzTx/>
              <a:buFontTx/>
              <a:buNone/>
              <a:defRPr sz="1200" spc="20">
                <a:latin typeface="Geller Headline"/>
                <a:ea typeface="Geller Headline"/>
                <a:cs typeface="Geller Headline"/>
                <a:sym typeface="Geller Headline"/>
              </a:defRPr>
            </a:lvl2pPr>
            <a:lvl3pPr>
              <a:lnSpc>
                <a:spcPts val="1300"/>
              </a:lnSpc>
              <a:spcBef>
                <a:spcPts val="800"/>
              </a:spcBef>
              <a:buClrTx/>
              <a:buFontTx/>
              <a:defRPr sz="1200" spc="20">
                <a:latin typeface="Geller Headline"/>
                <a:ea typeface="Geller Headline"/>
                <a:cs typeface="Geller Headline"/>
                <a:sym typeface="Geller Headline"/>
              </a:defRPr>
            </a:lvl3pPr>
            <a:lvl4pPr>
              <a:lnSpc>
                <a:spcPts val="1300"/>
              </a:lnSpc>
              <a:spcBef>
                <a:spcPts val="800"/>
              </a:spcBef>
              <a:buClrTx/>
              <a:buFontTx/>
              <a:defRPr sz="1200" spc="20">
                <a:latin typeface="Geller Headline"/>
                <a:ea typeface="Geller Headline"/>
                <a:cs typeface="Geller Headline"/>
                <a:sym typeface="Geller Headline"/>
              </a:defRPr>
            </a:lvl4pPr>
            <a:lvl5pPr>
              <a:lnSpc>
                <a:spcPts val="1300"/>
              </a:lnSpc>
              <a:spcBef>
                <a:spcPts val="8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1" name="Picture Placeholder 8"/>
          <p:cNvSpPr>
            <a:spLocks noGrp="1"/>
          </p:cNvSpPr>
          <p:nvPr>
            <p:ph type="pic" sz="quarter" idx="14"/>
          </p:nvPr>
        </p:nvSpPr>
        <p:spPr>
          <a:xfrm>
            <a:off x="435611" y="2830016"/>
            <a:ext cx="954594" cy="952064"/>
          </a:xfrm>
          <a:prstGeom prst="rect">
            <a:avLst/>
          </a:prstGeom>
        </p:spPr>
        <p:txBody>
          <a:bodyPr lIns="91439" tIns="45719" rIns="91439" bIns="45719">
            <a:noAutofit/>
          </a:bodyPr>
          <a:lstStyle/>
          <a:p>
            <a:endParaRPr/>
          </a:p>
        </p:txBody>
      </p:sp>
      <p:sp>
        <p:nvSpPr>
          <p:cNvPr id="792" name="Text Placeholder 7"/>
          <p:cNvSpPr>
            <a:spLocks noGrp="1"/>
          </p:cNvSpPr>
          <p:nvPr>
            <p:ph type="body" sz="quarter" idx="15"/>
          </p:nvPr>
        </p:nvSpPr>
        <p:spPr>
          <a:xfrm>
            <a:off x="1632149" y="2824065"/>
            <a:ext cx="1431230" cy="1181103"/>
          </a:xfrm>
          <a:prstGeom prst="rect">
            <a:avLst/>
          </a:prstGeom>
        </p:spPr>
        <p:txBody>
          <a:bodyPr/>
          <a:lstStyle/>
          <a:p>
            <a:pPr>
              <a:defRPr spc="0"/>
            </a:pPr>
            <a:endParaRPr/>
          </a:p>
        </p:txBody>
      </p:sp>
      <p:sp>
        <p:nvSpPr>
          <p:cNvPr id="793" name="Rectangle 11"/>
          <p:cNvSpPr/>
          <p:nvPr/>
        </p:nvSpPr>
        <p:spPr>
          <a:xfrm>
            <a:off x="3257550" y="939521"/>
            <a:ext cx="1168591" cy="116561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4" name="Picture Placeholder 8"/>
          <p:cNvSpPr>
            <a:spLocks noGrp="1"/>
          </p:cNvSpPr>
          <p:nvPr>
            <p:ph type="pic" sz="quarter" idx="16"/>
          </p:nvPr>
        </p:nvSpPr>
        <p:spPr>
          <a:xfrm>
            <a:off x="3364548" y="1046293"/>
            <a:ext cx="954597" cy="952064"/>
          </a:xfrm>
          <a:prstGeom prst="rect">
            <a:avLst/>
          </a:prstGeom>
        </p:spPr>
        <p:txBody>
          <a:bodyPr lIns="91439" tIns="45719" rIns="91439" bIns="45719">
            <a:noAutofit/>
          </a:bodyPr>
          <a:lstStyle/>
          <a:p>
            <a:endParaRPr/>
          </a:p>
        </p:txBody>
      </p:sp>
      <p:sp>
        <p:nvSpPr>
          <p:cNvPr id="795" name="Text Placeholder 7"/>
          <p:cNvSpPr>
            <a:spLocks noGrp="1"/>
          </p:cNvSpPr>
          <p:nvPr>
            <p:ph type="body" sz="quarter" idx="17"/>
          </p:nvPr>
        </p:nvSpPr>
        <p:spPr>
          <a:xfrm>
            <a:off x="4561087" y="1040342"/>
            <a:ext cx="1431230" cy="1181103"/>
          </a:xfrm>
          <a:prstGeom prst="rect">
            <a:avLst/>
          </a:prstGeom>
        </p:spPr>
        <p:txBody>
          <a:bodyPr/>
          <a:lstStyle/>
          <a:p>
            <a:pPr>
              <a:defRPr spc="0"/>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797" name="Picture Placeholder 8"/>
          <p:cNvSpPr>
            <a:spLocks noGrp="1"/>
          </p:cNvSpPr>
          <p:nvPr>
            <p:ph type="pic" sz="quarter" idx="18"/>
          </p:nvPr>
        </p:nvSpPr>
        <p:spPr>
          <a:xfrm>
            <a:off x="3364548" y="2830016"/>
            <a:ext cx="954597" cy="952064"/>
          </a:xfrm>
          <a:prstGeom prst="rect">
            <a:avLst/>
          </a:prstGeom>
        </p:spPr>
        <p:txBody>
          <a:bodyPr lIns="91439" tIns="45719" rIns="91439" bIns="45719">
            <a:noAutofit/>
          </a:bodyPr>
          <a:lstStyle/>
          <a:p>
            <a:endParaRPr/>
          </a:p>
        </p:txBody>
      </p:sp>
      <p:sp>
        <p:nvSpPr>
          <p:cNvPr id="798" name="Text Placeholder 7"/>
          <p:cNvSpPr>
            <a:spLocks noGrp="1"/>
          </p:cNvSpPr>
          <p:nvPr>
            <p:ph type="body" sz="quarter" idx="19"/>
          </p:nvPr>
        </p:nvSpPr>
        <p:spPr>
          <a:xfrm>
            <a:off x="4561087" y="2824065"/>
            <a:ext cx="1431230" cy="1181103"/>
          </a:xfrm>
          <a:prstGeom prst="rect">
            <a:avLst/>
          </a:prstGeom>
        </p:spPr>
        <p:txBody>
          <a:bodyPr/>
          <a:lstStyle/>
          <a:p>
            <a:pPr>
              <a:defRPr spc="0"/>
            </a:pPr>
            <a:endParaRPr/>
          </a:p>
        </p:txBody>
      </p:sp>
      <p:sp>
        <p:nvSpPr>
          <p:cNvPr id="799" name="Rectangle 17"/>
          <p:cNvSpPr/>
          <p:nvPr/>
        </p:nvSpPr>
        <p:spPr>
          <a:xfrm>
            <a:off x="6181725" y="939521"/>
            <a:ext cx="1168591" cy="116561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00" name="Picture Placeholder 8"/>
          <p:cNvSpPr>
            <a:spLocks noGrp="1"/>
          </p:cNvSpPr>
          <p:nvPr>
            <p:ph type="pic" sz="quarter" idx="20"/>
          </p:nvPr>
        </p:nvSpPr>
        <p:spPr>
          <a:xfrm>
            <a:off x="6288723" y="1046293"/>
            <a:ext cx="954597" cy="952064"/>
          </a:xfrm>
          <a:prstGeom prst="rect">
            <a:avLst/>
          </a:prstGeom>
        </p:spPr>
        <p:txBody>
          <a:bodyPr lIns="91439" tIns="45719" rIns="91439" bIns="45719">
            <a:noAutofit/>
          </a:bodyPr>
          <a:lstStyle/>
          <a:p>
            <a:endParaRPr/>
          </a:p>
        </p:txBody>
      </p:sp>
      <p:sp>
        <p:nvSpPr>
          <p:cNvPr id="801" name="Text Placeholder 7"/>
          <p:cNvSpPr>
            <a:spLocks noGrp="1"/>
          </p:cNvSpPr>
          <p:nvPr>
            <p:ph type="body" sz="quarter" idx="21"/>
          </p:nvPr>
        </p:nvSpPr>
        <p:spPr>
          <a:xfrm>
            <a:off x="7485260" y="1040342"/>
            <a:ext cx="1431230" cy="1181103"/>
          </a:xfrm>
          <a:prstGeom prst="rect">
            <a:avLst/>
          </a:prstGeom>
        </p:spPr>
        <p:txBody>
          <a:bodyPr/>
          <a:lstStyle/>
          <a:p>
            <a:pPr>
              <a:defRPr spc="0"/>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03" name="Picture Placeholder 8"/>
          <p:cNvSpPr>
            <a:spLocks noGrp="1"/>
          </p:cNvSpPr>
          <p:nvPr>
            <p:ph type="pic" sz="quarter" idx="22"/>
          </p:nvPr>
        </p:nvSpPr>
        <p:spPr>
          <a:xfrm>
            <a:off x="6288723" y="2830016"/>
            <a:ext cx="954597" cy="952064"/>
          </a:xfrm>
          <a:prstGeom prst="rect">
            <a:avLst/>
          </a:prstGeom>
        </p:spPr>
        <p:txBody>
          <a:bodyPr lIns="91439" tIns="45719" rIns="91439" bIns="45719">
            <a:noAutofit/>
          </a:bodyPr>
          <a:lstStyle/>
          <a:p>
            <a:endParaRPr/>
          </a:p>
        </p:txBody>
      </p:sp>
      <p:sp>
        <p:nvSpPr>
          <p:cNvPr id="804" name="Text Placeholder 7"/>
          <p:cNvSpPr>
            <a:spLocks noGrp="1"/>
          </p:cNvSpPr>
          <p:nvPr>
            <p:ph type="body" sz="quarter" idx="23"/>
          </p:nvPr>
        </p:nvSpPr>
        <p:spPr>
          <a:xfrm>
            <a:off x="7485260" y="2824065"/>
            <a:ext cx="1431230" cy="1181103"/>
          </a:xfrm>
          <a:prstGeom prst="rect">
            <a:avLst/>
          </a:prstGeom>
        </p:spPr>
        <p:txBody>
          <a:bodyPr/>
          <a:lstStyle/>
          <a:p>
            <a:pPr>
              <a:defRPr spc="0"/>
            </a:pPr>
            <a:endParaRPr/>
          </a:p>
        </p:txBody>
      </p:sp>
      <p:sp>
        <p:nvSpPr>
          <p:cNvPr id="805"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813" name="Body Level One…"/>
          <p:cNvSpPr txBox="1">
            <a:spLocks noGrp="1"/>
          </p:cNvSpPr>
          <p:nvPr>
            <p:ph type="body" sz="half" idx="1"/>
          </p:nvPr>
        </p:nvSpPr>
        <p:spPr>
          <a:xfrm>
            <a:off x="322263" y="889754"/>
            <a:ext cx="2778494" cy="3394472"/>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8"/>
          </a:xfrm>
          <a:prstGeom prst="rect">
            <a:avLst/>
          </a:prstGeom>
        </p:spPr>
        <p:txBody>
          <a:bodyPr/>
          <a:lstStyle>
            <a:lvl1pPr>
              <a:defRPr sz="1400"/>
            </a:lvl1pPr>
          </a:lstStyle>
          <a:p>
            <a:r>
              <a:t>Title Text</a:t>
            </a:r>
          </a:p>
        </p:txBody>
      </p:sp>
      <p:sp>
        <p:nvSpPr>
          <p:cNvPr id="822" name="Body Level One…"/>
          <p:cNvSpPr txBox="1">
            <a:spLocks noGrp="1"/>
          </p:cNvSpPr>
          <p:nvPr>
            <p:ph type="body" sz="quarter" idx="1"/>
          </p:nvPr>
        </p:nvSpPr>
        <p:spPr>
          <a:xfrm>
            <a:off x="322263" y="707616"/>
            <a:ext cx="2668587" cy="3394475"/>
          </a:xfrm>
          <a:prstGeom prst="rect">
            <a:avLst/>
          </a:prstGeom>
        </p:spPr>
        <p:txBody>
          <a:bodyPr/>
          <a:lstStyle>
            <a:lvl1pPr marL="0" indent="0">
              <a:buClrTx/>
              <a:buSzTx/>
              <a:buFontTx/>
              <a:buNone/>
              <a:defRPr sz="1400" spc="20"/>
            </a:lvl1pPr>
            <a:lvl2pPr marL="100012" indent="-100012">
              <a:buClrTx/>
              <a:buFontTx/>
              <a:buChar char="•"/>
              <a:defRPr sz="1400" spc="20"/>
            </a:lvl2pPr>
            <a:lvl3pPr>
              <a:buClrTx/>
              <a:buFontTx/>
              <a:defRPr sz="1400" spc="20"/>
            </a:lvl3pPr>
            <a:lvl4pPr>
              <a:buClrTx/>
              <a:buFontTx/>
              <a:defRPr sz="1400" spc="20"/>
            </a:lvl4pPr>
            <a:lvl5pPr>
              <a:buClrTx/>
              <a:buFontTx/>
              <a:defRPr sz="1400" spc="20"/>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1" y="288620"/>
            <a:ext cx="2271903" cy="642941"/>
          </a:xfrm>
          <a:prstGeom prst="rect">
            <a:avLst/>
          </a:prstGeom>
        </p:spPr>
        <p:txBody>
          <a:bodyPr/>
          <a:lstStyle>
            <a:lvl1pPr marL="0" indent="0">
              <a:lnSpc>
                <a:spcPts val="1300"/>
              </a:lnSpc>
              <a:spcBef>
                <a:spcPts val="300"/>
              </a:spcBef>
              <a:buClrTx/>
              <a:buSzTx/>
              <a:buFontTx/>
              <a:buNone/>
              <a:defRPr sz="1200" spc="20">
                <a:latin typeface="Geller Headline"/>
                <a:ea typeface="Geller Headline"/>
                <a:cs typeface="Geller Headline"/>
                <a:sym typeface="Geller Headline"/>
              </a:defRPr>
            </a:lvl1pPr>
            <a:lvl2pPr marL="0" indent="0">
              <a:lnSpc>
                <a:spcPts val="1300"/>
              </a:lnSpc>
              <a:spcBef>
                <a:spcPts val="300"/>
              </a:spcBef>
              <a:buClrTx/>
              <a:buSzTx/>
              <a:buFontTx/>
              <a:buNone/>
              <a:defRPr sz="1200" spc="20">
                <a:latin typeface="Geller Headline"/>
                <a:ea typeface="Geller Headline"/>
                <a:cs typeface="Geller Headline"/>
                <a:sym typeface="Geller Headline"/>
              </a:defRPr>
            </a:lvl2pPr>
            <a:lvl3pPr>
              <a:lnSpc>
                <a:spcPts val="1300"/>
              </a:lnSpc>
              <a:spcBef>
                <a:spcPts val="300"/>
              </a:spcBef>
              <a:buClrTx/>
              <a:buFontTx/>
              <a:defRPr sz="1200" spc="20">
                <a:latin typeface="Geller Headline"/>
                <a:ea typeface="Geller Headline"/>
                <a:cs typeface="Geller Headline"/>
                <a:sym typeface="Geller Headline"/>
              </a:defRPr>
            </a:lvl3pPr>
            <a:lvl4pPr>
              <a:lnSpc>
                <a:spcPts val="1300"/>
              </a:lnSpc>
              <a:spcBef>
                <a:spcPts val="300"/>
              </a:spcBef>
              <a:buClrTx/>
              <a:buFontTx/>
              <a:defRPr sz="1200" spc="20">
                <a:latin typeface="Geller Headline"/>
                <a:ea typeface="Geller Headline"/>
                <a:cs typeface="Geller Headline"/>
                <a:sym typeface="Geller Headline"/>
              </a:defRPr>
            </a:lvl4pPr>
            <a:lvl5pPr>
              <a:lnSpc>
                <a:spcPts val="1300"/>
              </a:lnSpc>
              <a:spcBef>
                <a:spcPts val="3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2"/>
          </a:xfrm>
          <a:prstGeom prst="rect">
            <a:avLst/>
          </a:prstGeom>
        </p:spPr>
        <p:txBody>
          <a:bodyPr/>
          <a:lstStyle/>
          <a:p>
            <a:pPr>
              <a:defRPr spc="0"/>
            </a:pPr>
            <a:endParaRPr/>
          </a:p>
        </p:txBody>
      </p:sp>
      <p:sp>
        <p:nvSpPr>
          <p:cNvPr id="833" name="Text Placeholder 4"/>
          <p:cNvSpPr>
            <a:spLocks noGrp="1"/>
          </p:cNvSpPr>
          <p:nvPr>
            <p:ph type="body" sz="quarter" idx="14"/>
          </p:nvPr>
        </p:nvSpPr>
        <p:spPr>
          <a:xfrm>
            <a:off x="5785651" y="288620"/>
            <a:ext cx="2271902" cy="642941"/>
          </a:xfrm>
          <a:prstGeom prst="rect">
            <a:avLst/>
          </a:prstGeom>
        </p:spPr>
        <p:txBody>
          <a:bodyPr/>
          <a:lstStyle/>
          <a:p>
            <a:pPr>
              <a:defRPr spc="0"/>
            </a:pPr>
            <a:endParaRPr/>
          </a:p>
        </p:txBody>
      </p:sp>
      <p:sp>
        <p:nvSpPr>
          <p:cNvPr id="834" name="Text Placeholder 4"/>
          <p:cNvSpPr>
            <a:spLocks noGrp="1"/>
          </p:cNvSpPr>
          <p:nvPr>
            <p:ph type="body" sz="quarter" idx="15"/>
          </p:nvPr>
        </p:nvSpPr>
        <p:spPr>
          <a:xfrm>
            <a:off x="5785651" y="1094005"/>
            <a:ext cx="2271902" cy="642942"/>
          </a:xfrm>
          <a:prstGeom prst="rect">
            <a:avLst/>
          </a:prstGeom>
        </p:spPr>
        <p:txBody>
          <a:bodyPr/>
          <a:lstStyle/>
          <a:p>
            <a:pPr>
              <a:defRPr spc="0"/>
            </a:pPr>
            <a:endParaRPr/>
          </a:p>
        </p:txBody>
      </p:sp>
      <p:sp>
        <p:nvSpPr>
          <p:cNvPr id="835" name="TextBox 8"/>
          <p:cNvSpPr txBox="1"/>
          <p:nvPr/>
        </p:nvSpPr>
        <p:spPr>
          <a:xfrm>
            <a:off x="322347"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19" y="423252"/>
            <a:ext cx="906196"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stretch>
            <a:fillRect/>
          </a:stretch>
        </p:blipFill>
        <p:spPr>
          <a:xfrm>
            <a:off x="6995831" y="4593044"/>
            <a:ext cx="231651" cy="234699"/>
          </a:xfrm>
          <a:prstGeom prst="rect">
            <a:avLst/>
          </a:prstGeom>
          <a:ln w="12700">
            <a:miter lim="400000"/>
          </a:ln>
        </p:spPr>
      </p:pic>
      <p:pic>
        <p:nvPicPr>
          <p:cNvPr id="838" name="Picture 11" descr="Picture 11"/>
          <p:cNvPicPr>
            <a:picLocks noChangeAspect="1"/>
          </p:cNvPicPr>
          <p:nvPr/>
        </p:nvPicPr>
        <p:blipFill>
          <a:blip r:embed="rId3"/>
          <a:stretch>
            <a:fillRect/>
          </a:stretch>
        </p:blipFill>
        <p:spPr>
          <a:xfrm>
            <a:off x="7313324" y="4593044"/>
            <a:ext cx="231651" cy="234699"/>
          </a:xfrm>
          <a:prstGeom prst="rect">
            <a:avLst/>
          </a:prstGeom>
          <a:ln w="12700">
            <a:miter lim="400000"/>
          </a:ln>
        </p:spPr>
      </p:pic>
      <p:pic>
        <p:nvPicPr>
          <p:cNvPr id="839" name="Picture 13" descr="Picture 13"/>
          <p:cNvPicPr>
            <a:picLocks noChangeAspect="1"/>
          </p:cNvPicPr>
          <p:nvPr/>
        </p:nvPicPr>
        <p:blipFill>
          <a:blip r:embed="rId4"/>
          <a:stretch>
            <a:fillRect/>
          </a:stretch>
        </p:blipFill>
        <p:spPr>
          <a:xfrm>
            <a:off x="7953885" y="4593044"/>
            <a:ext cx="231651" cy="234699"/>
          </a:xfrm>
          <a:prstGeom prst="rect">
            <a:avLst/>
          </a:prstGeom>
          <a:ln w="12700">
            <a:miter lim="400000"/>
          </a:ln>
        </p:spPr>
      </p:pic>
      <p:pic>
        <p:nvPicPr>
          <p:cNvPr id="840" name="Picture 15" descr="Picture 15"/>
          <p:cNvPicPr>
            <a:picLocks noChangeAspect="1"/>
          </p:cNvPicPr>
          <p:nvPr/>
        </p:nvPicPr>
        <p:blipFill>
          <a:blip r:embed="rId5"/>
          <a:stretch>
            <a:fillRect/>
          </a:stretch>
        </p:blipFill>
        <p:spPr>
          <a:xfrm>
            <a:off x="8583293" y="4593044"/>
            <a:ext cx="231651" cy="234699"/>
          </a:xfrm>
          <a:prstGeom prst="rect">
            <a:avLst/>
          </a:prstGeom>
          <a:ln w="12700">
            <a:miter lim="400000"/>
          </a:ln>
        </p:spPr>
      </p:pic>
      <p:pic>
        <p:nvPicPr>
          <p:cNvPr id="841" name="Picture 16" descr="Picture 16"/>
          <p:cNvPicPr>
            <a:picLocks noChangeAspect="1"/>
          </p:cNvPicPr>
          <p:nvPr/>
        </p:nvPicPr>
        <p:blipFill>
          <a:blip r:embed="rId6"/>
          <a:stretch>
            <a:fillRect/>
          </a:stretch>
        </p:blipFill>
        <p:spPr>
          <a:xfrm>
            <a:off x="7630814" y="4593044"/>
            <a:ext cx="231651" cy="234699"/>
          </a:xfrm>
          <a:prstGeom prst="rect">
            <a:avLst/>
          </a:prstGeom>
          <a:ln w="12700">
            <a:miter lim="400000"/>
          </a:ln>
        </p:spPr>
      </p:pic>
      <p:pic>
        <p:nvPicPr>
          <p:cNvPr id="842" name="Picture 17" descr="Picture 17"/>
          <p:cNvPicPr>
            <a:picLocks noChangeAspect="1"/>
          </p:cNvPicPr>
          <p:nvPr/>
        </p:nvPicPr>
        <p:blipFill>
          <a:blip r:embed="rId4"/>
          <a:stretch>
            <a:fillRect/>
          </a:stretch>
        </p:blipFill>
        <p:spPr>
          <a:xfrm>
            <a:off x="7948307" y="4593044"/>
            <a:ext cx="231651" cy="234699"/>
          </a:xfrm>
          <a:prstGeom prst="rect">
            <a:avLst/>
          </a:prstGeom>
          <a:ln w="12700">
            <a:miter lim="400000"/>
          </a:ln>
        </p:spPr>
      </p:pic>
      <p:pic>
        <p:nvPicPr>
          <p:cNvPr id="843" name="Picture 18" descr="Picture 18"/>
          <p:cNvPicPr>
            <a:picLocks noChangeAspect="1"/>
          </p:cNvPicPr>
          <p:nvPr/>
        </p:nvPicPr>
        <p:blipFill>
          <a:blip r:embed="rId7"/>
          <a:stretch>
            <a:fillRect/>
          </a:stretch>
        </p:blipFill>
        <p:spPr>
          <a:xfrm>
            <a:off x="8265800" y="4593044"/>
            <a:ext cx="231651" cy="234699"/>
          </a:xfrm>
          <a:prstGeom prst="rect">
            <a:avLst/>
          </a:prstGeom>
          <a:ln w="12700">
            <a:miter lim="400000"/>
          </a:ln>
        </p:spPr>
      </p:pic>
      <p:sp>
        <p:nvSpPr>
          <p:cNvPr id="844"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1" y="288620"/>
            <a:ext cx="2271903" cy="3457117"/>
          </a:xfrm>
          <a:prstGeom prst="rect">
            <a:avLst/>
          </a:prstGeom>
        </p:spPr>
        <p:txBody>
          <a:bodyPr/>
          <a:lstStyle>
            <a:lvl1pPr marL="0" indent="0">
              <a:lnSpc>
                <a:spcPts val="1300"/>
              </a:lnSpc>
              <a:spcBef>
                <a:spcPts val="1100"/>
              </a:spcBef>
              <a:buClrTx/>
              <a:buSzTx/>
              <a:buFontTx/>
              <a:buNone/>
              <a:defRPr sz="1200" spc="20">
                <a:latin typeface="Geller Headline"/>
                <a:ea typeface="Geller Headline"/>
                <a:cs typeface="Geller Headline"/>
                <a:sym typeface="Geller Headline"/>
              </a:defRPr>
            </a:lvl1pPr>
            <a:lvl2pPr marL="0" indent="0">
              <a:lnSpc>
                <a:spcPts val="1300"/>
              </a:lnSpc>
              <a:spcBef>
                <a:spcPts val="1100"/>
              </a:spcBef>
              <a:buClrTx/>
              <a:buSzTx/>
              <a:buFontTx/>
              <a:buNone/>
              <a:defRPr sz="1200" spc="20">
                <a:latin typeface="Geller Headline"/>
                <a:ea typeface="Geller Headline"/>
                <a:cs typeface="Geller Headline"/>
                <a:sym typeface="Geller Headline"/>
              </a:defRPr>
            </a:lvl2pPr>
            <a:lvl3pPr>
              <a:lnSpc>
                <a:spcPts val="1300"/>
              </a:lnSpc>
              <a:spcBef>
                <a:spcPts val="1100"/>
              </a:spcBef>
              <a:buClrTx/>
              <a:buFontTx/>
              <a:defRPr sz="1200" spc="20">
                <a:latin typeface="Geller Headline"/>
                <a:ea typeface="Geller Headline"/>
                <a:cs typeface="Geller Headline"/>
                <a:sym typeface="Geller Headline"/>
              </a:defRPr>
            </a:lvl3pPr>
            <a:lvl4pPr>
              <a:lnSpc>
                <a:spcPts val="1300"/>
              </a:lnSpc>
              <a:spcBef>
                <a:spcPts val="1100"/>
              </a:spcBef>
              <a:buClrTx/>
              <a:buFontTx/>
              <a:defRPr sz="1200" spc="20">
                <a:latin typeface="Geller Headline"/>
                <a:ea typeface="Geller Headline"/>
                <a:cs typeface="Geller Headline"/>
                <a:sym typeface="Geller Headline"/>
              </a:defRPr>
            </a:lvl4pPr>
            <a:lvl5pPr>
              <a:lnSpc>
                <a:spcPts val="1300"/>
              </a:lnSpc>
              <a:spcBef>
                <a:spcPts val="1100"/>
              </a:spcBef>
              <a:buClrTx/>
              <a:buFontTx/>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7"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19" y="423252"/>
            <a:ext cx="906196" cy="74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stretch>
            <a:fillRect/>
          </a:stretch>
        </p:blipFill>
        <p:spPr>
          <a:xfrm>
            <a:off x="2644169" y="4594568"/>
            <a:ext cx="231651" cy="231648"/>
          </a:xfrm>
          <a:prstGeom prst="rect">
            <a:avLst/>
          </a:prstGeom>
          <a:ln w="12700">
            <a:miter lim="400000"/>
          </a:ln>
        </p:spPr>
      </p:pic>
      <p:pic>
        <p:nvPicPr>
          <p:cNvPr id="855" name="Picture 11" descr="Picture 11"/>
          <p:cNvPicPr>
            <a:picLocks noChangeAspect="1"/>
          </p:cNvPicPr>
          <p:nvPr/>
        </p:nvPicPr>
        <p:blipFill>
          <a:blip r:embed="rId3"/>
          <a:stretch>
            <a:fillRect/>
          </a:stretch>
        </p:blipFill>
        <p:spPr>
          <a:xfrm>
            <a:off x="2961661" y="4594568"/>
            <a:ext cx="231651" cy="231648"/>
          </a:xfrm>
          <a:prstGeom prst="rect">
            <a:avLst/>
          </a:prstGeom>
          <a:ln w="12700">
            <a:miter lim="400000"/>
          </a:ln>
        </p:spPr>
      </p:pic>
      <p:pic>
        <p:nvPicPr>
          <p:cNvPr id="856" name="Picture 13" descr="Picture 13"/>
          <p:cNvPicPr>
            <a:picLocks noChangeAspect="1"/>
          </p:cNvPicPr>
          <p:nvPr/>
        </p:nvPicPr>
        <p:blipFill>
          <a:blip r:embed="rId4"/>
          <a:stretch>
            <a:fillRect/>
          </a:stretch>
        </p:blipFill>
        <p:spPr>
          <a:xfrm>
            <a:off x="3602223" y="4594568"/>
            <a:ext cx="231651" cy="231648"/>
          </a:xfrm>
          <a:prstGeom prst="rect">
            <a:avLst/>
          </a:prstGeom>
          <a:ln w="12700">
            <a:miter lim="400000"/>
          </a:ln>
        </p:spPr>
      </p:pic>
      <p:pic>
        <p:nvPicPr>
          <p:cNvPr id="857" name="Picture 15" descr="Picture 15"/>
          <p:cNvPicPr>
            <a:picLocks noChangeAspect="1"/>
          </p:cNvPicPr>
          <p:nvPr/>
        </p:nvPicPr>
        <p:blipFill>
          <a:blip r:embed="rId5"/>
          <a:stretch>
            <a:fillRect/>
          </a:stretch>
        </p:blipFill>
        <p:spPr>
          <a:xfrm>
            <a:off x="4231630" y="4594568"/>
            <a:ext cx="231651" cy="231648"/>
          </a:xfrm>
          <a:prstGeom prst="rect">
            <a:avLst/>
          </a:prstGeom>
          <a:ln w="12700">
            <a:miter lim="400000"/>
          </a:ln>
        </p:spPr>
      </p:pic>
      <p:pic>
        <p:nvPicPr>
          <p:cNvPr id="858" name="Picture 16" descr="Picture 16"/>
          <p:cNvPicPr>
            <a:picLocks noChangeAspect="1"/>
          </p:cNvPicPr>
          <p:nvPr/>
        </p:nvPicPr>
        <p:blipFill>
          <a:blip r:embed="rId6"/>
          <a:stretch>
            <a:fillRect/>
          </a:stretch>
        </p:blipFill>
        <p:spPr>
          <a:xfrm>
            <a:off x="3279152" y="4594568"/>
            <a:ext cx="231651" cy="231648"/>
          </a:xfrm>
          <a:prstGeom prst="rect">
            <a:avLst/>
          </a:prstGeom>
          <a:ln w="12700">
            <a:miter lim="400000"/>
          </a:ln>
        </p:spPr>
      </p:pic>
      <p:pic>
        <p:nvPicPr>
          <p:cNvPr id="859" name="Picture 18" descr="Picture 18"/>
          <p:cNvPicPr>
            <a:picLocks noChangeAspect="1"/>
          </p:cNvPicPr>
          <p:nvPr/>
        </p:nvPicPr>
        <p:blipFill>
          <a:blip r:embed="rId7"/>
          <a:stretch>
            <a:fillRect/>
          </a:stretch>
        </p:blipFill>
        <p:spPr>
          <a:xfrm>
            <a:off x="3914137" y="4594568"/>
            <a:ext cx="231651" cy="231648"/>
          </a:xfrm>
          <a:prstGeom prst="rect">
            <a:avLst/>
          </a:prstGeom>
          <a:ln w="12700">
            <a:miter lim="400000"/>
          </a:ln>
        </p:spPr>
      </p:pic>
      <p:sp>
        <p:nvSpPr>
          <p:cNvPr id="860"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68"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stretch>
            <a:fillRect/>
          </a:stretch>
        </p:blipFill>
        <p:spPr>
          <a:xfrm>
            <a:off x="328613" y="4593044"/>
            <a:ext cx="231649" cy="234699"/>
          </a:xfrm>
          <a:prstGeom prst="rect">
            <a:avLst/>
          </a:prstGeom>
          <a:ln w="12700">
            <a:miter lim="400000"/>
          </a:ln>
        </p:spPr>
      </p:pic>
      <p:pic>
        <p:nvPicPr>
          <p:cNvPr id="872" name="Picture 11" descr="Picture 11"/>
          <p:cNvPicPr>
            <a:picLocks noChangeAspect="1"/>
          </p:cNvPicPr>
          <p:nvPr/>
        </p:nvPicPr>
        <p:blipFill>
          <a:blip r:embed="rId3"/>
          <a:stretch>
            <a:fillRect/>
          </a:stretch>
        </p:blipFill>
        <p:spPr>
          <a:xfrm>
            <a:off x="646104" y="4593044"/>
            <a:ext cx="231651" cy="234699"/>
          </a:xfrm>
          <a:prstGeom prst="rect">
            <a:avLst/>
          </a:prstGeom>
          <a:ln w="12700">
            <a:miter lim="400000"/>
          </a:ln>
        </p:spPr>
      </p:pic>
      <p:pic>
        <p:nvPicPr>
          <p:cNvPr id="873" name="Picture 13" descr="Picture 13"/>
          <p:cNvPicPr>
            <a:picLocks noChangeAspect="1"/>
          </p:cNvPicPr>
          <p:nvPr/>
        </p:nvPicPr>
        <p:blipFill>
          <a:blip r:embed="rId4"/>
          <a:stretch>
            <a:fillRect/>
          </a:stretch>
        </p:blipFill>
        <p:spPr>
          <a:xfrm>
            <a:off x="1286667" y="4593044"/>
            <a:ext cx="231649" cy="234699"/>
          </a:xfrm>
          <a:prstGeom prst="rect">
            <a:avLst/>
          </a:prstGeom>
          <a:ln w="12700">
            <a:miter lim="400000"/>
          </a:ln>
        </p:spPr>
      </p:pic>
      <p:pic>
        <p:nvPicPr>
          <p:cNvPr id="874" name="Picture 15" descr="Picture 15"/>
          <p:cNvPicPr>
            <a:picLocks noChangeAspect="1"/>
          </p:cNvPicPr>
          <p:nvPr/>
        </p:nvPicPr>
        <p:blipFill>
          <a:blip r:embed="rId5"/>
          <a:stretch>
            <a:fillRect/>
          </a:stretch>
        </p:blipFill>
        <p:spPr>
          <a:xfrm>
            <a:off x="1916071" y="4593044"/>
            <a:ext cx="231652" cy="234699"/>
          </a:xfrm>
          <a:prstGeom prst="rect">
            <a:avLst/>
          </a:prstGeom>
          <a:ln w="12700">
            <a:miter lim="400000"/>
          </a:ln>
        </p:spPr>
      </p:pic>
      <p:pic>
        <p:nvPicPr>
          <p:cNvPr id="875" name="Picture 16" descr="Picture 16"/>
          <p:cNvPicPr>
            <a:picLocks noChangeAspect="1"/>
          </p:cNvPicPr>
          <p:nvPr/>
        </p:nvPicPr>
        <p:blipFill>
          <a:blip r:embed="rId6"/>
          <a:stretch>
            <a:fillRect/>
          </a:stretch>
        </p:blipFill>
        <p:spPr>
          <a:xfrm>
            <a:off x="963596" y="4593044"/>
            <a:ext cx="231651" cy="234699"/>
          </a:xfrm>
          <a:prstGeom prst="rect">
            <a:avLst/>
          </a:prstGeom>
          <a:ln w="12700">
            <a:miter lim="400000"/>
          </a:ln>
        </p:spPr>
      </p:pic>
      <p:pic>
        <p:nvPicPr>
          <p:cNvPr id="876" name="Picture 17" descr="Picture 17"/>
          <p:cNvPicPr>
            <a:picLocks noChangeAspect="1"/>
          </p:cNvPicPr>
          <p:nvPr/>
        </p:nvPicPr>
        <p:blipFill>
          <a:blip r:embed="rId4"/>
          <a:stretch>
            <a:fillRect/>
          </a:stretch>
        </p:blipFill>
        <p:spPr>
          <a:xfrm>
            <a:off x="1281087" y="4593044"/>
            <a:ext cx="231651" cy="234699"/>
          </a:xfrm>
          <a:prstGeom prst="rect">
            <a:avLst/>
          </a:prstGeom>
          <a:ln w="12700">
            <a:miter lim="400000"/>
          </a:ln>
        </p:spPr>
      </p:pic>
      <p:pic>
        <p:nvPicPr>
          <p:cNvPr id="877" name="Picture 18" descr="Picture 18"/>
          <p:cNvPicPr>
            <a:picLocks noChangeAspect="1"/>
          </p:cNvPicPr>
          <p:nvPr/>
        </p:nvPicPr>
        <p:blipFill>
          <a:blip r:embed="rId7"/>
          <a:stretch>
            <a:fillRect/>
          </a:stretch>
        </p:blipFill>
        <p:spPr>
          <a:xfrm>
            <a:off x="1598581" y="4593044"/>
            <a:ext cx="231649" cy="234699"/>
          </a:xfrm>
          <a:prstGeom prst="rect">
            <a:avLst/>
          </a:prstGeom>
          <a:ln w="12700">
            <a:miter lim="400000"/>
          </a:ln>
        </p:spPr>
      </p:pic>
      <p:pic>
        <p:nvPicPr>
          <p:cNvPr id="878"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887"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stretch>
            <a:fillRect/>
          </a:stretch>
        </p:blipFill>
        <p:spPr>
          <a:xfrm>
            <a:off x="328613" y="4593044"/>
            <a:ext cx="231649" cy="234699"/>
          </a:xfrm>
          <a:prstGeom prst="rect">
            <a:avLst/>
          </a:prstGeom>
          <a:ln w="12700">
            <a:miter lim="400000"/>
          </a:ln>
        </p:spPr>
      </p:pic>
      <p:pic>
        <p:nvPicPr>
          <p:cNvPr id="891" name="Picture 11" descr="Picture 11"/>
          <p:cNvPicPr>
            <a:picLocks noChangeAspect="1"/>
          </p:cNvPicPr>
          <p:nvPr/>
        </p:nvPicPr>
        <p:blipFill>
          <a:blip r:embed="rId3"/>
          <a:stretch>
            <a:fillRect/>
          </a:stretch>
        </p:blipFill>
        <p:spPr>
          <a:xfrm>
            <a:off x="646104" y="4593044"/>
            <a:ext cx="231651" cy="234699"/>
          </a:xfrm>
          <a:prstGeom prst="rect">
            <a:avLst/>
          </a:prstGeom>
          <a:ln w="12700">
            <a:miter lim="400000"/>
          </a:ln>
        </p:spPr>
      </p:pic>
      <p:pic>
        <p:nvPicPr>
          <p:cNvPr id="892" name="Picture 13" descr="Picture 13"/>
          <p:cNvPicPr>
            <a:picLocks noChangeAspect="1"/>
          </p:cNvPicPr>
          <p:nvPr/>
        </p:nvPicPr>
        <p:blipFill>
          <a:blip r:embed="rId4"/>
          <a:stretch>
            <a:fillRect/>
          </a:stretch>
        </p:blipFill>
        <p:spPr>
          <a:xfrm>
            <a:off x="1286667" y="4593044"/>
            <a:ext cx="231649" cy="234699"/>
          </a:xfrm>
          <a:prstGeom prst="rect">
            <a:avLst/>
          </a:prstGeom>
          <a:ln w="12700">
            <a:miter lim="400000"/>
          </a:ln>
        </p:spPr>
      </p:pic>
      <p:pic>
        <p:nvPicPr>
          <p:cNvPr id="893" name="Picture 15" descr="Picture 15"/>
          <p:cNvPicPr>
            <a:picLocks noChangeAspect="1"/>
          </p:cNvPicPr>
          <p:nvPr/>
        </p:nvPicPr>
        <p:blipFill>
          <a:blip r:embed="rId5"/>
          <a:stretch>
            <a:fillRect/>
          </a:stretch>
        </p:blipFill>
        <p:spPr>
          <a:xfrm>
            <a:off x="1916071" y="4593044"/>
            <a:ext cx="231652" cy="234699"/>
          </a:xfrm>
          <a:prstGeom prst="rect">
            <a:avLst/>
          </a:prstGeom>
          <a:ln w="12700">
            <a:miter lim="400000"/>
          </a:ln>
        </p:spPr>
      </p:pic>
      <p:pic>
        <p:nvPicPr>
          <p:cNvPr id="894" name="Picture 16" descr="Picture 16"/>
          <p:cNvPicPr>
            <a:picLocks noChangeAspect="1"/>
          </p:cNvPicPr>
          <p:nvPr/>
        </p:nvPicPr>
        <p:blipFill>
          <a:blip r:embed="rId6"/>
          <a:stretch>
            <a:fillRect/>
          </a:stretch>
        </p:blipFill>
        <p:spPr>
          <a:xfrm>
            <a:off x="963596" y="4593044"/>
            <a:ext cx="231651" cy="234699"/>
          </a:xfrm>
          <a:prstGeom prst="rect">
            <a:avLst/>
          </a:prstGeom>
          <a:ln w="12700">
            <a:miter lim="400000"/>
          </a:ln>
        </p:spPr>
      </p:pic>
      <p:pic>
        <p:nvPicPr>
          <p:cNvPr id="895" name="Picture 17" descr="Picture 17"/>
          <p:cNvPicPr>
            <a:picLocks noChangeAspect="1"/>
          </p:cNvPicPr>
          <p:nvPr/>
        </p:nvPicPr>
        <p:blipFill>
          <a:blip r:embed="rId4"/>
          <a:stretch>
            <a:fillRect/>
          </a:stretch>
        </p:blipFill>
        <p:spPr>
          <a:xfrm>
            <a:off x="1281087" y="4593044"/>
            <a:ext cx="231651" cy="234699"/>
          </a:xfrm>
          <a:prstGeom prst="rect">
            <a:avLst/>
          </a:prstGeom>
          <a:ln w="12700">
            <a:miter lim="400000"/>
          </a:ln>
        </p:spPr>
      </p:pic>
      <p:pic>
        <p:nvPicPr>
          <p:cNvPr id="896" name="Picture 18" descr="Picture 18"/>
          <p:cNvPicPr>
            <a:picLocks noChangeAspect="1"/>
          </p:cNvPicPr>
          <p:nvPr/>
        </p:nvPicPr>
        <p:blipFill>
          <a:blip r:embed="rId7"/>
          <a:stretch>
            <a:fillRect/>
          </a:stretch>
        </p:blipFill>
        <p:spPr>
          <a:xfrm>
            <a:off x="1598581" y="4593044"/>
            <a:ext cx="231649" cy="234699"/>
          </a:xfrm>
          <a:prstGeom prst="rect">
            <a:avLst/>
          </a:prstGeom>
          <a:ln w="12700">
            <a:miter lim="400000"/>
          </a:ln>
        </p:spPr>
      </p:pic>
      <p:pic>
        <p:nvPicPr>
          <p:cNvPr id="897"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06"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stretch>
            <a:fillRect/>
          </a:stretch>
        </p:blipFill>
        <p:spPr>
          <a:xfrm>
            <a:off x="328613" y="4593044"/>
            <a:ext cx="231649" cy="234699"/>
          </a:xfrm>
          <a:prstGeom prst="rect">
            <a:avLst/>
          </a:prstGeom>
          <a:ln w="12700">
            <a:miter lim="400000"/>
          </a:ln>
        </p:spPr>
      </p:pic>
      <p:pic>
        <p:nvPicPr>
          <p:cNvPr id="910" name="Picture 11" descr="Picture 11"/>
          <p:cNvPicPr>
            <a:picLocks noChangeAspect="1"/>
          </p:cNvPicPr>
          <p:nvPr/>
        </p:nvPicPr>
        <p:blipFill>
          <a:blip r:embed="rId3"/>
          <a:stretch>
            <a:fillRect/>
          </a:stretch>
        </p:blipFill>
        <p:spPr>
          <a:xfrm>
            <a:off x="646104" y="4593044"/>
            <a:ext cx="231651" cy="234699"/>
          </a:xfrm>
          <a:prstGeom prst="rect">
            <a:avLst/>
          </a:prstGeom>
          <a:ln w="12700">
            <a:miter lim="400000"/>
          </a:ln>
        </p:spPr>
      </p:pic>
      <p:pic>
        <p:nvPicPr>
          <p:cNvPr id="911" name="Picture 13" descr="Picture 13"/>
          <p:cNvPicPr>
            <a:picLocks noChangeAspect="1"/>
          </p:cNvPicPr>
          <p:nvPr/>
        </p:nvPicPr>
        <p:blipFill>
          <a:blip r:embed="rId4"/>
          <a:stretch>
            <a:fillRect/>
          </a:stretch>
        </p:blipFill>
        <p:spPr>
          <a:xfrm>
            <a:off x="1286667" y="4593044"/>
            <a:ext cx="231649" cy="234699"/>
          </a:xfrm>
          <a:prstGeom prst="rect">
            <a:avLst/>
          </a:prstGeom>
          <a:ln w="12700">
            <a:miter lim="400000"/>
          </a:ln>
        </p:spPr>
      </p:pic>
      <p:pic>
        <p:nvPicPr>
          <p:cNvPr id="912" name="Picture 15" descr="Picture 15"/>
          <p:cNvPicPr>
            <a:picLocks noChangeAspect="1"/>
          </p:cNvPicPr>
          <p:nvPr/>
        </p:nvPicPr>
        <p:blipFill>
          <a:blip r:embed="rId5"/>
          <a:stretch>
            <a:fillRect/>
          </a:stretch>
        </p:blipFill>
        <p:spPr>
          <a:xfrm>
            <a:off x="1916071" y="4593044"/>
            <a:ext cx="231652" cy="234699"/>
          </a:xfrm>
          <a:prstGeom prst="rect">
            <a:avLst/>
          </a:prstGeom>
          <a:ln w="12700">
            <a:miter lim="400000"/>
          </a:ln>
        </p:spPr>
      </p:pic>
      <p:pic>
        <p:nvPicPr>
          <p:cNvPr id="913" name="Picture 16" descr="Picture 16"/>
          <p:cNvPicPr>
            <a:picLocks noChangeAspect="1"/>
          </p:cNvPicPr>
          <p:nvPr/>
        </p:nvPicPr>
        <p:blipFill>
          <a:blip r:embed="rId6"/>
          <a:stretch>
            <a:fillRect/>
          </a:stretch>
        </p:blipFill>
        <p:spPr>
          <a:xfrm>
            <a:off x="963596" y="4593044"/>
            <a:ext cx="231651" cy="234699"/>
          </a:xfrm>
          <a:prstGeom prst="rect">
            <a:avLst/>
          </a:prstGeom>
          <a:ln w="12700">
            <a:miter lim="400000"/>
          </a:ln>
        </p:spPr>
      </p:pic>
      <p:pic>
        <p:nvPicPr>
          <p:cNvPr id="914" name="Picture 17" descr="Picture 17"/>
          <p:cNvPicPr>
            <a:picLocks noChangeAspect="1"/>
          </p:cNvPicPr>
          <p:nvPr/>
        </p:nvPicPr>
        <p:blipFill>
          <a:blip r:embed="rId4"/>
          <a:stretch>
            <a:fillRect/>
          </a:stretch>
        </p:blipFill>
        <p:spPr>
          <a:xfrm>
            <a:off x="1281087" y="4593044"/>
            <a:ext cx="231651" cy="234699"/>
          </a:xfrm>
          <a:prstGeom prst="rect">
            <a:avLst/>
          </a:prstGeom>
          <a:ln w="12700">
            <a:miter lim="400000"/>
          </a:ln>
        </p:spPr>
      </p:pic>
      <p:pic>
        <p:nvPicPr>
          <p:cNvPr id="915" name="Picture 18" descr="Picture 18"/>
          <p:cNvPicPr>
            <a:picLocks noChangeAspect="1"/>
          </p:cNvPicPr>
          <p:nvPr/>
        </p:nvPicPr>
        <p:blipFill>
          <a:blip r:embed="rId7"/>
          <a:stretch>
            <a:fillRect/>
          </a:stretch>
        </p:blipFill>
        <p:spPr>
          <a:xfrm>
            <a:off x="1598581" y="4593044"/>
            <a:ext cx="231649" cy="234699"/>
          </a:xfrm>
          <a:prstGeom prst="rect">
            <a:avLst/>
          </a:prstGeom>
          <a:ln w="12700">
            <a:miter lim="400000"/>
          </a:ln>
        </p:spPr>
      </p:pic>
      <p:pic>
        <p:nvPicPr>
          <p:cNvPr id="916"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2"/>
            <a:ext cx="3460028" cy="1234723"/>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7" cy="1314451"/>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stretch>
            <a:fillRect/>
          </a:stretch>
        </p:blipFill>
        <p:spPr>
          <a:xfrm>
            <a:off x="319032" y="4261834"/>
            <a:ext cx="990002" cy="573360"/>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25"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Headline"/>
                <a:ea typeface="Geller Headline"/>
                <a:cs typeface="Geller Headline"/>
                <a:sym typeface="Geller Headline"/>
              </a:defRPr>
            </a:lvl1pPr>
            <a:lvl2pPr marL="0" indent="0">
              <a:lnSpc>
                <a:spcPts val="1300"/>
              </a:lnSpc>
              <a:spcBef>
                <a:spcPts val="1100"/>
              </a:spcBef>
              <a:buClrTx/>
              <a:buSzTx/>
              <a:buFontTx/>
              <a:buNone/>
              <a:defRPr sz="1100">
                <a:latin typeface="Geller Headline"/>
                <a:ea typeface="Geller Headline"/>
                <a:cs typeface="Geller Headline"/>
                <a:sym typeface="Geller Headline"/>
              </a:defRPr>
            </a:lvl2pPr>
            <a:lvl3pPr>
              <a:lnSpc>
                <a:spcPts val="1300"/>
              </a:lnSpc>
              <a:spcBef>
                <a:spcPts val="1100"/>
              </a:spcBef>
              <a:buClrTx/>
              <a:buFontTx/>
              <a:defRPr sz="1100">
                <a:latin typeface="Geller Headline"/>
                <a:ea typeface="Geller Headline"/>
                <a:cs typeface="Geller Headline"/>
                <a:sym typeface="Geller Headline"/>
              </a:defRPr>
            </a:lvl3pPr>
            <a:lvl4pPr>
              <a:lnSpc>
                <a:spcPts val="1300"/>
              </a:lnSpc>
              <a:spcBef>
                <a:spcPts val="1100"/>
              </a:spcBef>
              <a:buClrTx/>
              <a:buFontTx/>
              <a:defRPr sz="1100">
                <a:latin typeface="Geller Headline"/>
                <a:ea typeface="Geller Headline"/>
                <a:cs typeface="Geller Headline"/>
                <a:sym typeface="Geller Headline"/>
              </a:defRPr>
            </a:lvl4pPr>
            <a:lvl5pPr>
              <a:lnSpc>
                <a:spcPts val="1300"/>
              </a:lnSpc>
              <a:spcBef>
                <a:spcPts val="1100"/>
              </a:spcBef>
              <a:buClrTx/>
              <a:buFontTx/>
              <a:defRPr sz="11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stretch>
            <a:fillRect/>
          </a:stretch>
        </p:blipFill>
        <p:spPr>
          <a:xfrm>
            <a:off x="283537" y="4593044"/>
            <a:ext cx="231649" cy="234699"/>
          </a:xfrm>
          <a:prstGeom prst="rect">
            <a:avLst/>
          </a:prstGeom>
          <a:ln w="12700">
            <a:miter lim="400000"/>
          </a:ln>
        </p:spPr>
      </p:pic>
      <p:pic>
        <p:nvPicPr>
          <p:cNvPr id="929" name="Picture 11" descr="Picture 11"/>
          <p:cNvPicPr>
            <a:picLocks noChangeAspect="1"/>
          </p:cNvPicPr>
          <p:nvPr/>
        </p:nvPicPr>
        <p:blipFill>
          <a:blip r:embed="rId3"/>
          <a:stretch>
            <a:fillRect/>
          </a:stretch>
        </p:blipFill>
        <p:spPr>
          <a:xfrm>
            <a:off x="601029" y="4593044"/>
            <a:ext cx="231651" cy="234699"/>
          </a:xfrm>
          <a:prstGeom prst="rect">
            <a:avLst/>
          </a:prstGeom>
          <a:ln w="12700">
            <a:miter lim="400000"/>
          </a:ln>
        </p:spPr>
      </p:pic>
      <p:pic>
        <p:nvPicPr>
          <p:cNvPr id="930" name="Picture 13" descr="Picture 13"/>
          <p:cNvPicPr>
            <a:picLocks noChangeAspect="1"/>
          </p:cNvPicPr>
          <p:nvPr/>
        </p:nvPicPr>
        <p:blipFill>
          <a:blip r:embed="rId4"/>
          <a:stretch>
            <a:fillRect/>
          </a:stretch>
        </p:blipFill>
        <p:spPr>
          <a:xfrm>
            <a:off x="1241590" y="4593044"/>
            <a:ext cx="231649" cy="234699"/>
          </a:xfrm>
          <a:prstGeom prst="rect">
            <a:avLst/>
          </a:prstGeom>
          <a:ln w="12700">
            <a:miter lim="400000"/>
          </a:ln>
        </p:spPr>
      </p:pic>
      <p:pic>
        <p:nvPicPr>
          <p:cNvPr id="931" name="Picture 15" descr="Picture 15"/>
          <p:cNvPicPr>
            <a:picLocks noChangeAspect="1"/>
          </p:cNvPicPr>
          <p:nvPr/>
        </p:nvPicPr>
        <p:blipFill>
          <a:blip r:embed="rId5"/>
          <a:stretch>
            <a:fillRect/>
          </a:stretch>
        </p:blipFill>
        <p:spPr>
          <a:xfrm>
            <a:off x="1870998" y="4593044"/>
            <a:ext cx="231649" cy="234699"/>
          </a:xfrm>
          <a:prstGeom prst="rect">
            <a:avLst/>
          </a:prstGeom>
          <a:ln w="12700">
            <a:miter lim="400000"/>
          </a:ln>
        </p:spPr>
      </p:pic>
      <p:pic>
        <p:nvPicPr>
          <p:cNvPr id="932" name="Picture 16" descr="Picture 16"/>
          <p:cNvPicPr>
            <a:picLocks noChangeAspect="1"/>
          </p:cNvPicPr>
          <p:nvPr/>
        </p:nvPicPr>
        <p:blipFill>
          <a:blip r:embed="rId6"/>
          <a:stretch>
            <a:fillRect/>
          </a:stretch>
        </p:blipFill>
        <p:spPr>
          <a:xfrm>
            <a:off x="918520" y="4593044"/>
            <a:ext cx="231649" cy="234699"/>
          </a:xfrm>
          <a:prstGeom prst="rect">
            <a:avLst/>
          </a:prstGeom>
          <a:ln w="12700">
            <a:miter lim="400000"/>
          </a:ln>
        </p:spPr>
      </p:pic>
      <p:pic>
        <p:nvPicPr>
          <p:cNvPr id="933" name="Picture 17" descr="Picture 17"/>
          <p:cNvPicPr>
            <a:picLocks noChangeAspect="1"/>
          </p:cNvPicPr>
          <p:nvPr/>
        </p:nvPicPr>
        <p:blipFill>
          <a:blip r:embed="rId4"/>
          <a:stretch>
            <a:fillRect/>
          </a:stretch>
        </p:blipFill>
        <p:spPr>
          <a:xfrm>
            <a:off x="1236013" y="4593044"/>
            <a:ext cx="231651" cy="234699"/>
          </a:xfrm>
          <a:prstGeom prst="rect">
            <a:avLst/>
          </a:prstGeom>
          <a:ln w="12700">
            <a:miter lim="400000"/>
          </a:ln>
        </p:spPr>
      </p:pic>
      <p:pic>
        <p:nvPicPr>
          <p:cNvPr id="934" name="Picture 18" descr="Picture 18"/>
          <p:cNvPicPr>
            <a:picLocks noChangeAspect="1"/>
          </p:cNvPicPr>
          <p:nvPr/>
        </p:nvPicPr>
        <p:blipFill>
          <a:blip r:embed="rId7"/>
          <a:stretch>
            <a:fillRect/>
          </a:stretch>
        </p:blipFill>
        <p:spPr>
          <a:xfrm>
            <a:off x="1553504" y="4593044"/>
            <a:ext cx="231651" cy="234699"/>
          </a:xfrm>
          <a:prstGeom prst="rect">
            <a:avLst/>
          </a:prstGeom>
          <a:ln w="12700">
            <a:miter lim="400000"/>
          </a:ln>
        </p:spPr>
      </p:pic>
      <p:pic>
        <p:nvPicPr>
          <p:cNvPr id="935"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44"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stretch>
            <a:fillRect/>
          </a:stretch>
        </p:blipFill>
        <p:spPr>
          <a:xfrm>
            <a:off x="274638" y="4593044"/>
            <a:ext cx="231649" cy="234699"/>
          </a:xfrm>
          <a:prstGeom prst="rect">
            <a:avLst/>
          </a:prstGeom>
          <a:ln w="12700">
            <a:miter lim="400000"/>
          </a:ln>
        </p:spPr>
      </p:pic>
      <p:pic>
        <p:nvPicPr>
          <p:cNvPr id="948" name="Picture 11" descr="Picture 11"/>
          <p:cNvPicPr>
            <a:picLocks noChangeAspect="1"/>
          </p:cNvPicPr>
          <p:nvPr/>
        </p:nvPicPr>
        <p:blipFill>
          <a:blip r:embed="rId3"/>
          <a:stretch>
            <a:fillRect/>
          </a:stretch>
        </p:blipFill>
        <p:spPr>
          <a:xfrm>
            <a:off x="592129" y="4593044"/>
            <a:ext cx="231651" cy="234699"/>
          </a:xfrm>
          <a:prstGeom prst="rect">
            <a:avLst/>
          </a:prstGeom>
          <a:ln w="12700">
            <a:miter lim="400000"/>
          </a:ln>
        </p:spPr>
      </p:pic>
      <p:pic>
        <p:nvPicPr>
          <p:cNvPr id="949" name="Picture 13" descr="Picture 13"/>
          <p:cNvPicPr>
            <a:picLocks noChangeAspect="1"/>
          </p:cNvPicPr>
          <p:nvPr/>
        </p:nvPicPr>
        <p:blipFill>
          <a:blip r:embed="rId4"/>
          <a:stretch>
            <a:fillRect/>
          </a:stretch>
        </p:blipFill>
        <p:spPr>
          <a:xfrm>
            <a:off x="1232692" y="4593044"/>
            <a:ext cx="231649" cy="234699"/>
          </a:xfrm>
          <a:prstGeom prst="rect">
            <a:avLst/>
          </a:prstGeom>
          <a:ln w="12700">
            <a:miter lim="400000"/>
          </a:ln>
        </p:spPr>
      </p:pic>
      <p:pic>
        <p:nvPicPr>
          <p:cNvPr id="950" name="Picture 15" descr="Picture 15"/>
          <p:cNvPicPr>
            <a:picLocks noChangeAspect="1"/>
          </p:cNvPicPr>
          <p:nvPr/>
        </p:nvPicPr>
        <p:blipFill>
          <a:blip r:embed="rId5"/>
          <a:stretch>
            <a:fillRect/>
          </a:stretch>
        </p:blipFill>
        <p:spPr>
          <a:xfrm>
            <a:off x="1862096" y="4593044"/>
            <a:ext cx="231652" cy="234699"/>
          </a:xfrm>
          <a:prstGeom prst="rect">
            <a:avLst/>
          </a:prstGeom>
          <a:ln w="12700">
            <a:miter lim="400000"/>
          </a:ln>
        </p:spPr>
      </p:pic>
      <p:pic>
        <p:nvPicPr>
          <p:cNvPr id="951" name="Picture 16" descr="Picture 16"/>
          <p:cNvPicPr>
            <a:picLocks noChangeAspect="1"/>
          </p:cNvPicPr>
          <p:nvPr/>
        </p:nvPicPr>
        <p:blipFill>
          <a:blip r:embed="rId6"/>
          <a:stretch>
            <a:fillRect/>
          </a:stretch>
        </p:blipFill>
        <p:spPr>
          <a:xfrm>
            <a:off x="909621" y="4593044"/>
            <a:ext cx="231651" cy="234699"/>
          </a:xfrm>
          <a:prstGeom prst="rect">
            <a:avLst/>
          </a:prstGeom>
          <a:ln w="12700">
            <a:miter lim="400000"/>
          </a:ln>
        </p:spPr>
      </p:pic>
      <p:pic>
        <p:nvPicPr>
          <p:cNvPr id="952" name="Picture 17" descr="Picture 17"/>
          <p:cNvPicPr>
            <a:picLocks noChangeAspect="1"/>
          </p:cNvPicPr>
          <p:nvPr/>
        </p:nvPicPr>
        <p:blipFill>
          <a:blip r:embed="rId4"/>
          <a:stretch>
            <a:fillRect/>
          </a:stretch>
        </p:blipFill>
        <p:spPr>
          <a:xfrm>
            <a:off x="1227112" y="4593044"/>
            <a:ext cx="231651" cy="234699"/>
          </a:xfrm>
          <a:prstGeom prst="rect">
            <a:avLst/>
          </a:prstGeom>
          <a:ln w="12700">
            <a:miter lim="400000"/>
          </a:ln>
        </p:spPr>
      </p:pic>
      <p:pic>
        <p:nvPicPr>
          <p:cNvPr id="953" name="Picture 18" descr="Picture 18"/>
          <p:cNvPicPr>
            <a:picLocks noChangeAspect="1"/>
          </p:cNvPicPr>
          <p:nvPr/>
        </p:nvPicPr>
        <p:blipFill>
          <a:blip r:embed="rId7"/>
          <a:stretch>
            <a:fillRect/>
          </a:stretch>
        </p:blipFill>
        <p:spPr>
          <a:xfrm>
            <a:off x="1544606" y="4593044"/>
            <a:ext cx="231649" cy="234699"/>
          </a:xfrm>
          <a:prstGeom prst="rect">
            <a:avLst/>
          </a:prstGeom>
          <a:ln w="12700">
            <a:miter lim="400000"/>
          </a:ln>
        </p:spPr>
      </p:pic>
      <p:pic>
        <p:nvPicPr>
          <p:cNvPr id="954"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63"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stretch>
            <a:fillRect/>
          </a:stretch>
        </p:blipFill>
        <p:spPr>
          <a:xfrm>
            <a:off x="274638" y="4593044"/>
            <a:ext cx="231649" cy="234699"/>
          </a:xfrm>
          <a:prstGeom prst="rect">
            <a:avLst/>
          </a:prstGeom>
          <a:ln w="12700">
            <a:miter lim="400000"/>
          </a:ln>
        </p:spPr>
      </p:pic>
      <p:pic>
        <p:nvPicPr>
          <p:cNvPr id="967" name="Picture 11" descr="Picture 11"/>
          <p:cNvPicPr>
            <a:picLocks noChangeAspect="1"/>
          </p:cNvPicPr>
          <p:nvPr/>
        </p:nvPicPr>
        <p:blipFill>
          <a:blip r:embed="rId3"/>
          <a:stretch>
            <a:fillRect/>
          </a:stretch>
        </p:blipFill>
        <p:spPr>
          <a:xfrm>
            <a:off x="592129" y="4593044"/>
            <a:ext cx="231651" cy="234699"/>
          </a:xfrm>
          <a:prstGeom prst="rect">
            <a:avLst/>
          </a:prstGeom>
          <a:ln w="12700">
            <a:miter lim="400000"/>
          </a:ln>
        </p:spPr>
      </p:pic>
      <p:pic>
        <p:nvPicPr>
          <p:cNvPr id="968" name="Picture 13" descr="Picture 13"/>
          <p:cNvPicPr>
            <a:picLocks noChangeAspect="1"/>
          </p:cNvPicPr>
          <p:nvPr/>
        </p:nvPicPr>
        <p:blipFill>
          <a:blip r:embed="rId4"/>
          <a:stretch>
            <a:fillRect/>
          </a:stretch>
        </p:blipFill>
        <p:spPr>
          <a:xfrm>
            <a:off x="1232692" y="4593044"/>
            <a:ext cx="231649" cy="234699"/>
          </a:xfrm>
          <a:prstGeom prst="rect">
            <a:avLst/>
          </a:prstGeom>
          <a:ln w="12700">
            <a:miter lim="400000"/>
          </a:ln>
        </p:spPr>
      </p:pic>
      <p:pic>
        <p:nvPicPr>
          <p:cNvPr id="969" name="Picture 15" descr="Picture 15"/>
          <p:cNvPicPr>
            <a:picLocks noChangeAspect="1"/>
          </p:cNvPicPr>
          <p:nvPr/>
        </p:nvPicPr>
        <p:blipFill>
          <a:blip r:embed="rId5"/>
          <a:stretch>
            <a:fillRect/>
          </a:stretch>
        </p:blipFill>
        <p:spPr>
          <a:xfrm>
            <a:off x="1862096" y="4593044"/>
            <a:ext cx="231652" cy="234699"/>
          </a:xfrm>
          <a:prstGeom prst="rect">
            <a:avLst/>
          </a:prstGeom>
          <a:ln w="12700">
            <a:miter lim="400000"/>
          </a:ln>
        </p:spPr>
      </p:pic>
      <p:pic>
        <p:nvPicPr>
          <p:cNvPr id="970" name="Picture 16" descr="Picture 16"/>
          <p:cNvPicPr>
            <a:picLocks noChangeAspect="1"/>
          </p:cNvPicPr>
          <p:nvPr/>
        </p:nvPicPr>
        <p:blipFill>
          <a:blip r:embed="rId6"/>
          <a:stretch>
            <a:fillRect/>
          </a:stretch>
        </p:blipFill>
        <p:spPr>
          <a:xfrm>
            <a:off x="909621" y="4593044"/>
            <a:ext cx="231651" cy="234699"/>
          </a:xfrm>
          <a:prstGeom prst="rect">
            <a:avLst/>
          </a:prstGeom>
          <a:ln w="12700">
            <a:miter lim="400000"/>
          </a:ln>
        </p:spPr>
      </p:pic>
      <p:pic>
        <p:nvPicPr>
          <p:cNvPr id="971" name="Picture 17" descr="Picture 17"/>
          <p:cNvPicPr>
            <a:picLocks noChangeAspect="1"/>
          </p:cNvPicPr>
          <p:nvPr/>
        </p:nvPicPr>
        <p:blipFill>
          <a:blip r:embed="rId4"/>
          <a:stretch>
            <a:fillRect/>
          </a:stretch>
        </p:blipFill>
        <p:spPr>
          <a:xfrm>
            <a:off x="1227112" y="4593044"/>
            <a:ext cx="231651" cy="234699"/>
          </a:xfrm>
          <a:prstGeom prst="rect">
            <a:avLst/>
          </a:prstGeom>
          <a:ln w="12700">
            <a:miter lim="400000"/>
          </a:ln>
        </p:spPr>
      </p:pic>
      <p:pic>
        <p:nvPicPr>
          <p:cNvPr id="972" name="Picture 18" descr="Picture 18"/>
          <p:cNvPicPr>
            <a:picLocks noChangeAspect="1"/>
          </p:cNvPicPr>
          <p:nvPr/>
        </p:nvPicPr>
        <p:blipFill>
          <a:blip r:embed="rId7"/>
          <a:stretch>
            <a:fillRect/>
          </a:stretch>
        </p:blipFill>
        <p:spPr>
          <a:xfrm>
            <a:off x="1544606" y="4593044"/>
            <a:ext cx="231649" cy="234699"/>
          </a:xfrm>
          <a:prstGeom prst="rect">
            <a:avLst/>
          </a:prstGeom>
          <a:ln w="12700">
            <a:miter lim="400000"/>
          </a:ln>
        </p:spPr>
      </p:pic>
      <p:pic>
        <p:nvPicPr>
          <p:cNvPr id="973"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982" name="Body Level One…"/>
          <p:cNvSpPr txBox="1">
            <a:spLocks noGrp="1"/>
          </p:cNvSpPr>
          <p:nvPr>
            <p:ph type="body" sz="quarter" idx="1"/>
          </p:nvPr>
        </p:nvSpPr>
        <p:spPr>
          <a:xfrm>
            <a:off x="271463" y="1185612"/>
            <a:ext cx="2329049" cy="3191005"/>
          </a:xfrm>
          <a:prstGeom prst="rect">
            <a:avLst/>
          </a:prstGeom>
        </p:spPr>
        <p:txBody>
          <a:bodyPr/>
          <a:lstStyle>
            <a:lvl1pPr marL="0" indent="0">
              <a:lnSpc>
                <a:spcPts val="1300"/>
              </a:lnSpc>
              <a:spcBef>
                <a:spcPts val="1100"/>
              </a:spcBef>
              <a:buClrTx/>
              <a:buSzTx/>
              <a:buFontTx/>
              <a:buNone/>
              <a:defRPr sz="1100">
                <a:latin typeface="Geller Text Bold"/>
                <a:ea typeface="Geller Text Bold"/>
                <a:cs typeface="Geller Text Bold"/>
                <a:sym typeface="Geller Text Bold"/>
              </a:defRPr>
            </a:lvl1pPr>
            <a:lvl2pPr marL="0" indent="0">
              <a:lnSpc>
                <a:spcPts val="1300"/>
              </a:lnSpc>
              <a:spcBef>
                <a:spcPts val="1100"/>
              </a:spcBef>
              <a:buClrTx/>
              <a:buSzTx/>
              <a:buFontTx/>
              <a:buNone/>
              <a:defRPr sz="1100">
                <a:latin typeface="Geller Text Bold"/>
                <a:ea typeface="Geller Text Bold"/>
                <a:cs typeface="Geller Text Bold"/>
                <a:sym typeface="Geller Text Bold"/>
              </a:defRPr>
            </a:lvl2pPr>
            <a:lvl3pPr>
              <a:lnSpc>
                <a:spcPts val="1300"/>
              </a:lnSpc>
              <a:spcBef>
                <a:spcPts val="1100"/>
              </a:spcBef>
              <a:buClrTx/>
              <a:buFontTx/>
              <a:defRPr sz="1100">
                <a:latin typeface="Geller Text Bold"/>
                <a:ea typeface="Geller Text Bold"/>
                <a:cs typeface="Geller Text Bold"/>
                <a:sym typeface="Geller Text Bold"/>
              </a:defRPr>
            </a:lvl3pPr>
            <a:lvl4pPr>
              <a:lnSpc>
                <a:spcPts val="1300"/>
              </a:lnSpc>
              <a:spcBef>
                <a:spcPts val="1100"/>
              </a:spcBef>
              <a:buClrTx/>
              <a:buFontTx/>
              <a:defRPr sz="1100">
                <a:latin typeface="Geller Text Bold"/>
                <a:ea typeface="Geller Text Bold"/>
                <a:cs typeface="Geller Text Bold"/>
                <a:sym typeface="Geller Text Bold"/>
              </a:defRPr>
            </a:lvl4pPr>
            <a:lvl5pPr>
              <a:lnSpc>
                <a:spcPts val="1300"/>
              </a:lnSpc>
              <a:spcBef>
                <a:spcPts val="1100"/>
              </a:spcBef>
              <a:buClrTx/>
              <a:buFontTx/>
              <a:defRPr sz="1100">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3"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stretch>
            <a:fillRect/>
          </a:stretch>
        </p:blipFill>
        <p:spPr>
          <a:xfrm>
            <a:off x="274638" y="4593044"/>
            <a:ext cx="231649" cy="234699"/>
          </a:xfrm>
          <a:prstGeom prst="rect">
            <a:avLst/>
          </a:prstGeom>
          <a:ln w="12700">
            <a:miter lim="400000"/>
          </a:ln>
        </p:spPr>
      </p:pic>
      <p:pic>
        <p:nvPicPr>
          <p:cNvPr id="986" name="Picture 11" descr="Picture 11"/>
          <p:cNvPicPr>
            <a:picLocks noChangeAspect="1"/>
          </p:cNvPicPr>
          <p:nvPr/>
        </p:nvPicPr>
        <p:blipFill>
          <a:blip r:embed="rId3"/>
          <a:stretch>
            <a:fillRect/>
          </a:stretch>
        </p:blipFill>
        <p:spPr>
          <a:xfrm>
            <a:off x="592129" y="4593044"/>
            <a:ext cx="231651" cy="234699"/>
          </a:xfrm>
          <a:prstGeom prst="rect">
            <a:avLst/>
          </a:prstGeom>
          <a:ln w="12700">
            <a:miter lim="400000"/>
          </a:ln>
        </p:spPr>
      </p:pic>
      <p:pic>
        <p:nvPicPr>
          <p:cNvPr id="987" name="Picture 13" descr="Picture 13"/>
          <p:cNvPicPr>
            <a:picLocks noChangeAspect="1"/>
          </p:cNvPicPr>
          <p:nvPr/>
        </p:nvPicPr>
        <p:blipFill>
          <a:blip r:embed="rId4"/>
          <a:stretch>
            <a:fillRect/>
          </a:stretch>
        </p:blipFill>
        <p:spPr>
          <a:xfrm>
            <a:off x="1232692" y="4593044"/>
            <a:ext cx="231649" cy="234699"/>
          </a:xfrm>
          <a:prstGeom prst="rect">
            <a:avLst/>
          </a:prstGeom>
          <a:ln w="12700">
            <a:miter lim="400000"/>
          </a:ln>
        </p:spPr>
      </p:pic>
      <p:pic>
        <p:nvPicPr>
          <p:cNvPr id="988" name="Picture 15" descr="Picture 15"/>
          <p:cNvPicPr>
            <a:picLocks noChangeAspect="1"/>
          </p:cNvPicPr>
          <p:nvPr/>
        </p:nvPicPr>
        <p:blipFill>
          <a:blip r:embed="rId5"/>
          <a:stretch>
            <a:fillRect/>
          </a:stretch>
        </p:blipFill>
        <p:spPr>
          <a:xfrm>
            <a:off x="1862096" y="4593044"/>
            <a:ext cx="231652" cy="234699"/>
          </a:xfrm>
          <a:prstGeom prst="rect">
            <a:avLst/>
          </a:prstGeom>
          <a:ln w="12700">
            <a:miter lim="400000"/>
          </a:ln>
        </p:spPr>
      </p:pic>
      <p:pic>
        <p:nvPicPr>
          <p:cNvPr id="989" name="Picture 16" descr="Picture 16"/>
          <p:cNvPicPr>
            <a:picLocks noChangeAspect="1"/>
          </p:cNvPicPr>
          <p:nvPr/>
        </p:nvPicPr>
        <p:blipFill>
          <a:blip r:embed="rId6"/>
          <a:stretch>
            <a:fillRect/>
          </a:stretch>
        </p:blipFill>
        <p:spPr>
          <a:xfrm>
            <a:off x="909621" y="4593044"/>
            <a:ext cx="231651" cy="234699"/>
          </a:xfrm>
          <a:prstGeom prst="rect">
            <a:avLst/>
          </a:prstGeom>
          <a:ln w="12700">
            <a:miter lim="400000"/>
          </a:ln>
        </p:spPr>
      </p:pic>
      <p:pic>
        <p:nvPicPr>
          <p:cNvPr id="990" name="Picture 17" descr="Picture 17"/>
          <p:cNvPicPr>
            <a:picLocks noChangeAspect="1"/>
          </p:cNvPicPr>
          <p:nvPr/>
        </p:nvPicPr>
        <p:blipFill>
          <a:blip r:embed="rId4"/>
          <a:stretch>
            <a:fillRect/>
          </a:stretch>
        </p:blipFill>
        <p:spPr>
          <a:xfrm>
            <a:off x="1227112" y="4593044"/>
            <a:ext cx="231651" cy="234699"/>
          </a:xfrm>
          <a:prstGeom prst="rect">
            <a:avLst/>
          </a:prstGeom>
          <a:ln w="12700">
            <a:miter lim="400000"/>
          </a:ln>
        </p:spPr>
      </p:pic>
      <p:pic>
        <p:nvPicPr>
          <p:cNvPr id="991" name="Picture 18" descr="Picture 18"/>
          <p:cNvPicPr>
            <a:picLocks noChangeAspect="1"/>
          </p:cNvPicPr>
          <p:nvPr/>
        </p:nvPicPr>
        <p:blipFill>
          <a:blip r:embed="rId7"/>
          <a:stretch>
            <a:fillRect/>
          </a:stretch>
        </p:blipFill>
        <p:spPr>
          <a:xfrm>
            <a:off x="1544606" y="4593044"/>
            <a:ext cx="231649" cy="234699"/>
          </a:xfrm>
          <a:prstGeom prst="rect">
            <a:avLst/>
          </a:prstGeom>
          <a:ln w="12700">
            <a:miter lim="400000"/>
          </a:ln>
        </p:spPr>
      </p:pic>
      <p:pic>
        <p:nvPicPr>
          <p:cNvPr id="992" name="Picture 1" descr="Picture 1"/>
          <p:cNvPicPr>
            <a:picLocks noChangeAspect="1"/>
          </p:cNvPicPr>
          <p:nvPr/>
        </p:nvPicPr>
        <p:blipFill>
          <a:blip r:embed="rId8"/>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8"/>
          </a:xfrm>
          <a:prstGeom prst="rect">
            <a:avLst/>
          </a:prstGeom>
        </p:spPr>
        <p:txBody>
          <a:bodyPr/>
          <a:lstStyle>
            <a:lvl1pPr>
              <a:defRPr sz="1400"/>
            </a:lvl1pPr>
          </a:lstStyle>
          <a:p>
            <a:r>
              <a:t>Title Text</a:t>
            </a:r>
          </a:p>
        </p:txBody>
      </p:sp>
      <p:sp>
        <p:nvSpPr>
          <p:cNvPr id="1001"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xfrm>
            <a:off x="322263" y="4657045"/>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08" name="Title Text"/>
          <p:cNvSpPr txBox="1">
            <a:spLocks noGrp="1"/>
          </p:cNvSpPr>
          <p:nvPr>
            <p:ph type="title"/>
          </p:nvPr>
        </p:nvSpPr>
        <p:spPr>
          <a:xfrm>
            <a:off x="536018" y="541033"/>
            <a:ext cx="3460032" cy="1234720"/>
          </a:xfrm>
          <a:prstGeom prst="rect">
            <a:avLst/>
          </a:prstGeom>
        </p:spPr>
        <p:txBody>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7" cy="1314453"/>
          </a:xfrm>
          <a:prstGeom prst="rect">
            <a:avLst/>
          </a:prstGeom>
        </p:spPr>
        <p:txBody>
          <a:bodyPr/>
          <a:lstStyle>
            <a:lvl1pPr marL="0" indent="0">
              <a:lnSpc>
                <a:spcPts val="3000"/>
              </a:lnSpc>
              <a:buClrTx/>
              <a:buSzTx/>
              <a:buFontTx/>
              <a:buNone/>
              <a:defRPr sz="2600" spc="20">
                <a:latin typeface="Geller Headline"/>
                <a:ea typeface="Geller Headline"/>
                <a:cs typeface="Geller Headline"/>
                <a:sym typeface="Geller Headline"/>
              </a:defRPr>
            </a:lvl1pPr>
            <a:lvl2pPr marL="0" indent="0">
              <a:lnSpc>
                <a:spcPts val="3000"/>
              </a:lnSpc>
              <a:buClrTx/>
              <a:buSzTx/>
              <a:buFontTx/>
              <a:buNone/>
              <a:defRPr sz="2600" spc="20">
                <a:latin typeface="Geller Headline"/>
                <a:ea typeface="Geller Headline"/>
                <a:cs typeface="Geller Headline"/>
                <a:sym typeface="Geller Headline"/>
              </a:defRPr>
            </a:lvl2pPr>
            <a:lvl3pPr>
              <a:lnSpc>
                <a:spcPts val="3000"/>
              </a:lnSpc>
              <a:buClrTx/>
              <a:buFontTx/>
              <a:defRPr sz="2600" spc="20">
                <a:latin typeface="Geller Headline"/>
                <a:ea typeface="Geller Headline"/>
                <a:cs typeface="Geller Headline"/>
                <a:sym typeface="Geller Headline"/>
              </a:defRPr>
            </a:lvl3pPr>
            <a:lvl4pPr>
              <a:lnSpc>
                <a:spcPts val="3000"/>
              </a:lnSpc>
              <a:buClrTx/>
              <a:buFontTx/>
              <a:defRPr sz="2600" spc="20">
                <a:latin typeface="Geller Headline"/>
                <a:ea typeface="Geller Headline"/>
                <a:cs typeface="Geller Headline"/>
                <a:sym typeface="Geller Headline"/>
              </a:defRPr>
            </a:lvl4pPr>
            <a:lvl5pPr>
              <a:lnSpc>
                <a:spcPts val="3000"/>
              </a:lnSpc>
              <a:buClrTx/>
              <a:buFontTx/>
              <a:defRPr sz="26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stretch>
            <a:fillRect/>
          </a:stretch>
        </p:blipFill>
        <p:spPr>
          <a:xfrm>
            <a:off x="526850" y="4036204"/>
            <a:ext cx="990002" cy="573358"/>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737" y="553282"/>
            <a:ext cx="4780768" cy="468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3" name="Body Level One…"/>
          <p:cNvSpPr txBox="1">
            <a:spLocks noGrp="1"/>
          </p:cNvSpPr>
          <p:nvPr>
            <p:ph type="body" idx="1"/>
          </p:nvPr>
        </p:nvSpPr>
        <p:spPr>
          <a:xfrm>
            <a:off x="566737" y="1389062"/>
            <a:ext cx="7488051" cy="275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4551364"/>
            <a:ext cx="175565" cy="215901"/>
          </a:xfrm>
          <a:prstGeom prst="rect">
            <a:avLst/>
          </a:prstGeom>
          <a:ln w="12700">
            <a:miter lim="400000"/>
          </a:ln>
        </p:spPr>
        <p:txBody>
          <a:bodyPr wrap="none" lIns="0" tIns="0" rIns="0" bIns="0" anchor="b">
            <a:spAutoFit/>
          </a:bodyPr>
          <a:lstStyle>
            <a:lvl1pPr>
              <a:defRPr sz="1400">
                <a:latin typeface="+mn-lt"/>
                <a:ea typeface="+mn-ea"/>
                <a:cs typeface="+mn-cs"/>
                <a:sym typeface="Geller T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Lst>
  <p:transition spd="med"/>
  <p:txStyles>
    <p:title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p:titleStyle>
    <p:bodyStyle>
      <a:lvl1pPr marL="268288" marR="0" indent="-268288"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1pPr>
      <a:lvl2pPr marL="620536" marR="0" indent="-283986"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
          <a:srgbClr val="3C3C3C"/>
        </a:buClr>
        <a:buSzTx/>
        <a:buFont typeface="Arial"/>
        <a:buNone/>
        <a:tabLst/>
        <a:defRPr sz="2000" b="0" i="0" u="none" strike="noStrike" cap="none" spc="19" baseline="0">
          <a:solidFill>
            <a:srgbClr val="3C3C3C"/>
          </a:solidFill>
          <a:uFillTx/>
          <a:latin typeface="+mn-lt"/>
          <a:ea typeface="+mn-ea"/>
          <a:cs typeface="+mn-cs"/>
          <a:sym typeface="Geller Text Regular"/>
        </a:defRPr>
      </a:lvl5pPr>
      <a:lvl6pPr marL="25146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6pPr>
      <a:lvl7pPr marL="29718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7pPr>
      <a:lvl8pPr marL="34290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8pPr>
      <a:lvl9pPr marL="3886200" marR="0" indent="-228600" algn="l" defTabSz="914400" rtl="0" latinLnBrk="0">
        <a:lnSpc>
          <a:spcPct val="100000"/>
        </a:lnSpc>
        <a:spcBef>
          <a:spcPts val="0"/>
        </a:spcBef>
        <a:spcAft>
          <a:spcPts val="0"/>
        </a:spcAft>
        <a:buClr>
          <a:srgbClr val="3C3C3C"/>
        </a:buClr>
        <a:buSzPct val="100000"/>
        <a:buFont typeface="Arial"/>
        <a:buChar char="•"/>
        <a:tabLst/>
        <a:defRPr sz="2000" b="0" i="0" u="none" strike="noStrike" cap="none" spc="19" baseline="0">
          <a:solidFill>
            <a:srgbClr val="3C3C3C"/>
          </a:solidFill>
          <a:uFillTx/>
          <a:latin typeface="+mn-lt"/>
          <a:ea typeface="+mn-ea"/>
          <a:cs typeface="+mn-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4.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17.pn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9.png"/><Relationship Id="rId12"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image" Target="../media/image8.pn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12.png"/><Relationship Id="rId4" Type="http://schemas.openxmlformats.org/officeDocument/2006/relationships/image" Target="../media/image35.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3"/>
          <p:cNvSpPr txBox="1">
            <a:spLocks noGrp="1"/>
          </p:cNvSpPr>
          <p:nvPr>
            <p:ph type="title"/>
          </p:nvPr>
        </p:nvSpPr>
        <p:spPr>
          <a:xfrm>
            <a:off x="134332" y="512388"/>
            <a:ext cx="3846137" cy="1234721"/>
          </a:xfrm>
          <a:prstGeom prst="rect">
            <a:avLst/>
          </a:prstGeom>
        </p:spPr>
        <p:txBody>
          <a:bodyPr>
            <a:normAutofit/>
          </a:bodyPr>
          <a:lstStyle/>
          <a:p>
            <a:pPr defTabSz="685800">
              <a:lnSpc>
                <a:spcPts val="3700"/>
              </a:lnSpc>
              <a:defRPr sz="4000"/>
            </a:pPr>
            <a:r>
              <a:rPr lang="en-US" sz="5000" dirty="0">
                <a:latin typeface="Impact" panose="020B0806030902050204" pitchFamily="34" charset="0"/>
              </a:rPr>
              <a:t>DITCH the dirt</a:t>
            </a:r>
            <a:endParaRPr sz="5000" dirty="0">
              <a:latin typeface="Impact" panose="020B0806030902050204" pitchFamily="34" charset="0"/>
            </a:endParaRPr>
          </a:p>
        </p:txBody>
      </p:sp>
      <p:sp>
        <p:nvSpPr>
          <p:cNvPr id="1026" name="Subtitle 4"/>
          <p:cNvSpPr txBox="1">
            <a:spLocks noGrp="1"/>
          </p:cNvSpPr>
          <p:nvPr>
            <p:ph type="body" sz="quarter" idx="1"/>
          </p:nvPr>
        </p:nvSpPr>
        <p:spPr>
          <a:xfrm>
            <a:off x="322261" y="1747109"/>
            <a:ext cx="3470280" cy="2137470"/>
          </a:xfrm>
          <a:prstGeom prst="rect">
            <a:avLst/>
          </a:prstGeom>
        </p:spPr>
        <p:txBody>
          <a:bodyPr/>
          <a:lstStyle>
            <a:lvl1pPr>
              <a:lnSpc>
                <a:spcPct val="100000"/>
              </a:lnSpc>
              <a:defRPr sz="2200" b="1" spc="0">
                <a:latin typeface="Georgia"/>
                <a:ea typeface="Georgia"/>
                <a:cs typeface="Georgia"/>
                <a:sym typeface="Georgia"/>
              </a:defRPr>
            </a:lvl1pPr>
          </a:lstStyle>
          <a:p>
            <a:r>
              <a:rPr lang="en-US" dirty="0"/>
              <a:t>Discover how access to clean water is a problem in many parts of the world, then design and build your own water filter.</a:t>
            </a:r>
            <a:endParaRPr dirty="0"/>
          </a:p>
        </p:txBody>
      </p:sp>
      <p:sp>
        <p:nvSpPr>
          <p:cNvPr id="1027" name="TextBox 6"/>
          <p:cNvSpPr/>
          <p:nvPr/>
        </p:nvSpPr>
        <p:spPr>
          <a:xfrm>
            <a:off x="4205392" y="0"/>
            <a:ext cx="4946403" cy="5143500"/>
          </a:xfrm>
          <a:prstGeom prst="rect">
            <a:avLst/>
          </a:prstGeom>
          <a:solidFill>
            <a:schemeClr val="accent1"/>
          </a:solidFill>
          <a:ln w="12700">
            <a:miter lim="400000"/>
          </a:ln>
        </p:spPr>
        <p:txBody>
          <a:bodyPr lIns="45718" tIns="45718" rIns="45718" bIns="45718"/>
          <a:lstStyle/>
          <a:p>
            <a:pPr>
              <a:defRPr>
                <a:latin typeface="+mn-lt"/>
                <a:ea typeface="+mn-ea"/>
                <a:cs typeface="+mn-cs"/>
                <a:sym typeface="Geller Text Regular"/>
              </a:defRPr>
            </a:pPr>
            <a:endParaRPr/>
          </a:p>
        </p:txBody>
      </p:sp>
      <p:pic>
        <p:nvPicPr>
          <p:cNvPr id="1028" name="Picture 1" descr="Picture 1"/>
          <p:cNvPicPr>
            <a:picLocks noChangeAspect="1"/>
          </p:cNvPicPr>
          <p:nvPr/>
        </p:nvPicPr>
        <p:blipFill>
          <a:blip r:embed="rId3"/>
          <a:stretch>
            <a:fillRect/>
          </a:stretch>
        </p:blipFill>
        <p:spPr>
          <a:xfrm>
            <a:off x="2715903" y="4041466"/>
            <a:ext cx="1277939" cy="1006500"/>
          </a:xfrm>
          <a:prstGeom prst="rect">
            <a:avLst/>
          </a:prstGeom>
          <a:ln w="12700">
            <a:miter lim="400000"/>
          </a:ln>
        </p:spPr>
      </p:pic>
      <p:pic>
        <p:nvPicPr>
          <p:cNvPr id="1029" name="Image" descr="Image"/>
          <p:cNvPicPr>
            <a:picLocks noChangeAspect="1"/>
          </p:cNvPicPr>
          <p:nvPr/>
        </p:nvPicPr>
        <p:blipFill>
          <a:blip r:embed="rId4"/>
          <a:stretch>
            <a:fillRect/>
          </a:stretch>
        </p:blipFill>
        <p:spPr>
          <a:xfrm>
            <a:off x="5400711" y="-47518"/>
            <a:ext cx="2618417" cy="475170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Title 1"/>
          <p:cNvSpPr txBox="1">
            <a:spLocks noGrp="1"/>
          </p:cNvSpPr>
          <p:nvPr>
            <p:ph type="title"/>
          </p:nvPr>
        </p:nvSpPr>
        <p:spPr>
          <a:xfrm>
            <a:off x="321146" y="407671"/>
            <a:ext cx="4214277" cy="1202789"/>
          </a:xfrm>
          <a:prstGeom prst="rect">
            <a:avLst/>
          </a:prstGeom>
        </p:spPr>
        <p:txBody>
          <a:bodyPr>
            <a:normAutofit/>
          </a:bodyPr>
          <a:lstStyle/>
          <a:p>
            <a:pPr defTabSz="99486">
              <a:defRPr sz="204"/>
            </a:pPr>
            <a:r>
              <a:rPr lang="en-US" sz="2000" b="1" dirty="0">
                <a:solidFill>
                  <a:schemeClr val="tx1"/>
                </a:solidFill>
                <a:latin typeface="Georgia" panose="02040502050405020303" pitchFamily="18" charset="0"/>
              </a:rPr>
              <a:t>The challenge </a:t>
            </a:r>
            <a:r>
              <a:rPr lang="en-US" sz="2000" b="1" dirty="0">
                <a:solidFill>
                  <a:srgbClr val="2BB6B7"/>
                </a:solidFill>
                <a:latin typeface="Georgia" panose="02040502050405020303" pitchFamily="18" charset="0"/>
              </a:rPr>
              <a:t/>
            </a:r>
            <a:br>
              <a:rPr lang="en-US" sz="2000" b="1" dirty="0">
                <a:solidFill>
                  <a:srgbClr val="2BB6B7"/>
                </a:solidFill>
                <a:latin typeface="Georgia" panose="02040502050405020303" pitchFamily="18" charset="0"/>
              </a:rPr>
            </a:br>
            <a:r>
              <a:rPr lang="en-US" sz="1800" dirty="0">
                <a:latin typeface="Georgia" panose="02040502050405020303" pitchFamily="18" charset="0"/>
              </a:rPr>
              <a:t>To design and build a water </a:t>
            </a:r>
            <a:r>
              <a:rPr lang="en-US" sz="1800" dirty="0" smtClean="0">
                <a:latin typeface="Georgia" panose="02040502050405020303" pitchFamily="18" charset="0"/>
              </a:rPr>
              <a:t>filter that could be </a:t>
            </a:r>
            <a:r>
              <a:rPr lang="en-US" sz="1800" dirty="0">
                <a:latin typeface="Georgia" panose="02040502050405020303" pitchFamily="18" charset="0"/>
              </a:rPr>
              <a:t>used by people in Turkana.</a:t>
            </a:r>
            <a:endParaRPr sz="1800" dirty="0">
              <a:latin typeface="Georgia" panose="02040502050405020303" pitchFamily="18" charset="0"/>
            </a:endParaRPr>
          </a:p>
        </p:txBody>
      </p:sp>
      <p:sp>
        <p:nvSpPr>
          <p:cNvPr id="1102" name="Rectangle 6"/>
          <p:cNvSpPr/>
          <p:nvPr/>
        </p:nvSpPr>
        <p:spPr>
          <a:xfrm>
            <a:off x="4822852" y="0"/>
            <a:ext cx="4321150"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07" name="TextBox 2"/>
          <p:cNvSpPr txBox="1"/>
          <p:nvPr/>
        </p:nvSpPr>
        <p:spPr>
          <a:xfrm>
            <a:off x="169772" y="46079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9</a:t>
            </a:r>
          </a:p>
        </p:txBody>
      </p:sp>
      <p:pic>
        <p:nvPicPr>
          <p:cNvPr id="9" name="image14.jpeg" descr="image14.jpeg"/>
          <p:cNvPicPr>
            <a:picLocks noChangeAspect="1"/>
          </p:cNvPicPr>
          <p:nvPr/>
        </p:nvPicPr>
        <p:blipFill rotWithShape="1">
          <a:blip r:embed="rId3"/>
          <a:srcRect l="6706" r="39503"/>
          <a:stretch/>
        </p:blipFill>
        <p:spPr>
          <a:xfrm>
            <a:off x="5303521" y="407671"/>
            <a:ext cx="3383280" cy="4334688"/>
          </a:xfrm>
          <a:prstGeom prst="rect">
            <a:avLst/>
          </a:prstGeom>
          <a:ln w="12700">
            <a:miter lim="400000"/>
          </a:ln>
        </p:spPr>
      </p:pic>
      <p:sp>
        <p:nvSpPr>
          <p:cNvPr id="2" name="Text Placeholder 1"/>
          <p:cNvSpPr>
            <a:spLocks noGrp="1"/>
          </p:cNvSpPr>
          <p:nvPr>
            <p:ph type="body" sz="half" idx="1"/>
          </p:nvPr>
        </p:nvSpPr>
        <p:spPr>
          <a:xfrm>
            <a:off x="214310" y="1925458"/>
            <a:ext cx="590534" cy="2535294"/>
          </a:xfrm>
        </p:spPr>
        <p:txBody>
          <a:bodyPr>
            <a:normAutofit/>
          </a:bodyPr>
          <a:lstStyle/>
          <a:p>
            <a:endParaRPr lang="en-US" sz="2000" b="1" dirty="0">
              <a:solidFill>
                <a:srgbClr val="2BB6B7"/>
              </a:solidFill>
              <a:latin typeface="Georgia" panose="02040502050405020303" pitchFamily="18" charset="0"/>
            </a:endParaRPr>
          </a:p>
          <a:p>
            <a:r>
              <a:rPr lang="en-US" sz="2000" b="1" dirty="0">
                <a:solidFill>
                  <a:srgbClr val="2BB6B7"/>
                </a:solidFill>
                <a:latin typeface="Georgia" panose="02040502050405020303" pitchFamily="18" charset="0"/>
              </a:rPr>
              <a:t>         </a:t>
            </a:r>
            <a:endParaRPr lang="en-US" sz="1800" b="1" dirty="0">
              <a:solidFill>
                <a:srgbClr val="2BB6B7"/>
              </a:solidFill>
              <a:latin typeface="Georgia" panose="02040502050405020303" pitchFamily="18" charset="0"/>
            </a:endParaRPr>
          </a:p>
          <a:p>
            <a:endParaRPr lang="en-US" sz="1800" dirty="0">
              <a:latin typeface="Georgia" panose="02040502050405020303" pitchFamily="18" charset="0"/>
            </a:endParaRPr>
          </a:p>
          <a:p>
            <a:endParaRPr lang="en-GB" dirty="0">
              <a:latin typeface="Georgia" panose="02040502050405020303" pitchFamily="18" charset="0"/>
            </a:endParaRPr>
          </a:p>
        </p:txBody>
      </p:sp>
      <p:pic>
        <p:nvPicPr>
          <p:cNvPr id="11" name="Image" descr="Image"/>
          <p:cNvPicPr>
            <a:picLocks noChangeAspect="1"/>
          </p:cNvPicPr>
          <p:nvPr/>
        </p:nvPicPr>
        <p:blipFill>
          <a:blip r:embed="rId4"/>
          <a:stretch>
            <a:fillRect/>
          </a:stretch>
        </p:blipFill>
        <p:spPr>
          <a:xfrm>
            <a:off x="331451" y="2076838"/>
            <a:ext cx="211753" cy="310545"/>
          </a:xfrm>
          <a:prstGeom prst="rect">
            <a:avLst/>
          </a:prstGeom>
          <a:ln w="12700">
            <a:miter lim="400000"/>
          </a:ln>
        </p:spPr>
      </p:pic>
      <p:pic>
        <p:nvPicPr>
          <p:cNvPr id="12" name="Image" descr="Image"/>
          <p:cNvPicPr>
            <a:picLocks noChangeAspect="1"/>
          </p:cNvPicPr>
          <p:nvPr/>
        </p:nvPicPr>
        <p:blipFill>
          <a:blip r:embed="rId4"/>
          <a:stretch>
            <a:fillRect/>
          </a:stretch>
        </p:blipFill>
        <p:spPr>
          <a:xfrm>
            <a:off x="318579" y="2793600"/>
            <a:ext cx="211752" cy="310544"/>
          </a:xfrm>
          <a:prstGeom prst="rect">
            <a:avLst/>
          </a:prstGeom>
          <a:ln w="12700">
            <a:miter lim="400000"/>
          </a:ln>
        </p:spPr>
      </p:pic>
      <p:pic>
        <p:nvPicPr>
          <p:cNvPr id="13" name="Image" descr="Image"/>
          <p:cNvPicPr>
            <a:picLocks noChangeAspect="1"/>
          </p:cNvPicPr>
          <p:nvPr/>
        </p:nvPicPr>
        <p:blipFill>
          <a:blip r:embed="rId4"/>
          <a:stretch>
            <a:fillRect/>
          </a:stretch>
        </p:blipFill>
        <p:spPr>
          <a:xfrm>
            <a:off x="316314" y="3810494"/>
            <a:ext cx="220643" cy="323583"/>
          </a:xfrm>
          <a:prstGeom prst="rect">
            <a:avLst/>
          </a:prstGeom>
          <a:ln w="12700">
            <a:miter lim="400000"/>
          </a:ln>
        </p:spPr>
      </p:pic>
      <p:sp>
        <p:nvSpPr>
          <p:cNvPr id="3" name="TextBox 2"/>
          <p:cNvSpPr txBox="1"/>
          <p:nvPr/>
        </p:nvSpPr>
        <p:spPr>
          <a:xfrm>
            <a:off x="289491" y="1451110"/>
            <a:ext cx="311427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Georgia" panose="02040502050405020303" pitchFamily="18" charset="0"/>
                <a:sym typeface="Helvetica"/>
              </a:rPr>
              <a:t>Important information</a:t>
            </a:r>
            <a:endParaRPr kumimoji="0" lang="en-GB" sz="2000" b="1" i="0" u="none" strike="noStrike" cap="none" spc="0" normalizeH="0" baseline="0" dirty="0">
              <a:ln>
                <a:noFill/>
              </a:ln>
              <a:solidFill>
                <a:schemeClr val="tx1"/>
              </a:solidFill>
              <a:effectLst/>
              <a:uFillTx/>
              <a:latin typeface="Georgia" panose="02040502050405020303" pitchFamily="18" charset="0"/>
              <a:sym typeface="Helvetica"/>
            </a:endParaRPr>
          </a:p>
        </p:txBody>
      </p:sp>
      <p:sp>
        <p:nvSpPr>
          <p:cNvPr id="4" name="TextBox 3"/>
          <p:cNvSpPr txBox="1"/>
          <p:nvPr/>
        </p:nvSpPr>
        <p:spPr>
          <a:xfrm>
            <a:off x="669235" y="1970672"/>
            <a:ext cx="4177085" cy="252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a:latin typeface="Georgia" panose="02040502050405020303" pitchFamily="18" charset="0"/>
              </a:rPr>
              <a:t>Teamwork:  Real scientists work in teams; make sure everyone in your team is involved.</a:t>
            </a:r>
          </a:p>
          <a:p>
            <a:pPr marL="0" marR="0" indent="0" algn="l" defTabSz="914400" rtl="0" fontAlgn="auto" latinLnBrk="0" hangingPunct="0">
              <a:lnSpc>
                <a:spcPct val="100000"/>
              </a:lnSpc>
              <a:spcBef>
                <a:spcPts val="0"/>
              </a:spcBef>
              <a:spcAft>
                <a:spcPts val="0"/>
              </a:spcAft>
              <a:buClrTx/>
              <a:buSzTx/>
              <a:buFontTx/>
              <a:buNone/>
              <a:tabLst/>
            </a:pPr>
            <a:endParaRPr lang="en-US" sz="1600"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sz="1600" dirty="0">
                <a:latin typeface="Georgia" panose="02040502050405020303" pitchFamily="18" charset="0"/>
              </a:rPr>
              <a:t>Work safely: Mop up spills, wash your hands and DO NOT drink the water (it may look clean but is not safe to drink). </a:t>
            </a:r>
          </a:p>
          <a:p>
            <a:pPr marL="0" marR="0" indent="0" algn="l" defTabSz="914400" rtl="0" fontAlgn="auto" latinLnBrk="0" hangingPunct="0">
              <a:lnSpc>
                <a:spcPct val="100000"/>
              </a:lnSpc>
              <a:spcBef>
                <a:spcPts val="0"/>
              </a:spcBef>
              <a:spcAft>
                <a:spcPts val="0"/>
              </a:spcAft>
              <a:buClrTx/>
              <a:buSzTx/>
              <a:buFontTx/>
              <a:buNone/>
              <a:tabLst/>
            </a:pPr>
            <a:endParaRPr lang="en-US" sz="1600"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sz="1600" dirty="0">
                <a:latin typeface="Georgia" panose="02040502050405020303" pitchFamily="18" charset="0"/>
              </a:rPr>
              <a:t>Challenge criteria: Make sure your filter can filter at least 100 ml in 5 minutes.</a:t>
            </a:r>
          </a:p>
          <a:p>
            <a:pPr marL="0" marR="0" indent="0" algn="l" defTabSz="9144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5" name="TextBox 4"/>
          <p:cNvSpPr txBox="1"/>
          <p:nvPr/>
        </p:nvSpPr>
        <p:spPr>
          <a:xfrm>
            <a:off x="1807989" y="4560897"/>
            <a:ext cx="230532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j-lt"/>
                <a:ea typeface="+mj-ea"/>
                <a:cs typeface="+mj-cs"/>
                <a:sym typeface="Helvetica"/>
              </a:rPr>
              <a:t>Good luck!</a:t>
            </a:r>
            <a:endParaRPr kumimoji="0" lang="en-GB" sz="2000" b="1" i="0" u="none" strike="noStrike" cap="none" spc="0" normalizeH="0" baseline="0" dirty="0">
              <a:ln>
                <a:noFill/>
              </a:ln>
              <a:solidFill>
                <a:schemeClr val="tx1"/>
              </a:solidFill>
              <a:effectLst/>
              <a:uFillTx/>
              <a:latin typeface="+mj-lt"/>
              <a:ea typeface="+mj-ea"/>
              <a:cs typeface="+mj-cs"/>
              <a:sym typeface="Helvetica"/>
            </a:endParaRPr>
          </a:p>
        </p:txBody>
      </p:sp>
      <p:pic>
        <p:nvPicPr>
          <p:cNvPr id="17" name="Image" descr="Image"/>
          <p:cNvPicPr>
            <a:picLocks noChangeAspect="1"/>
          </p:cNvPicPr>
          <p:nvPr/>
        </p:nvPicPr>
        <p:blipFill>
          <a:blip r:embed="rId4"/>
          <a:stretch>
            <a:fillRect/>
          </a:stretch>
        </p:blipFill>
        <p:spPr>
          <a:xfrm>
            <a:off x="112669" y="4421663"/>
            <a:ext cx="412143" cy="604426"/>
          </a:xfrm>
          <a:prstGeom prst="rect">
            <a:avLst/>
          </a:prstGeom>
          <a:ln w="12700">
            <a:miter lim="400000"/>
          </a:ln>
        </p:spPr>
      </p:pic>
      <p:sp>
        <p:nvSpPr>
          <p:cNvPr id="18" name="TextBox 2"/>
          <p:cNvSpPr txBox="1"/>
          <p:nvPr/>
        </p:nvSpPr>
        <p:spPr>
          <a:xfrm>
            <a:off x="141363" y="4607933"/>
            <a:ext cx="39559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000">
                <a:solidFill>
                  <a:srgbClr val="FFFFFF"/>
                </a:solidFill>
                <a:latin typeface="Georgia"/>
                <a:ea typeface="Georgia"/>
                <a:cs typeface="Georgia"/>
                <a:sym typeface="Georgia"/>
              </a:defRPr>
            </a:lvl1pPr>
          </a:lstStyle>
          <a:p>
            <a:r>
              <a:rPr lang="en-US" dirty="0"/>
              <a:t>10</a:t>
            </a:r>
            <a:endParaRPr dirty="0"/>
          </a:p>
        </p:txBody>
      </p:sp>
      <p:sp>
        <p:nvSpPr>
          <p:cNvPr id="6" name="Rectangle 5"/>
          <p:cNvSpPr/>
          <p:nvPr/>
        </p:nvSpPr>
        <p:spPr>
          <a:xfrm>
            <a:off x="4447607" y="2387084"/>
            <a:ext cx="248786" cy="369332"/>
          </a:xfrm>
          <a:prstGeom prst="rect">
            <a:avLst/>
          </a:prstGeom>
        </p:spPr>
        <p:txBody>
          <a:bodyPr wrap="none">
            <a:spAutoFit/>
          </a:bodyPr>
          <a:lstStyle/>
          <a:p>
            <a:r>
              <a:rPr lang="en-GB" dirty="0"/>
              <a:t> </a:t>
            </a:r>
          </a:p>
        </p:txBody>
      </p:sp>
      <p:sp>
        <p:nvSpPr>
          <p:cNvPr id="7" name="Rectangle 6"/>
          <p:cNvSpPr/>
          <p:nvPr/>
        </p:nvSpPr>
        <p:spPr>
          <a:xfrm>
            <a:off x="4447607" y="2387084"/>
            <a:ext cx="248786" cy="369332"/>
          </a:xfrm>
          <a:prstGeom prst="rect">
            <a:avLst/>
          </a:prstGeom>
        </p:spPr>
        <p:txBody>
          <a:bodyPr wrap="none">
            <a:spAutoFit/>
          </a:bodyPr>
          <a:lstStyle/>
          <a:p>
            <a:r>
              <a:rPr lang="en-GB" dirty="0"/>
              <a:t> </a:t>
            </a:r>
          </a:p>
        </p:txBody>
      </p:sp>
      <p:sp>
        <p:nvSpPr>
          <p:cNvPr id="8" name="Rectangle 7"/>
          <p:cNvSpPr/>
          <p:nvPr/>
        </p:nvSpPr>
        <p:spPr>
          <a:xfrm>
            <a:off x="4447607" y="2387084"/>
            <a:ext cx="248786" cy="369332"/>
          </a:xfrm>
          <a:prstGeom prst="rect">
            <a:avLst/>
          </a:prstGeom>
        </p:spPr>
        <p:txBody>
          <a:bodyPr wrap="none">
            <a:spAutoFit/>
          </a:bodyPr>
          <a:lstStyle/>
          <a:p>
            <a:r>
              <a:rPr lang="en-GB" dirty="0"/>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1647" y="1672462"/>
            <a:ext cx="1608809" cy="369332"/>
          </a:xfrm>
          <a:prstGeom prst="rect">
            <a:avLst/>
          </a:prstGeom>
        </p:spPr>
        <p:txBody>
          <a:bodyPr wrap="square">
            <a:spAutoFit/>
          </a:bodyPr>
          <a:lstStyle/>
          <a:p>
            <a:r>
              <a:rPr lang="en-GB" dirty="0"/>
              <a:t> </a:t>
            </a:r>
          </a:p>
        </p:txBody>
      </p:sp>
      <p:sp>
        <p:nvSpPr>
          <p:cNvPr id="7" name="Rectangle 6"/>
          <p:cNvSpPr/>
          <p:nvPr/>
        </p:nvSpPr>
        <p:spPr>
          <a:xfrm>
            <a:off x="4447607" y="2387084"/>
            <a:ext cx="248786" cy="369332"/>
          </a:xfrm>
          <a:prstGeom prst="rect">
            <a:avLst/>
          </a:prstGeom>
        </p:spPr>
        <p:txBody>
          <a:bodyPr wrap="none">
            <a:spAutoFit/>
          </a:bodyPr>
          <a:lstStyle/>
          <a:p>
            <a:r>
              <a:rPr lang="en-GB" dirty="0"/>
              <a:t> </a:t>
            </a:r>
          </a:p>
        </p:txBody>
      </p:sp>
      <p:sp>
        <p:nvSpPr>
          <p:cNvPr id="11" name="Cloud 10">
            <a:extLst>
              <a:ext uri="{FF2B5EF4-FFF2-40B4-BE49-F238E27FC236}">
                <a16:creationId xmlns="" xmlns:a16="http://schemas.microsoft.com/office/drawing/2014/main" id="{99EA3203-00EB-4CC3-85BA-B6DAA4476856}"/>
              </a:ext>
            </a:extLst>
          </p:cNvPr>
          <p:cNvSpPr/>
          <p:nvPr/>
        </p:nvSpPr>
        <p:spPr>
          <a:xfrm>
            <a:off x="2675986" y="1597646"/>
            <a:ext cx="4769842" cy="157887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760254" y="2011151"/>
            <a:ext cx="2550978"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3C3C3C"/>
                </a:solidFill>
                <a:effectLst/>
                <a:uFillTx/>
                <a:latin typeface="Georgia" panose="02040502050405020303" pitchFamily="18" charset="0"/>
                <a:sym typeface="Helvetica"/>
              </a:rPr>
              <a:t>Things to think about in your </a:t>
            </a:r>
            <a:r>
              <a:rPr lang="en-US" sz="2000" dirty="0">
                <a:latin typeface="Georgia" panose="02040502050405020303" pitchFamily="18" charset="0"/>
              </a:rPr>
              <a:t>design.  </a:t>
            </a:r>
            <a:endParaRPr lang="en-GB" sz="2000" dirty="0">
              <a:latin typeface="Georgia" panose="02040502050405020303" pitchFamily="18" charset="0"/>
            </a:endParaRPr>
          </a:p>
        </p:txBody>
      </p:sp>
      <p:cxnSp>
        <p:nvCxnSpPr>
          <p:cNvPr id="14" name="Straight Connector 13"/>
          <p:cNvCxnSpPr/>
          <p:nvPr/>
        </p:nvCxnSpPr>
        <p:spPr>
          <a:xfrm flipV="1">
            <a:off x="6115793" y="1196536"/>
            <a:ext cx="617517" cy="347798"/>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5" name="TextBox 14"/>
          <p:cNvSpPr txBox="1"/>
          <p:nvPr/>
        </p:nvSpPr>
        <p:spPr>
          <a:xfrm>
            <a:off x="6858080" y="241326"/>
            <a:ext cx="179317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How thick should you make each layer?</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cxnSp>
        <p:nvCxnSpPr>
          <p:cNvPr id="16" name="Straight Connector 15"/>
          <p:cNvCxnSpPr>
            <a:endCxn id="19" idx="0"/>
          </p:cNvCxnSpPr>
          <p:nvPr/>
        </p:nvCxnSpPr>
        <p:spPr>
          <a:xfrm>
            <a:off x="5810690" y="3153495"/>
            <a:ext cx="595537" cy="585767"/>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9" name="TextBox 18"/>
          <p:cNvSpPr txBox="1"/>
          <p:nvPr/>
        </p:nvSpPr>
        <p:spPr>
          <a:xfrm>
            <a:off x="5521515" y="3739262"/>
            <a:ext cx="176942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How many layers should you use?</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cxnSp>
        <p:nvCxnSpPr>
          <p:cNvPr id="20" name="Straight Connector 19"/>
          <p:cNvCxnSpPr/>
          <p:nvPr/>
        </p:nvCxnSpPr>
        <p:spPr>
          <a:xfrm>
            <a:off x="3886051" y="1370435"/>
            <a:ext cx="401862" cy="301025"/>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21" name="TextBox 20"/>
          <p:cNvSpPr txBox="1"/>
          <p:nvPr/>
        </p:nvSpPr>
        <p:spPr>
          <a:xfrm>
            <a:off x="2723006" y="362330"/>
            <a:ext cx="176942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What order should the layers go in?</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22" name="TextBox 21"/>
          <p:cNvSpPr txBox="1"/>
          <p:nvPr/>
        </p:nvSpPr>
        <p:spPr>
          <a:xfrm>
            <a:off x="235838" y="2112891"/>
            <a:ext cx="176942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What materials should you make the layers </a:t>
            </a:r>
            <a:r>
              <a:rPr lang="en-US" dirty="0">
                <a:latin typeface="Georgia" panose="02040502050405020303" pitchFamily="18" charset="0"/>
              </a:rPr>
              <a:t>out of?</a:t>
            </a:r>
            <a:endParaRPr lang="en-GB" dirty="0">
              <a:latin typeface="Georgia" panose="02040502050405020303" pitchFamily="18" charset="0"/>
            </a:endParaRPr>
          </a:p>
        </p:txBody>
      </p:sp>
      <p:sp>
        <p:nvSpPr>
          <p:cNvPr id="23" name="TextBox 22"/>
          <p:cNvSpPr txBox="1"/>
          <p:nvPr/>
        </p:nvSpPr>
        <p:spPr>
          <a:xfrm>
            <a:off x="2373716" y="3774879"/>
            <a:ext cx="176942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How can you control the flow of the water? </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cxnSp>
        <p:nvCxnSpPr>
          <p:cNvPr id="25" name="Straight Connector 24"/>
          <p:cNvCxnSpPr/>
          <p:nvPr/>
        </p:nvCxnSpPr>
        <p:spPr>
          <a:xfrm flipV="1">
            <a:off x="1960349" y="2547738"/>
            <a:ext cx="670036" cy="24012"/>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6" name="Straight Connector 25"/>
          <p:cNvCxnSpPr/>
          <p:nvPr/>
        </p:nvCxnSpPr>
        <p:spPr>
          <a:xfrm flipV="1">
            <a:off x="3534068" y="3176522"/>
            <a:ext cx="458640" cy="57802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2" name="Straight Connector 31"/>
          <p:cNvCxnSpPr/>
          <p:nvPr/>
        </p:nvCxnSpPr>
        <p:spPr>
          <a:xfrm>
            <a:off x="7290938" y="2756416"/>
            <a:ext cx="748146" cy="397079"/>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33" name="TextBox 32"/>
          <p:cNvSpPr txBox="1"/>
          <p:nvPr/>
        </p:nvSpPr>
        <p:spPr>
          <a:xfrm>
            <a:off x="8247200" y="2942316"/>
            <a:ext cx="179317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3C3C3C"/>
                </a:solidFill>
                <a:effectLst/>
                <a:uFillTx/>
                <a:latin typeface="Georgia" panose="02040502050405020303" pitchFamily="18" charset="0"/>
                <a:sym typeface="Helvetica"/>
              </a:rPr>
              <a:t>??</a:t>
            </a:r>
            <a:endParaRPr kumimoji="0" lang="en-GB" sz="2800" b="0" i="0" u="none" strike="noStrike" cap="none" spc="0" normalizeH="0" baseline="0" dirty="0">
              <a:ln>
                <a:noFill/>
              </a:ln>
              <a:solidFill>
                <a:srgbClr val="3C3C3C"/>
              </a:solidFill>
              <a:effectLst/>
              <a:uFillTx/>
              <a:latin typeface="Georgia" panose="02040502050405020303" pitchFamily="18" charset="0"/>
              <a:sym typeface="Helvetica"/>
            </a:endParaRPr>
          </a:p>
        </p:txBody>
      </p:sp>
    </p:spTree>
    <p:extLst>
      <p:ext uri="{BB962C8B-B14F-4D97-AF65-F5344CB8AC3E}">
        <p14:creationId xmlns:p14="http://schemas.microsoft.com/office/powerpoint/2010/main" val="21859705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Rectangle 8"/>
          <p:cNvSpPr/>
          <p:nvPr/>
        </p:nvSpPr>
        <p:spPr>
          <a:xfrm>
            <a:off x="-1" y="0"/>
            <a:ext cx="9247325"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32" name="Title 6"/>
          <p:cNvSpPr txBox="1">
            <a:spLocks noGrp="1"/>
          </p:cNvSpPr>
          <p:nvPr>
            <p:ph type="title"/>
          </p:nvPr>
        </p:nvSpPr>
        <p:spPr>
          <a:xfrm>
            <a:off x="1504376" y="1240725"/>
            <a:ext cx="6238570" cy="2316440"/>
          </a:xfrm>
          <a:prstGeom prst="rect">
            <a:avLst/>
          </a:prstGeom>
        </p:spPr>
        <p:txBody>
          <a:bodyPr>
            <a:normAutofit fontScale="90000"/>
          </a:bodyPr>
          <a:lstStyle/>
          <a:p>
            <a:pPr algn="ctr" defTabSz="732433">
              <a:defRPr sz="2400">
                <a:solidFill>
                  <a:srgbClr val="FFFFFF"/>
                </a:solidFill>
                <a:latin typeface="Geller Text Bold"/>
                <a:ea typeface="Geller Text Bold"/>
                <a:cs typeface="Geller Text Bold"/>
                <a:sym typeface="Geller Text Bold"/>
              </a:defRPr>
            </a:pPr>
            <a:r>
              <a:rPr sz="2700" b="1" dirty="0">
                <a:latin typeface="Georgia" panose="02040502050405020303" pitchFamily="18" charset="0"/>
              </a:rPr>
              <a:t>At the end of your challenge you will have 3 minutes to present or ‘pitch’ your work on </a:t>
            </a:r>
            <a:r>
              <a:rPr lang="en-US" sz="2700" b="1" dirty="0">
                <a:latin typeface="Georgia" panose="02040502050405020303" pitchFamily="18" charset="0"/>
              </a:rPr>
              <a:t>designing and building the water filter.</a:t>
            </a:r>
            <a:r>
              <a:rPr sz="2700" b="1" dirty="0">
                <a:latin typeface="Georgia" panose="02040502050405020303" pitchFamily="18" charset="0"/>
              </a:rPr>
              <a:t/>
            </a:r>
            <a:br>
              <a:rPr sz="2700" b="1" dirty="0">
                <a:latin typeface="Georgia" panose="02040502050405020303" pitchFamily="18" charset="0"/>
              </a:rPr>
            </a:br>
            <a:r>
              <a:rPr sz="2700" b="1" dirty="0">
                <a:latin typeface="Georgia" panose="02040502050405020303" pitchFamily="18" charset="0"/>
              </a:rPr>
              <a:t/>
            </a:r>
            <a:br>
              <a:rPr sz="2700" b="1" dirty="0">
                <a:latin typeface="Georgia" panose="02040502050405020303" pitchFamily="18" charset="0"/>
              </a:rPr>
            </a:br>
            <a:r>
              <a:rPr sz="2700" b="1" dirty="0">
                <a:latin typeface="Georgia" panose="02040502050405020303" pitchFamily="18" charset="0"/>
              </a:rPr>
              <a:t>Remember to leave time to work out how you are going to do this. </a:t>
            </a:r>
            <a:r>
              <a:rPr b="1" dirty="0">
                <a:latin typeface="Georgia" panose="02040502050405020303" pitchFamily="18" charset="0"/>
              </a:rP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62" name="Text Placeholder 1"/>
          <p:cNvSpPr txBox="1"/>
          <p:nvPr/>
        </p:nvSpPr>
        <p:spPr>
          <a:xfrm>
            <a:off x="1463843" y="1559442"/>
            <a:ext cx="6056319" cy="1943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8000"/>
              </a:lnSpc>
              <a:defRPr sz="5000" spc="20">
                <a:solidFill>
                  <a:srgbClr val="FFFFFF"/>
                </a:solidFill>
                <a:latin typeface="Geller Headline"/>
                <a:ea typeface="Geller Headline"/>
                <a:cs typeface="Geller Headline"/>
                <a:sym typeface="Geller Headline"/>
              </a:defRPr>
            </a:pPr>
            <a:r>
              <a:rPr lang="en-US" dirty="0">
                <a:latin typeface="Georgia" panose="02040502050405020303" pitchFamily="18" charset="0"/>
              </a:rPr>
              <a:t>   Worldwide</a:t>
            </a:r>
            <a:r>
              <a:rPr dirty="0">
                <a:latin typeface="Georgia" panose="02040502050405020303" pitchFamily="18" charset="0"/>
              </a:rPr>
              <a:t/>
            </a:r>
            <a:br>
              <a:rPr dirty="0">
                <a:latin typeface="Georgia" panose="02040502050405020303" pitchFamily="18" charset="0"/>
              </a:rPr>
            </a:br>
            <a:endParaRPr dirty="0">
              <a:latin typeface="Georgia" panose="02040502050405020303" pitchFamily="18" charset="0"/>
            </a:endParaRPr>
          </a:p>
        </p:txBody>
      </p:sp>
      <p:sp>
        <p:nvSpPr>
          <p:cNvPr id="1163" name="TextBox 1"/>
          <p:cNvSpPr txBox="1"/>
          <p:nvPr/>
        </p:nvSpPr>
        <p:spPr>
          <a:xfrm>
            <a:off x="2246285" y="2174572"/>
            <a:ext cx="5847909" cy="1538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400">
                <a:solidFill>
                  <a:srgbClr val="FFFFFF"/>
                </a:solidFill>
                <a:latin typeface="Druk"/>
                <a:ea typeface="Druk"/>
                <a:cs typeface="Druk"/>
                <a:sym typeface="Druk"/>
              </a:defRPr>
            </a:lvl1pPr>
          </a:lstStyle>
          <a:p>
            <a:r>
              <a:rPr lang="en-US" dirty="0">
                <a:latin typeface="Impact" panose="020B0806030902050204" pitchFamily="34" charset="0"/>
              </a:rPr>
              <a:t>SOLUTIONS</a:t>
            </a:r>
            <a:endParaRPr dirty="0">
              <a:latin typeface="Impact" panose="020B080603090205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7488" y="537733"/>
            <a:ext cx="3413760" cy="43030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j-lt"/>
              <a:ea typeface="+mj-ea"/>
              <a:cs typeface="+mj-cs"/>
              <a:sym typeface="Helvetica"/>
            </a:endParaRPr>
          </a:p>
        </p:txBody>
      </p:sp>
      <p:sp>
        <p:nvSpPr>
          <p:cNvPr id="1114" name="Text Placeholder 1"/>
          <p:cNvSpPr txBox="1"/>
          <p:nvPr/>
        </p:nvSpPr>
        <p:spPr>
          <a:xfrm>
            <a:off x="4208929" y="1423033"/>
            <a:ext cx="4935074" cy="229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rPr dirty="0"/>
              <a:t>Design</a:t>
            </a:r>
            <a:r>
              <a:rPr u="none" dirty="0"/>
              <a:t>, </a:t>
            </a:r>
            <a:r>
              <a:rPr dirty="0"/>
              <a:t>make</a:t>
            </a:r>
            <a:r>
              <a:rPr u="none" dirty="0"/>
              <a:t> and </a:t>
            </a:r>
            <a:r>
              <a:rPr dirty="0"/>
              <a:t>test</a:t>
            </a:r>
            <a:r>
              <a:rPr u="none" dirty="0"/>
              <a:t> </a:t>
            </a:r>
            <a:br>
              <a:rPr u="none" dirty="0"/>
            </a:br>
            <a:r>
              <a:rPr u="none" dirty="0"/>
              <a:t>a model of a system </a:t>
            </a:r>
            <a:br>
              <a:rPr u="none" dirty="0"/>
            </a:br>
            <a:r>
              <a:rPr u="none" dirty="0"/>
              <a:t>that can transport tomatoes in a way that won't squash them!</a:t>
            </a:r>
          </a:p>
        </p:txBody>
      </p:sp>
      <p:sp>
        <p:nvSpPr>
          <p:cNvPr id="1115" name="Slide Number Placeholder 3"/>
          <p:cNvSpPr txBox="1">
            <a:spLocks noGrp="1"/>
          </p:cNvSpPr>
          <p:nvPr>
            <p:ph type="sldNum" sz="quarter" idx="4294967295"/>
          </p:nvPr>
        </p:nvSpPr>
        <p:spPr>
          <a:xfrm>
            <a:off x="322263" y="4669743"/>
            <a:ext cx="188417"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14</a:t>
            </a:fld>
            <a:endParaRPr/>
          </a:p>
        </p:txBody>
      </p:sp>
      <p:sp>
        <p:nvSpPr>
          <p:cNvPr id="1116" name="Title 1"/>
          <p:cNvSpPr txBox="1"/>
          <p:nvPr/>
        </p:nvSpPr>
        <p:spPr>
          <a:xfrm>
            <a:off x="4060978" y="275488"/>
            <a:ext cx="3348785" cy="20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118" name="TextBox 3"/>
          <p:cNvSpPr txBox="1"/>
          <p:nvPr/>
        </p:nvSpPr>
        <p:spPr>
          <a:xfrm>
            <a:off x="274796" y="216444"/>
            <a:ext cx="3934134"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latin typeface="Georgia"/>
                <a:ea typeface="Georgia"/>
                <a:cs typeface="Georgia"/>
                <a:sym typeface="Georgia"/>
              </a:defRPr>
            </a:pPr>
            <a:endParaRPr dirty="0"/>
          </a:p>
          <a:p>
            <a:pPr>
              <a:defRPr sz="1600" b="1">
                <a:solidFill>
                  <a:srgbClr val="FFA600"/>
                </a:solidFill>
                <a:latin typeface="Georgia"/>
                <a:ea typeface="Georgia"/>
                <a:cs typeface="Georgia"/>
                <a:sym typeface="Georgia"/>
              </a:defRPr>
            </a:pPr>
            <a:endParaRPr dirty="0"/>
          </a:p>
          <a:p>
            <a:pPr>
              <a:defRPr sz="1600">
                <a:solidFill>
                  <a:srgbClr val="808080"/>
                </a:solidFill>
                <a:latin typeface="Georgia"/>
                <a:ea typeface="Georgia"/>
                <a:cs typeface="Georgia"/>
                <a:sym typeface="Georgia"/>
              </a:defRPr>
            </a:pPr>
            <a:endParaRPr dirty="0"/>
          </a:p>
        </p:txBody>
      </p:sp>
      <p:sp>
        <p:nvSpPr>
          <p:cNvPr id="1122" name="TextBox 4"/>
          <p:cNvSpPr txBox="1"/>
          <p:nvPr/>
        </p:nvSpPr>
        <p:spPr>
          <a:xfrm>
            <a:off x="509232" y="478689"/>
            <a:ext cx="3393832"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b="1">
                <a:solidFill>
                  <a:srgbClr val="FA8D3C"/>
                </a:solidFill>
                <a:latin typeface="Georgia"/>
                <a:ea typeface="Georgia"/>
                <a:cs typeface="Georgia"/>
                <a:sym typeface="Georgia"/>
              </a:defRPr>
            </a:lvl1pPr>
          </a:lstStyle>
          <a:p>
            <a:r>
              <a:rPr lang="en-US" dirty="0">
                <a:solidFill>
                  <a:schemeClr val="tx1"/>
                </a:solidFill>
              </a:rPr>
              <a:t>Water solutions </a:t>
            </a:r>
          </a:p>
          <a:p>
            <a:endParaRPr lang="en-US" dirty="0">
              <a:solidFill>
                <a:schemeClr val="tx1"/>
              </a:solidFill>
            </a:endParaRPr>
          </a:p>
        </p:txBody>
      </p:sp>
      <p:pic>
        <p:nvPicPr>
          <p:cNvPr id="1126" name="Image" descr="Image"/>
          <p:cNvPicPr>
            <a:picLocks noChangeAspect="1"/>
          </p:cNvPicPr>
          <p:nvPr/>
        </p:nvPicPr>
        <p:blipFill>
          <a:blip r:embed="rId3"/>
          <a:stretch>
            <a:fillRect/>
          </a:stretch>
        </p:blipFill>
        <p:spPr>
          <a:xfrm>
            <a:off x="97089" y="4469131"/>
            <a:ext cx="412143" cy="604425"/>
          </a:xfrm>
          <a:prstGeom prst="rect">
            <a:avLst/>
          </a:prstGeom>
          <a:ln w="12700">
            <a:miter lim="400000"/>
          </a:ln>
        </p:spPr>
      </p:pic>
      <p:sp>
        <p:nvSpPr>
          <p:cNvPr id="1127" name="TextBox 2"/>
          <p:cNvSpPr txBox="1"/>
          <p:nvPr/>
        </p:nvSpPr>
        <p:spPr>
          <a:xfrm>
            <a:off x="145342" y="4655400"/>
            <a:ext cx="34504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1</a:t>
            </a:r>
            <a:r>
              <a:rPr lang="en-US" dirty="0"/>
              <a:t>4</a:t>
            </a:r>
            <a:endParaRPr dirty="0"/>
          </a:p>
        </p:txBody>
      </p:sp>
      <p:pic>
        <p:nvPicPr>
          <p:cNvPr id="16" name="Picture 15" descr="Picture 1"/>
          <p:cNvPicPr>
            <a:picLocks noChangeAspect="1"/>
          </p:cNvPicPr>
          <p:nvPr/>
        </p:nvPicPr>
        <p:blipFill>
          <a:blip r:embed="rId4"/>
          <a:stretch>
            <a:fillRect/>
          </a:stretch>
        </p:blipFill>
        <p:spPr>
          <a:xfrm>
            <a:off x="6539729" y="-177283"/>
            <a:ext cx="1708592" cy="2416284"/>
          </a:xfrm>
          <a:prstGeom prst="rect">
            <a:avLst/>
          </a:prstGeom>
          <a:ln w="12700">
            <a:miter lim="400000"/>
          </a:ln>
        </p:spPr>
      </p:pic>
      <p:pic>
        <p:nvPicPr>
          <p:cNvPr id="19" name="image25.png" descr="image25.png"/>
          <p:cNvPicPr>
            <a:picLocks noChangeAspect="1"/>
          </p:cNvPicPr>
          <p:nvPr/>
        </p:nvPicPr>
        <p:blipFill>
          <a:blip r:embed="rId5"/>
          <a:stretch>
            <a:fillRect/>
          </a:stretch>
        </p:blipFill>
        <p:spPr>
          <a:xfrm>
            <a:off x="6401371" y="2497839"/>
            <a:ext cx="2266400" cy="2028212"/>
          </a:xfrm>
          <a:prstGeom prst="rect">
            <a:avLst/>
          </a:prstGeom>
          <a:ln w="12700">
            <a:miter lim="400000"/>
          </a:ln>
        </p:spPr>
      </p:pic>
      <p:sp>
        <p:nvSpPr>
          <p:cNvPr id="4" name="TextBox 3"/>
          <p:cNvSpPr txBox="1"/>
          <p:nvPr/>
        </p:nvSpPr>
        <p:spPr>
          <a:xfrm>
            <a:off x="490390" y="941299"/>
            <a:ext cx="5013744" cy="3693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Practical Action has worked with communities around the world, </a:t>
            </a:r>
            <a:r>
              <a:rPr lang="en-US" dirty="0">
                <a:latin typeface="Georgia" panose="02040502050405020303" pitchFamily="18" charset="0"/>
              </a:rPr>
              <a:t>including in Turkana</a:t>
            </a: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 to develop different ways</a:t>
            </a:r>
            <a:r>
              <a:rPr kumimoji="0" lang="en-US" sz="1800" b="0" i="0" u="none" strike="noStrike" cap="none" spc="0" normalizeH="0" dirty="0">
                <a:ln>
                  <a:noFill/>
                </a:ln>
                <a:solidFill>
                  <a:srgbClr val="3C3C3C"/>
                </a:solidFill>
                <a:effectLst/>
                <a:uFillTx/>
                <a:latin typeface="Georgia" panose="02040502050405020303" pitchFamily="18" charset="0"/>
                <a:sym typeface="Helvetica"/>
              </a:rPr>
              <a:t> to get clean water that is </a:t>
            </a:r>
            <a:r>
              <a:rPr kumimoji="0" lang="en-US" sz="1800" b="0" i="0" u="none" strike="noStrike" cap="none" spc="0" normalizeH="0" dirty="0" smtClean="0">
                <a:ln>
                  <a:noFill/>
                </a:ln>
                <a:solidFill>
                  <a:srgbClr val="3C3C3C"/>
                </a:solidFill>
                <a:effectLst/>
                <a:uFillTx/>
                <a:latin typeface="Georgia" panose="02040502050405020303" pitchFamily="18" charset="0"/>
                <a:sym typeface="Helvetica"/>
              </a:rPr>
              <a:t>safe </a:t>
            </a:r>
            <a:r>
              <a:rPr kumimoji="0" lang="en-US" sz="1800" b="0" i="0" u="none" strike="noStrike" cap="none" spc="0" normalizeH="0" dirty="0">
                <a:ln>
                  <a:noFill/>
                </a:ln>
                <a:solidFill>
                  <a:srgbClr val="3C3C3C"/>
                </a:solidFill>
                <a:effectLst/>
                <a:uFillTx/>
                <a:latin typeface="Georgia" panose="02040502050405020303" pitchFamily="18" charset="0"/>
                <a:sym typeface="Helvetica"/>
              </a:rPr>
              <a:t>to drink.</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dirty="0">
              <a:ln>
                <a:noFill/>
              </a:ln>
              <a:solidFill>
                <a:srgbClr val="3C3C3C"/>
              </a:solidFill>
              <a:effectLst/>
              <a:uFillTx/>
              <a:latin typeface="+mj-lt"/>
              <a:ea typeface="+mj-ea"/>
              <a:cs typeface="+mj-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b="1" baseline="0" dirty="0">
                <a:latin typeface="Georgia" panose="02040502050405020303" pitchFamily="18" charset="0"/>
              </a:rPr>
              <a:t>Bio-sand</a:t>
            </a:r>
            <a:r>
              <a:rPr lang="en-US" b="1" dirty="0">
                <a:latin typeface="Georgia" panose="02040502050405020303" pitchFamily="18" charset="0"/>
              </a:rPr>
              <a:t> filters </a:t>
            </a: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These have a thin biofilm on the top which removes high levels of contaminants such as protozoa and metals such as zinc and lead.</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3C3C3C"/>
              </a:solidFill>
              <a:effectLst/>
              <a:uFillTx/>
              <a:latin typeface="Georgia" panose="02040502050405020303" pitchFamily="18"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b="1" dirty="0">
                <a:latin typeface="Georgia" panose="02040502050405020303" pitchFamily="18" charset="0"/>
              </a:rPr>
              <a:t>Solar water pumps</a:t>
            </a: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A solar-powered pump raises water clean enough to drink from under the ground. </a:t>
            </a:r>
            <a:endParaRPr lang="en-GB" dirty="0">
              <a:latin typeface="Georgia" panose="02040502050405020303" pitchFamily="18" charset="0"/>
            </a:endParaRPr>
          </a:p>
        </p:txBody>
      </p:sp>
      <p:sp>
        <p:nvSpPr>
          <p:cNvPr id="5" name="TextBox 4"/>
          <p:cNvSpPr txBox="1"/>
          <p:nvPr/>
        </p:nvSpPr>
        <p:spPr>
          <a:xfrm>
            <a:off x="6607894" y="2100978"/>
            <a:ext cx="185335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Bio-sand filter</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6" name="TextBox 5"/>
          <p:cNvSpPr txBox="1"/>
          <p:nvPr/>
        </p:nvSpPr>
        <p:spPr>
          <a:xfrm>
            <a:off x="6534914" y="4553584"/>
            <a:ext cx="226771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Solar water pump</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7488" y="537733"/>
            <a:ext cx="3413760" cy="43030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3C3C3C"/>
              </a:solidFill>
              <a:effectLst/>
              <a:uFillTx/>
              <a:latin typeface="+mj-lt"/>
              <a:ea typeface="+mj-ea"/>
              <a:cs typeface="+mj-cs"/>
              <a:sym typeface="Helvetica"/>
            </a:endParaRPr>
          </a:p>
        </p:txBody>
      </p:sp>
      <p:sp>
        <p:nvSpPr>
          <p:cNvPr id="1114" name="Text Placeholder 1"/>
          <p:cNvSpPr txBox="1"/>
          <p:nvPr/>
        </p:nvSpPr>
        <p:spPr>
          <a:xfrm>
            <a:off x="4208929" y="1423033"/>
            <a:ext cx="4935074" cy="229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rPr dirty="0"/>
              <a:t>Design</a:t>
            </a:r>
            <a:r>
              <a:rPr u="none" dirty="0"/>
              <a:t>, </a:t>
            </a:r>
            <a:r>
              <a:rPr dirty="0"/>
              <a:t>make</a:t>
            </a:r>
            <a:r>
              <a:rPr u="none" dirty="0"/>
              <a:t> and </a:t>
            </a:r>
            <a:r>
              <a:rPr dirty="0"/>
              <a:t>test</a:t>
            </a:r>
            <a:r>
              <a:rPr u="none" dirty="0"/>
              <a:t> </a:t>
            </a:r>
            <a:br>
              <a:rPr u="none" dirty="0"/>
            </a:br>
            <a:r>
              <a:rPr u="none" dirty="0"/>
              <a:t>a model of a system </a:t>
            </a:r>
            <a:br>
              <a:rPr u="none" dirty="0"/>
            </a:br>
            <a:r>
              <a:rPr u="none" dirty="0"/>
              <a:t>that can transport tomatoes in a way that won't squash them!</a:t>
            </a:r>
          </a:p>
        </p:txBody>
      </p:sp>
      <p:sp>
        <p:nvSpPr>
          <p:cNvPr id="1115" name="Slide Number Placeholder 3"/>
          <p:cNvSpPr txBox="1">
            <a:spLocks noGrp="1"/>
          </p:cNvSpPr>
          <p:nvPr>
            <p:ph type="sldNum" sz="quarter" idx="4294967295"/>
          </p:nvPr>
        </p:nvSpPr>
        <p:spPr>
          <a:xfrm>
            <a:off x="322263" y="4669743"/>
            <a:ext cx="188417"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15</a:t>
            </a:fld>
            <a:endParaRPr/>
          </a:p>
        </p:txBody>
      </p:sp>
      <p:sp>
        <p:nvSpPr>
          <p:cNvPr id="1116" name="Title 1"/>
          <p:cNvSpPr txBox="1"/>
          <p:nvPr/>
        </p:nvSpPr>
        <p:spPr>
          <a:xfrm>
            <a:off x="4060978" y="275488"/>
            <a:ext cx="3348785" cy="20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118" name="TextBox 3"/>
          <p:cNvSpPr txBox="1"/>
          <p:nvPr/>
        </p:nvSpPr>
        <p:spPr>
          <a:xfrm>
            <a:off x="274796" y="216444"/>
            <a:ext cx="3934134"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latin typeface="Georgia"/>
                <a:ea typeface="Georgia"/>
                <a:cs typeface="Georgia"/>
                <a:sym typeface="Georgia"/>
              </a:defRPr>
            </a:pPr>
            <a:endParaRPr dirty="0"/>
          </a:p>
          <a:p>
            <a:pPr>
              <a:defRPr sz="1600" b="1">
                <a:solidFill>
                  <a:srgbClr val="FFA600"/>
                </a:solidFill>
                <a:latin typeface="Georgia"/>
                <a:ea typeface="Georgia"/>
                <a:cs typeface="Georgia"/>
                <a:sym typeface="Georgia"/>
              </a:defRPr>
            </a:pPr>
            <a:endParaRPr dirty="0"/>
          </a:p>
          <a:p>
            <a:pPr>
              <a:defRPr sz="1600">
                <a:solidFill>
                  <a:srgbClr val="808080"/>
                </a:solidFill>
                <a:latin typeface="Georgia"/>
                <a:ea typeface="Georgia"/>
                <a:cs typeface="Georgia"/>
                <a:sym typeface="Georgia"/>
              </a:defRPr>
            </a:pPr>
            <a:endParaRPr dirty="0"/>
          </a:p>
        </p:txBody>
      </p:sp>
      <p:sp>
        <p:nvSpPr>
          <p:cNvPr id="1122" name="TextBox 4"/>
          <p:cNvSpPr txBox="1"/>
          <p:nvPr/>
        </p:nvSpPr>
        <p:spPr>
          <a:xfrm>
            <a:off x="509232" y="478689"/>
            <a:ext cx="3393832" cy="430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200" b="1">
                <a:solidFill>
                  <a:srgbClr val="FA8D3C"/>
                </a:solidFill>
                <a:latin typeface="Georgia"/>
                <a:ea typeface="Georgia"/>
                <a:cs typeface="Georgia"/>
                <a:sym typeface="Georgia"/>
              </a:defRPr>
            </a:lvl1pPr>
          </a:lstStyle>
          <a:p>
            <a:endParaRPr lang="en-US" dirty="0">
              <a:solidFill>
                <a:schemeClr val="tx1"/>
              </a:solidFill>
            </a:endParaRPr>
          </a:p>
        </p:txBody>
      </p:sp>
      <p:pic>
        <p:nvPicPr>
          <p:cNvPr id="1126" name="Image" descr="Image"/>
          <p:cNvPicPr>
            <a:picLocks noChangeAspect="1"/>
          </p:cNvPicPr>
          <p:nvPr/>
        </p:nvPicPr>
        <p:blipFill>
          <a:blip r:embed="rId3"/>
          <a:stretch>
            <a:fillRect/>
          </a:stretch>
        </p:blipFill>
        <p:spPr>
          <a:xfrm>
            <a:off x="97089" y="4469131"/>
            <a:ext cx="412143" cy="604425"/>
          </a:xfrm>
          <a:prstGeom prst="rect">
            <a:avLst/>
          </a:prstGeom>
          <a:ln w="12700">
            <a:miter lim="400000"/>
          </a:ln>
        </p:spPr>
      </p:pic>
      <p:sp>
        <p:nvSpPr>
          <p:cNvPr id="1127" name="TextBox 2"/>
          <p:cNvSpPr txBox="1"/>
          <p:nvPr/>
        </p:nvSpPr>
        <p:spPr>
          <a:xfrm>
            <a:off x="145342" y="4655400"/>
            <a:ext cx="34504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1</a:t>
            </a:r>
            <a:r>
              <a:rPr lang="en-US" dirty="0"/>
              <a:t>5</a:t>
            </a:r>
            <a:endParaRPr dirty="0"/>
          </a:p>
        </p:txBody>
      </p:sp>
      <p:sp>
        <p:nvSpPr>
          <p:cNvPr id="4" name="TextBox 3"/>
          <p:cNvSpPr txBox="1"/>
          <p:nvPr/>
        </p:nvSpPr>
        <p:spPr>
          <a:xfrm>
            <a:off x="399266" y="229921"/>
            <a:ext cx="5013744"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baseline="0" dirty="0">
                <a:latin typeface="Georgia" panose="02040502050405020303" pitchFamily="18" charset="0"/>
              </a:rPr>
              <a:t>Solar distillation </a:t>
            </a:r>
            <a:endParaRPr lang="en-US" b="1"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In places such as Sri Lanka where the main water supply is sea water, a solar water distiller can be used. Water from the sea evaporates, condenses on the lid then runs down a collection pipe to produce water free from contaminants and safe to drink.</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3C3C3C"/>
              </a:solidFill>
              <a:effectLst/>
              <a:uFillTx/>
              <a:latin typeface="Georgia" panose="02040502050405020303" pitchFamily="18" charset="0"/>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b="1" dirty="0">
                <a:latin typeface="Georgia" panose="02040502050405020303" pitchFamily="18" charset="0"/>
              </a:rPr>
              <a:t>Solar Disinfection</a:t>
            </a: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A really low-cost solution is to leave contaminated water in plastic bottes in direct sunlight for at least 6 hours or until the water reaches 550 C. A combination of heat and ultraviolet radiation destroys a wide range of micro-organisms. </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5" name="TextBox 4"/>
          <p:cNvSpPr txBox="1"/>
          <p:nvPr/>
        </p:nvSpPr>
        <p:spPr>
          <a:xfrm>
            <a:off x="6251569" y="2100978"/>
            <a:ext cx="241620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Solar water distiller</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6" name="TextBox 5"/>
          <p:cNvSpPr txBox="1"/>
          <p:nvPr/>
        </p:nvSpPr>
        <p:spPr>
          <a:xfrm>
            <a:off x="6509662" y="4519343"/>
            <a:ext cx="260908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Solar</a:t>
            </a:r>
            <a:r>
              <a:rPr kumimoji="0" lang="en-US" sz="1800" b="0" i="0" u="none" strike="noStrike" cap="none" spc="0" normalizeH="0" dirty="0">
                <a:ln>
                  <a:noFill/>
                </a:ln>
                <a:solidFill>
                  <a:srgbClr val="3C3C3C"/>
                </a:solidFill>
                <a:effectLst/>
                <a:uFillTx/>
                <a:latin typeface="Georgia" panose="02040502050405020303" pitchFamily="18" charset="0"/>
                <a:sym typeface="Helvetica"/>
              </a:rPr>
              <a:t> disinfection</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pic>
        <p:nvPicPr>
          <p:cNvPr id="15" name="image26.png" descr="image26.png"/>
          <p:cNvPicPr>
            <a:picLocks noChangeAspect="1"/>
          </p:cNvPicPr>
          <p:nvPr/>
        </p:nvPicPr>
        <p:blipFill>
          <a:blip r:embed="rId4"/>
          <a:stretch>
            <a:fillRect/>
          </a:stretch>
        </p:blipFill>
        <p:spPr>
          <a:xfrm>
            <a:off x="5619533" y="161255"/>
            <a:ext cx="3183093" cy="2006194"/>
          </a:xfrm>
          <a:prstGeom prst="rect">
            <a:avLst/>
          </a:prstGeom>
          <a:ln w="12700">
            <a:miter lim="400000"/>
          </a:ln>
        </p:spPr>
      </p:pic>
      <p:sp>
        <p:nvSpPr>
          <p:cNvPr id="3" name="TextBox 2"/>
          <p:cNvSpPr txBox="1"/>
          <p:nvPr/>
        </p:nvSpPr>
        <p:spPr>
          <a:xfrm>
            <a:off x="843533" y="4607547"/>
            <a:ext cx="532475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2BB6B7"/>
                </a:solidFill>
                <a:effectLst/>
                <a:uFillTx/>
                <a:latin typeface="Georgia" panose="02040502050405020303" pitchFamily="18" charset="0"/>
                <a:sym typeface="Helvetica"/>
              </a:rPr>
              <a:t>Question</a:t>
            </a:r>
            <a:r>
              <a:rPr kumimoji="0" lang="en-US" sz="1600" b="0" i="0" u="none" strike="noStrike" cap="none" spc="0" normalizeH="0" baseline="0" dirty="0">
                <a:ln>
                  <a:noFill/>
                </a:ln>
                <a:solidFill>
                  <a:srgbClr val="3C3C3C"/>
                </a:solidFill>
                <a:effectLst/>
                <a:uFillTx/>
                <a:latin typeface="Georgia" panose="02040502050405020303" pitchFamily="18" charset="0"/>
                <a:sym typeface="Helvetica"/>
              </a:rPr>
              <a:t>: Why are the bottles </a:t>
            </a:r>
            <a:r>
              <a:rPr lang="en-US" sz="1600" dirty="0">
                <a:latin typeface="Georgia" panose="02040502050405020303" pitchFamily="18" charset="0"/>
              </a:rPr>
              <a:t>placed on black </a:t>
            </a:r>
            <a:r>
              <a:rPr kumimoji="0" lang="en-US" sz="1600" b="0" i="0" u="none" strike="noStrike" cap="none" spc="0" normalizeH="0" baseline="0" dirty="0">
                <a:ln>
                  <a:noFill/>
                </a:ln>
                <a:solidFill>
                  <a:srgbClr val="3C3C3C"/>
                </a:solidFill>
                <a:effectLst/>
                <a:uFillTx/>
                <a:latin typeface="Georgia" panose="02040502050405020303" pitchFamily="18" charset="0"/>
                <a:sym typeface="Helvetica"/>
              </a:rPr>
              <a:t>plastic? </a:t>
            </a:r>
            <a:endParaRPr kumimoji="0" lang="en-GB" sz="1600" b="0" i="0" u="none" strike="noStrike" cap="none" spc="0" normalizeH="0" baseline="0" dirty="0">
              <a:ln>
                <a:noFill/>
              </a:ln>
              <a:solidFill>
                <a:srgbClr val="3C3C3C"/>
              </a:solidFill>
              <a:effectLst/>
              <a:uFillTx/>
              <a:latin typeface="Georgia" panose="02040502050405020303" pitchFamily="18" charset="0"/>
              <a:sym typeface="Helvetica"/>
            </a:endParaRPr>
          </a:p>
        </p:txBody>
      </p:sp>
      <p:pic>
        <p:nvPicPr>
          <p:cNvPr id="18" name="image19.jpeg" descr="image19.jpeg"/>
          <p:cNvPicPr>
            <a:picLocks noChangeAspect="1"/>
          </p:cNvPicPr>
          <p:nvPr/>
        </p:nvPicPr>
        <p:blipFill rotWithShape="1">
          <a:blip r:embed="rId5">
            <a:lum bright="9000"/>
          </a:blip>
          <a:srcRect l="11775" r="15908"/>
          <a:stretch/>
        </p:blipFill>
        <p:spPr>
          <a:xfrm>
            <a:off x="6394337" y="2592193"/>
            <a:ext cx="1901952" cy="1753347"/>
          </a:xfrm>
          <a:prstGeom prst="rect">
            <a:avLst/>
          </a:prstGeom>
          <a:ln w="12700">
            <a:miter lim="400000"/>
          </a:ln>
        </p:spPr>
      </p:pic>
    </p:spTree>
    <p:extLst>
      <p:ext uri="{BB962C8B-B14F-4D97-AF65-F5344CB8AC3E}">
        <p14:creationId xmlns:p14="http://schemas.microsoft.com/office/powerpoint/2010/main" val="8509947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Rectangle 6"/>
          <p:cNvSpPr/>
          <p:nvPr/>
        </p:nvSpPr>
        <p:spPr>
          <a:xfrm>
            <a:off x="4365651" y="0"/>
            <a:ext cx="4778351" cy="51435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07" name="TextBox 2"/>
          <p:cNvSpPr txBox="1"/>
          <p:nvPr/>
        </p:nvSpPr>
        <p:spPr>
          <a:xfrm>
            <a:off x="169772" y="4607933"/>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9</a:t>
            </a:r>
          </a:p>
        </p:txBody>
      </p:sp>
      <p:sp>
        <p:nvSpPr>
          <p:cNvPr id="2" name="Text Placeholder 1"/>
          <p:cNvSpPr>
            <a:spLocks noGrp="1"/>
          </p:cNvSpPr>
          <p:nvPr>
            <p:ph type="body" sz="half" idx="1"/>
          </p:nvPr>
        </p:nvSpPr>
        <p:spPr>
          <a:xfrm>
            <a:off x="214310" y="1925458"/>
            <a:ext cx="590534" cy="2535294"/>
          </a:xfrm>
        </p:spPr>
        <p:txBody>
          <a:bodyPr>
            <a:normAutofit/>
          </a:bodyPr>
          <a:lstStyle/>
          <a:p>
            <a:endParaRPr lang="en-US" sz="2000" b="1" dirty="0">
              <a:solidFill>
                <a:srgbClr val="2BB6B7"/>
              </a:solidFill>
              <a:latin typeface="Georgia" panose="02040502050405020303" pitchFamily="18" charset="0"/>
            </a:endParaRPr>
          </a:p>
          <a:p>
            <a:r>
              <a:rPr lang="en-US" sz="2000" b="1" dirty="0">
                <a:solidFill>
                  <a:srgbClr val="2BB6B7"/>
                </a:solidFill>
                <a:latin typeface="Georgia" panose="02040502050405020303" pitchFamily="18" charset="0"/>
              </a:rPr>
              <a:t>         </a:t>
            </a:r>
            <a:endParaRPr lang="en-US" sz="1800" b="1" dirty="0">
              <a:solidFill>
                <a:srgbClr val="2BB6B7"/>
              </a:solidFill>
              <a:latin typeface="Georgia" panose="02040502050405020303" pitchFamily="18" charset="0"/>
            </a:endParaRPr>
          </a:p>
          <a:p>
            <a:endParaRPr lang="en-US" sz="1800" dirty="0">
              <a:latin typeface="Georgia" panose="02040502050405020303" pitchFamily="18" charset="0"/>
            </a:endParaRPr>
          </a:p>
          <a:p>
            <a:endParaRPr lang="en-GB" dirty="0">
              <a:latin typeface="Georgia" panose="02040502050405020303" pitchFamily="18" charset="0"/>
            </a:endParaRPr>
          </a:p>
        </p:txBody>
      </p:sp>
      <p:pic>
        <p:nvPicPr>
          <p:cNvPr id="14" name="image17.jpeg" descr="image17.jpeg"/>
          <p:cNvPicPr>
            <a:picLocks noChangeAspect="1"/>
          </p:cNvPicPr>
          <p:nvPr/>
        </p:nvPicPr>
        <p:blipFill rotWithShape="1">
          <a:blip r:embed="rId3"/>
          <a:srcRect l="16814" t="31662" r="40538" b="2348"/>
          <a:stretch/>
        </p:blipFill>
        <p:spPr>
          <a:xfrm>
            <a:off x="4758699" y="512256"/>
            <a:ext cx="3970454" cy="4095677"/>
          </a:xfrm>
          <a:prstGeom prst="rect">
            <a:avLst/>
          </a:prstGeom>
          <a:ln w="12700">
            <a:miter lim="400000"/>
          </a:ln>
        </p:spPr>
      </p:pic>
      <p:sp>
        <p:nvSpPr>
          <p:cNvPr id="15" name="Title 1"/>
          <p:cNvSpPr txBox="1">
            <a:spLocks noGrp="1"/>
          </p:cNvSpPr>
          <p:nvPr>
            <p:ph type="title"/>
          </p:nvPr>
        </p:nvSpPr>
        <p:spPr>
          <a:xfrm>
            <a:off x="269998" y="215999"/>
            <a:ext cx="3078510" cy="561603"/>
          </a:xfrm>
          <a:prstGeom prst="rect">
            <a:avLst/>
          </a:prstGeom>
        </p:spPr>
        <p:txBody>
          <a:bodyPr>
            <a:normAutofit fontScale="90000"/>
          </a:bodyPr>
          <a:lstStyle>
            <a:lvl1pPr>
              <a:defRPr sz="2200" b="1">
                <a:latin typeface="Georgia"/>
                <a:ea typeface="Georgia"/>
                <a:cs typeface="Georgia"/>
                <a:sym typeface="Georgia"/>
              </a:defRPr>
            </a:lvl1pPr>
          </a:lstStyle>
          <a:p>
            <a:r>
              <a:rPr lang="en-US" dirty="0"/>
              <a:t>A world that works better for everyone </a:t>
            </a:r>
            <a:endParaRPr dirty="0"/>
          </a:p>
        </p:txBody>
      </p:sp>
      <p:sp>
        <p:nvSpPr>
          <p:cNvPr id="16" name="Text Placeholder 1"/>
          <p:cNvSpPr>
            <a:spLocks noGrp="1"/>
          </p:cNvSpPr>
          <p:nvPr>
            <p:ph type="body" sz="half" idx="1"/>
          </p:nvPr>
        </p:nvSpPr>
        <p:spPr>
          <a:xfrm>
            <a:off x="214310" y="998771"/>
            <a:ext cx="4008245" cy="3794580"/>
          </a:xfrm>
        </p:spPr>
        <p:txBody>
          <a:bodyPr>
            <a:normAutofit fontScale="77500" lnSpcReduction="20000"/>
          </a:bodyPr>
          <a:lstStyle/>
          <a:p>
            <a:r>
              <a:rPr lang="en-US" sz="2100" dirty="0">
                <a:latin typeface="Georgia" panose="02040502050405020303" pitchFamily="18" charset="0"/>
              </a:rPr>
              <a:t>Whatever</a:t>
            </a:r>
            <a:r>
              <a:rPr lang="en-US" sz="2300" dirty="0">
                <a:latin typeface="Georgia" panose="02040502050405020303" pitchFamily="18" charset="0"/>
              </a:rPr>
              <a:t> </a:t>
            </a:r>
            <a:r>
              <a:rPr lang="en-US" sz="2300" b="1" dirty="0">
                <a:latin typeface="Georgia" panose="02040502050405020303" pitchFamily="18" charset="0"/>
              </a:rPr>
              <a:t>ingenious solution </a:t>
            </a:r>
            <a:r>
              <a:rPr lang="en-US" sz="2300" dirty="0">
                <a:latin typeface="Georgia" panose="02040502050405020303" pitchFamily="18" charset="0"/>
              </a:rPr>
              <a:t>is used, having access to clean drinking water has so many </a:t>
            </a:r>
            <a:r>
              <a:rPr lang="en-US" sz="2100" dirty="0">
                <a:latin typeface="Georgia" panose="02040502050405020303" pitchFamily="18" charset="0"/>
              </a:rPr>
              <a:t>benefits, including</a:t>
            </a:r>
            <a:r>
              <a:rPr lang="en-US" sz="2300" dirty="0">
                <a:latin typeface="Georgia" panose="02040502050405020303" pitchFamily="18" charset="0"/>
              </a:rPr>
              <a:t>:</a:t>
            </a:r>
          </a:p>
          <a:p>
            <a:endParaRPr lang="en-US" sz="2300" dirty="0">
              <a:latin typeface="Georgia" panose="02040502050405020303" pitchFamily="18" charset="0"/>
            </a:endParaRPr>
          </a:p>
          <a:p>
            <a:pPr marL="285750" indent="-285750">
              <a:buFontTx/>
              <a:buChar char="-"/>
            </a:pPr>
            <a:r>
              <a:rPr lang="en-US" sz="2300" dirty="0">
                <a:latin typeface="Georgia" panose="02040502050405020303" pitchFamily="18" charset="0"/>
              </a:rPr>
              <a:t>reducing the number of illnesses from waterborne diseases such as typhoid and cholera</a:t>
            </a:r>
          </a:p>
          <a:p>
            <a:pPr marL="285750" indent="-285750">
              <a:buFontTx/>
              <a:buChar char="-"/>
            </a:pPr>
            <a:endParaRPr lang="en-US" sz="2300" dirty="0">
              <a:latin typeface="Georgia" panose="02040502050405020303" pitchFamily="18" charset="0"/>
            </a:endParaRPr>
          </a:p>
          <a:p>
            <a:pPr marL="285750" indent="-285750">
              <a:buFontTx/>
              <a:buChar char="-"/>
            </a:pPr>
            <a:r>
              <a:rPr lang="en-US" sz="2300" dirty="0">
                <a:latin typeface="Georgia" panose="02040502050405020303" pitchFamily="18" charset="0"/>
              </a:rPr>
              <a:t>reducing the danger of collecting water for women and children</a:t>
            </a:r>
          </a:p>
          <a:p>
            <a:pPr marL="285750" indent="-285750">
              <a:buFontTx/>
              <a:buChar char="-"/>
            </a:pPr>
            <a:endParaRPr lang="en-US" sz="2300" dirty="0">
              <a:latin typeface="Georgia" panose="02040502050405020303" pitchFamily="18" charset="0"/>
            </a:endParaRPr>
          </a:p>
          <a:p>
            <a:pPr marL="285750" indent="-285750">
              <a:buFontTx/>
              <a:buChar char="-"/>
            </a:pPr>
            <a:r>
              <a:rPr lang="en-US" sz="2300" dirty="0">
                <a:latin typeface="Georgia" panose="02040502050405020303" pitchFamily="18" charset="0"/>
              </a:rPr>
              <a:t>increasing the number of girls who are able to go to school</a:t>
            </a:r>
          </a:p>
          <a:p>
            <a:pPr marL="285750" indent="-285750">
              <a:buFontTx/>
              <a:buChar char="-"/>
            </a:pPr>
            <a:endParaRPr lang="en-US" sz="2300" dirty="0">
              <a:latin typeface="Georgia" panose="02040502050405020303" pitchFamily="18" charset="0"/>
            </a:endParaRPr>
          </a:p>
          <a:p>
            <a:pPr marL="285750" indent="-285750">
              <a:buFontTx/>
              <a:buChar char="-"/>
            </a:pPr>
            <a:r>
              <a:rPr lang="en-US" sz="2300" dirty="0">
                <a:latin typeface="Georgia" panose="02040502050405020303" pitchFamily="18" charset="0"/>
              </a:rPr>
              <a:t>enabling women to have time to run a business and grow food.</a:t>
            </a:r>
          </a:p>
          <a:p>
            <a:pPr marL="285750" indent="-285750">
              <a:buFontTx/>
              <a:buChar char="-"/>
            </a:pPr>
            <a:endParaRPr lang="en-GB" sz="1800" dirty="0">
              <a:latin typeface="Georgia" panose="02040502050405020303" pitchFamily="18" charset="0"/>
            </a:endParaRPr>
          </a:p>
        </p:txBody>
      </p:sp>
      <p:pic>
        <p:nvPicPr>
          <p:cNvPr id="18" name="Image" descr="Image"/>
          <p:cNvPicPr>
            <a:picLocks noChangeAspect="1"/>
          </p:cNvPicPr>
          <p:nvPr/>
        </p:nvPicPr>
        <p:blipFill>
          <a:blip r:embed="rId4"/>
          <a:stretch>
            <a:fillRect/>
          </a:stretch>
        </p:blipFill>
        <p:spPr>
          <a:xfrm>
            <a:off x="158816" y="4087644"/>
            <a:ext cx="211753" cy="310545"/>
          </a:xfrm>
          <a:prstGeom prst="rect">
            <a:avLst/>
          </a:prstGeom>
          <a:ln w="12700">
            <a:miter lim="400000"/>
          </a:ln>
        </p:spPr>
      </p:pic>
      <p:pic>
        <p:nvPicPr>
          <p:cNvPr id="19" name="Image" descr="Image"/>
          <p:cNvPicPr>
            <a:picLocks noChangeAspect="1"/>
          </p:cNvPicPr>
          <p:nvPr/>
        </p:nvPicPr>
        <p:blipFill>
          <a:blip r:embed="rId4"/>
          <a:stretch>
            <a:fillRect/>
          </a:stretch>
        </p:blipFill>
        <p:spPr>
          <a:xfrm>
            <a:off x="158815" y="1869097"/>
            <a:ext cx="211753" cy="310545"/>
          </a:xfrm>
          <a:prstGeom prst="rect">
            <a:avLst/>
          </a:prstGeom>
          <a:ln w="12700">
            <a:miter lim="400000"/>
          </a:ln>
        </p:spPr>
      </p:pic>
      <p:pic>
        <p:nvPicPr>
          <p:cNvPr id="20" name="Image" descr="Image"/>
          <p:cNvPicPr>
            <a:picLocks noChangeAspect="1"/>
          </p:cNvPicPr>
          <p:nvPr/>
        </p:nvPicPr>
        <p:blipFill>
          <a:blip r:embed="rId4"/>
          <a:stretch>
            <a:fillRect/>
          </a:stretch>
        </p:blipFill>
        <p:spPr>
          <a:xfrm>
            <a:off x="175075" y="2763296"/>
            <a:ext cx="211753" cy="310545"/>
          </a:xfrm>
          <a:prstGeom prst="rect">
            <a:avLst/>
          </a:prstGeom>
          <a:ln w="12700">
            <a:miter lim="400000"/>
          </a:ln>
        </p:spPr>
      </p:pic>
      <p:pic>
        <p:nvPicPr>
          <p:cNvPr id="21" name="Image" descr="Image"/>
          <p:cNvPicPr>
            <a:picLocks noChangeAspect="1"/>
          </p:cNvPicPr>
          <p:nvPr/>
        </p:nvPicPr>
        <p:blipFill>
          <a:blip r:embed="rId4"/>
          <a:stretch>
            <a:fillRect/>
          </a:stretch>
        </p:blipFill>
        <p:spPr>
          <a:xfrm>
            <a:off x="160878" y="3425470"/>
            <a:ext cx="211753" cy="310545"/>
          </a:xfrm>
          <a:prstGeom prst="rect">
            <a:avLst/>
          </a:prstGeom>
          <a:ln w="12700">
            <a:miter lim="400000"/>
          </a:ln>
        </p:spPr>
      </p:pic>
    </p:spTree>
    <p:extLst>
      <p:ext uri="{BB962C8B-B14F-4D97-AF65-F5344CB8AC3E}">
        <p14:creationId xmlns:p14="http://schemas.microsoft.com/office/powerpoint/2010/main" val="6588771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62" name="Text Placeholder 1"/>
          <p:cNvSpPr txBox="1"/>
          <p:nvPr/>
        </p:nvSpPr>
        <p:spPr>
          <a:xfrm>
            <a:off x="1489969" y="1559442"/>
            <a:ext cx="6056319" cy="1972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ts val="8000"/>
              </a:lnSpc>
              <a:defRPr sz="5000" spc="20">
                <a:solidFill>
                  <a:srgbClr val="FFFFFF"/>
                </a:solidFill>
                <a:latin typeface="Geller Headline"/>
                <a:ea typeface="Geller Headline"/>
                <a:cs typeface="Geller Headline"/>
                <a:sym typeface="Geller Headline"/>
              </a:defRPr>
            </a:pPr>
            <a:r>
              <a:rPr dirty="0">
                <a:latin typeface="Georgia" panose="02040502050405020303" pitchFamily="18" charset="0"/>
              </a:rPr>
              <a:t>Celebrating</a:t>
            </a:r>
            <a:br>
              <a:rPr dirty="0">
                <a:latin typeface="Georgia" panose="02040502050405020303" pitchFamily="18" charset="0"/>
              </a:rPr>
            </a:br>
            <a:endParaRPr dirty="0">
              <a:latin typeface="Georgia" panose="02040502050405020303" pitchFamily="18" charset="0"/>
            </a:endParaRPr>
          </a:p>
        </p:txBody>
      </p:sp>
      <p:sp>
        <p:nvSpPr>
          <p:cNvPr id="1163" name="TextBox 1"/>
          <p:cNvSpPr txBox="1"/>
          <p:nvPr/>
        </p:nvSpPr>
        <p:spPr>
          <a:xfrm>
            <a:off x="2350788" y="2174572"/>
            <a:ext cx="5847909" cy="1538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400">
                <a:solidFill>
                  <a:srgbClr val="FFFFFF"/>
                </a:solidFill>
                <a:latin typeface="Druk"/>
                <a:ea typeface="Druk"/>
                <a:cs typeface="Druk"/>
                <a:sym typeface="Druk"/>
              </a:defRPr>
            </a:lvl1pPr>
          </a:lstStyle>
          <a:p>
            <a:r>
              <a:rPr dirty="0">
                <a:latin typeface="Impact" panose="020B0806030902050204" pitchFamily="34" charset="0"/>
              </a:rPr>
              <a:t>SUCCESS</a:t>
            </a:r>
          </a:p>
        </p:txBody>
      </p:sp>
    </p:spTree>
    <p:extLst>
      <p:ext uri="{BB962C8B-B14F-4D97-AF65-F5344CB8AC3E}">
        <p14:creationId xmlns:p14="http://schemas.microsoft.com/office/powerpoint/2010/main" val="42092053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lide Number Placeholder 3"/>
          <p:cNvSpPr txBox="1">
            <a:spLocks noGrp="1"/>
          </p:cNvSpPr>
          <p:nvPr>
            <p:ph type="sldNum" sz="quarter" idx="4294967295"/>
          </p:nvPr>
        </p:nvSpPr>
        <p:spPr>
          <a:xfrm>
            <a:off x="322263" y="4669744"/>
            <a:ext cx="195102"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18</a:t>
            </a:fld>
            <a:endParaRPr/>
          </a:p>
        </p:txBody>
      </p:sp>
      <p:pic>
        <p:nvPicPr>
          <p:cNvPr id="1166" name="Picture 4" descr="Picture 4"/>
          <p:cNvPicPr>
            <a:picLocks noChangeAspect="1"/>
          </p:cNvPicPr>
          <p:nvPr/>
        </p:nvPicPr>
        <p:blipFill>
          <a:blip r:embed="rId3"/>
          <a:stretch>
            <a:fillRect/>
          </a:stretch>
        </p:blipFill>
        <p:spPr>
          <a:xfrm>
            <a:off x="4658938" y="656894"/>
            <a:ext cx="1567542" cy="1234590"/>
          </a:xfrm>
          <a:prstGeom prst="rect">
            <a:avLst/>
          </a:prstGeom>
          <a:ln w="12700">
            <a:miter lim="400000"/>
          </a:ln>
        </p:spPr>
      </p:pic>
      <p:pic>
        <p:nvPicPr>
          <p:cNvPr id="1167" name="Picture 4" descr="Picture 4"/>
          <p:cNvPicPr>
            <a:picLocks noChangeAspect="1"/>
          </p:cNvPicPr>
          <p:nvPr/>
        </p:nvPicPr>
        <p:blipFill>
          <a:blip r:embed="rId4"/>
          <a:stretch>
            <a:fillRect/>
          </a:stretch>
        </p:blipFill>
        <p:spPr>
          <a:xfrm>
            <a:off x="6420630" y="656894"/>
            <a:ext cx="2521726" cy="1047160"/>
          </a:xfrm>
          <a:prstGeom prst="rect">
            <a:avLst/>
          </a:prstGeom>
          <a:ln w="12700">
            <a:miter lim="400000"/>
          </a:ln>
        </p:spPr>
      </p:pic>
      <p:sp>
        <p:nvSpPr>
          <p:cNvPr id="1168" name="Rectangle 10"/>
          <p:cNvSpPr/>
          <p:nvPr/>
        </p:nvSpPr>
        <p:spPr>
          <a:xfrm>
            <a:off x="4572000" y="2050026"/>
            <a:ext cx="4572000" cy="309347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sp>
        <p:nvSpPr>
          <p:cNvPr id="1169" name="Rectangle 3"/>
          <p:cNvSpPr txBox="1"/>
          <p:nvPr/>
        </p:nvSpPr>
        <p:spPr>
          <a:xfrm>
            <a:off x="245760" y="89707"/>
            <a:ext cx="4273155" cy="4170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b="1">
                <a:latin typeface="Georgia"/>
                <a:ea typeface="Georgia"/>
                <a:cs typeface="Georgia"/>
                <a:sym typeface="Georgia"/>
              </a:defRPr>
            </a:pPr>
            <a:r>
              <a:rPr sz="2000" dirty="0">
                <a:solidFill>
                  <a:schemeClr val="tx1"/>
                </a:solidFill>
              </a:rPr>
              <a:t>CREST Awards</a:t>
            </a:r>
            <a:r>
              <a:rPr dirty="0"/>
              <a:t/>
            </a:r>
            <a:br>
              <a:rPr dirty="0"/>
            </a:br>
            <a:r>
              <a:rPr dirty="0"/>
              <a:t/>
            </a:r>
            <a:br>
              <a:rPr dirty="0"/>
            </a:br>
            <a:r>
              <a:rPr lang="en-US" b="1" dirty="0"/>
              <a:t>Ditch the dirt </a:t>
            </a:r>
            <a:r>
              <a:rPr b="0" dirty="0"/>
              <a:t>is perfect for a </a:t>
            </a:r>
            <a:r>
              <a:rPr lang="en-US" b="0" dirty="0" smtClean="0"/>
              <a:t>CREST Discovery Award</a:t>
            </a:r>
            <a:r>
              <a:rPr dirty="0" smtClean="0"/>
              <a:t>.</a:t>
            </a:r>
            <a:r>
              <a:rPr b="0" dirty="0" smtClean="0"/>
              <a:t> </a:t>
            </a:r>
            <a:r>
              <a:rPr b="0" dirty="0"/>
              <a:t>It can also be used to gain a Superstar </a:t>
            </a:r>
            <a:r>
              <a:rPr lang="en-GB" dirty="0"/>
              <a:t>A</a:t>
            </a:r>
            <a:r>
              <a:rPr b="0" dirty="0"/>
              <a:t>ward (primary) and as a context for </a:t>
            </a:r>
            <a:br>
              <a:rPr b="0" dirty="0"/>
            </a:br>
            <a:r>
              <a:rPr b="0" dirty="0"/>
              <a:t>Bronze–Gold Awards (Secondary</a:t>
            </a:r>
            <a:r>
              <a:rPr dirty="0"/>
              <a:t>)</a:t>
            </a:r>
            <a:r>
              <a:rPr lang="en-GB" dirty="0"/>
              <a:t>.</a:t>
            </a:r>
            <a:r>
              <a:rPr dirty="0"/>
              <a:t> </a:t>
            </a:r>
            <a:r>
              <a:rPr b="0" dirty="0"/>
              <a:t/>
            </a:r>
            <a:br>
              <a:rPr b="0" dirty="0"/>
            </a:br>
            <a:r>
              <a:rPr b="0" dirty="0"/>
              <a:t/>
            </a:r>
            <a:br>
              <a:rPr b="0" dirty="0"/>
            </a:br>
            <a:r>
              <a:rPr sz="2000" dirty="0">
                <a:solidFill>
                  <a:schemeClr val="tx1"/>
                </a:solidFill>
              </a:rPr>
              <a:t>Big Bang Competition</a:t>
            </a:r>
            <a:r>
              <a:rPr dirty="0"/>
              <a:t/>
            </a:r>
            <a:br>
              <a:rPr dirty="0"/>
            </a:br>
            <a:r>
              <a:rPr dirty="0"/>
              <a:t/>
            </a:r>
            <a:br>
              <a:rPr dirty="0"/>
            </a:br>
            <a:r>
              <a:rPr b="0" dirty="0"/>
              <a:t>You can enter your challenge into the Big Bang Competition, either at regional events </a:t>
            </a:r>
            <a:r>
              <a:rPr b="0" dirty="0" smtClean="0"/>
              <a:t>or</a:t>
            </a:r>
            <a:r>
              <a:rPr lang="en-US" b="0" dirty="0" smtClean="0"/>
              <a:t> online.</a:t>
            </a:r>
            <a:r>
              <a:rPr b="0" dirty="0"/>
              <a:t/>
            </a:r>
            <a:br>
              <a:rPr b="0" dirty="0"/>
            </a:br>
            <a:r>
              <a:rPr b="0" dirty="0"/>
              <a:t/>
            </a:r>
            <a:br>
              <a:rPr b="0" dirty="0"/>
            </a:br>
            <a:r>
              <a:rPr b="0" dirty="0"/>
              <a:t>200 projects are chosen every year to attend the national Big Bang Fair in Birmingham.  Prizes include industrial/scientific site visits, mentoring, cash, and the chance to represent the UK in </a:t>
            </a:r>
            <a:r>
              <a:rPr lang="en-US" b="0" dirty="0" smtClean="0"/>
              <a:t>international </a:t>
            </a:r>
            <a:r>
              <a:rPr b="0" dirty="0" smtClean="0"/>
              <a:t>competitions</a:t>
            </a:r>
            <a:r>
              <a:rPr b="0" dirty="0"/>
              <a:t>. </a:t>
            </a:r>
          </a:p>
        </p:txBody>
      </p:sp>
      <p:pic>
        <p:nvPicPr>
          <p:cNvPr id="1170" name="Picture 13" descr="Picture 13"/>
          <p:cNvPicPr>
            <a:picLocks noChangeAspect="1"/>
          </p:cNvPicPr>
          <p:nvPr/>
        </p:nvPicPr>
        <p:blipFill>
          <a:blip r:embed="rId5"/>
          <a:srcRect l="27633" t="11022" b="18473"/>
          <a:stretch>
            <a:fillRect/>
          </a:stretch>
        </p:blipFill>
        <p:spPr>
          <a:xfrm>
            <a:off x="4823475" y="2255665"/>
            <a:ext cx="4129553" cy="2682195"/>
          </a:xfrm>
          <a:prstGeom prst="rect">
            <a:avLst/>
          </a:prstGeom>
          <a:ln w="12700">
            <a:miter lim="400000"/>
          </a:ln>
        </p:spPr>
      </p:pic>
      <p:sp>
        <p:nvSpPr>
          <p:cNvPr id="1171" name="TextBox 14"/>
          <p:cNvSpPr txBox="1"/>
          <p:nvPr/>
        </p:nvSpPr>
        <p:spPr>
          <a:xfrm>
            <a:off x="924054" y="4369036"/>
            <a:ext cx="3271556"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1400">
                <a:latin typeface="Georgia"/>
                <a:ea typeface="Georgia"/>
                <a:cs typeface="Georgia"/>
                <a:sym typeface="Georgia"/>
              </a:defRPr>
            </a:pPr>
            <a:endParaRPr dirty="0"/>
          </a:p>
          <a:p>
            <a:pPr>
              <a:defRPr sz="1400">
                <a:latin typeface="Georgia"/>
                <a:ea typeface="Georgia"/>
                <a:cs typeface="Georgia"/>
                <a:sym typeface="Georgia"/>
              </a:defRPr>
            </a:pPr>
            <a:r>
              <a:rPr sz="1600" b="1" dirty="0">
                <a:solidFill>
                  <a:schemeClr val="tx1"/>
                </a:solidFill>
              </a:rPr>
              <a:t>This could be you next year</a:t>
            </a:r>
            <a:r>
              <a:rPr dirty="0">
                <a:solidFill>
                  <a:schemeClr val="tx1"/>
                </a:solidFill>
              </a:rPr>
              <a:t>!</a:t>
            </a:r>
          </a:p>
        </p:txBody>
      </p:sp>
      <p:pic>
        <p:nvPicPr>
          <p:cNvPr id="1172" name="Image" descr="Image"/>
          <p:cNvPicPr>
            <a:picLocks noChangeAspect="1"/>
          </p:cNvPicPr>
          <p:nvPr/>
        </p:nvPicPr>
        <p:blipFill>
          <a:blip r:embed="rId6"/>
          <a:stretch>
            <a:fillRect/>
          </a:stretch>
        </p:blipFill>
        <p:spPr>
          <a:xfrm>
            <a:off x="99969" y="4459763"/>
            <a:ext cx="412143" cy="604426"/>
          </a:xfrm>
          <a:prstGeom prst="rect">
            <a:avLst/>
          </a:prstGeom>
          <a:ln w="12700">
            <a:miter lim="400000"/>
          </a:ln>
        </p:spPr>
      </p:pic>
      <p:sp>
        <p:nvSpPr>
          <p:cNvPr id="1173" name="TextBox 2"/>
          <p:cNvSpPr txBox="1"/>
          <p:nvPr/>
        </p:nvSpPr>
        <p:spPr>
          <a:xfrm>
            <a:off x="135521" y="4646033"/>
            <a:ext cx="41214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1</a:t>
            </a:r>
            <a:r>
              <a:rPr lang="en-US" dirty="0"/>
              <a:t>8</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 name="Picture 15" descr="Picture 15"/>
          <p:cNvPicPr>
            <a:picLocks noChangeAspect="1"/>
          </p:cNvPicPr>
          <p:nvPr/>
        </p:nvPicPr>
        <p:blipFill>
          <a:blip r:embed="rId3"/>
          <a:stretch>
            <a:fillRect/>
          </a:stretch>
        </p:blipFill>
        <p:spPr>
          <a:xfrm>
            <a:off x="6978132" y="4279889"/>
            <a:ext cx="306591" cy="306591"/>
          </a:xfrm>
          <a:prstGeom prst="rect">
            <a:avLst/>
          </a:prstGeom>
          <a:ln w="12700">
            <a:miter lim="400000"/>
          </a:ln>
        </p:spPr>
      </p:pic>
      <p:pic>
        <p:nvPicPr>
          <p:cNvPr id="1178" name="Picture 16" descr="Picture 16"/>
          <p:cNvPicPr>
            <a:picLocks noChangeAspect="1"/>
          </p:cNvPicPr>
          <p:nvPr/>
        </p:nvPicPr>
        <p:blipFill>
          <a:blip r:embed="rId4"/>
          <a:stretch>
            <a:fillRect/>
          </a:stretch>
        </p:blipFill>
        <p:spPr>
          <a:xfrm>
            <a:off x="5948988" y="4242470"/>
            <a:ext cx="407429" cy="344011"/>
          </a:xfrm>
          <a:prstGeom prst="rect">
            <a:avLst/>
          </a:prstGeom>
          <a:ln w="12700">
            <a:miter lim="400000"/>
          </a:ln>
        </p:spPr>
      </p:pic>
      <p:pic>
        <p:nvPicPr>
          <p:cNvPr id="1179" name="Picture 17" descr="Picture 17"/>
          <p:cNvPicPr>
            <a:picLocks noChangeAspect="1"/>
          </p:cNvPicPr>
          <p:nvPr/>
        </p:nvPicPr>
        <p:blipFill>
          <a:blip r:embed="rId3"/>
          <a:stretch>
            <a:fillRect/>
          </a:stretch>
        </p:blipFill>
        <p:spPr>
          <a:xfrm>
            <a:off x="8085572" y="4279889"/>
            <a:ext cx="306591" cy="306591"/>
          </a:xfrm>
          <a:prstGeom prst="rect">
            <a:avLst/>
          </a:prstGeom>
          <a:ln w="12700">
            <a:miter lim="400000"/>
          </a:ln>
        </p:spPr>
      </p:pic>
      <p:pic>
        <p:nvPicPr>
          <p:cNvPr id="1180" name="Picture 7" descr="Picture 7"/>
          <p:cNvPicPr>
            <a:picLocks noChangeAspect="1"/>
          </p:cNvPicPr>
          <p:nvPr/>
        </p:nvPicPr>
        <p:blipFill>
          <a:blip r:embed="rId5"/>
          <a:stretch>
            <a:fillRect/>
          </a:stretch>
        </p:blipFill>
        <p:spPr>
          <a:xfrm>
            <a:off x="275088" y="295834"/>
            <a:ext cx="1439561" cy="833722"/>
          </a:xfrm>
          <a:prstGeom prst="rect">
            <a:avLst/>
          </a:prstGeom>
          <a:ln w="12700">
            <a:miter lim="400000"/>
          </a:ln>
        </p:spPr>
      </p:pic>
      <p:sp>
        <p:nvSpPr>
          <p:cNvPr id="1181" name="Title 1"/>
          <p:cNvSpPr txBox="1"/>
          <p:nvPr/>
        </p:nvSpPr>
        <p:spPr>
          <a:xfrm>
            <a:off x="250592" y="1685220"/>
            <a:ext cx="3711808" cy="2431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2400" b="1">
                <a:latin typeface="Georgia"/>
                <a:ea typeface="Georgia"/>
                <a:cs typeface="Georgia"/>
                <a:sym typeface="Georgia"/>
              </a:defRPr>
            </a:pPr>
            <a:r>
              <a:rPr dirty="0"/>
              <a:t>We hope you enjoyed Ditch the</a:t>
            </a:r>
            <a:r>
              <a:rPr lang="en-US" dirty="0"/>
              <a:t> </a:t>
            </a:r>
            <a:r>
              <a:rPr dirty="0"/>
              <a:t>dirt</a:t>
            </a: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lang="en-US"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400">
                <a:latin typeface="Geller Headline"/>
                <a:ea typeface="Geller Headline"/>
                <a:cs typeface="Geller Headline"/>
                <a:sym typeface="Geller Headline"/>
              </a:defRPr>
            </a:pPr>
            <a:endParaRPr sz="1400" b="0" dirty="0">
              <a:latin typeface="Geller Headline"/>
              <a:ea typeface="Geller Headline"/>
              <a:cs typeface="Geller Headline"/>
              <a:sym typeface="Geller Headline"/>
            </a:endParaRPr>
          </a:p>
          <a:p>
            <a:pPr>
              <a:defRPr sz="1000" b="1">
                <a:latin typeface="Georgia"/>
                <a:ea typeface="Georgia"/>
                <a:cs typeface="Georgia"/>
                <a:sym typeface="Georgia"/>
              </a:defRPr>
            </a:pPr>
            <a:r>
              <a:rPr dirty="0"/>
              <a:t>For more information and resources go to:</a:t>
            </a:r>
            <a:endParaRPr sz="1400" b="0" dirty="0">
              <a:latin typeface="Geller Headline"/>
              <a:ea typeface="Geller Headline"/>
              <a:cs typeface="Geller Headline"/>
              <a:sym typeface="Geller Headline"/>
            </a:endParaRPr>
          </a:p>
          <a:p>
            <a:pPr>
              <a:defRPr sz="1600" b="1">
                <a:latin typeface="Georgia"/>
                <a:ea typeface="Georgia"/>
                <a:cs typeface="Georgia"/>
                <a:sym typeface="Georgia"/>
              </a:defRPr>
            </a:pPr>
            <a:r>
              <a:rPr dirty="0"/>
              <a:t>practicalaction.org/schools</a:t>
            </a:r>
          </a:p>
        </p:txBody>
      </p:sp>
      <p:pic>
        <p:nvPicPr>
          <p:cNvPr id="1182" name="Picture 14" descr="Picture 14"/>
          <p:cNvPicPr>
            <a:picLocks noChangeAspect="1"/>
          </p:cNvPicPr>
          <p:nvPr/>
        </p:nvPicPr>
        <p:blipFill>
          <a:blip r:embed="rId6"/>
          <a:stretch>
            <a:fillRect/>
          </a:stretch>
        </p:blipFill>
        <p:spPr>
          <a:xfrm>
            <a:off x="250591" y="4567673"/>
            <a:ext cx="231649" cy="231651"/>
          </a:xfrm>
          <a:prstGeom prst="rect">
            <a:avLst/>
          </a:prstGeom>
          <a:ln w="12700">
            <a:miter lim="400000"/>
          </a:ln>
        </p:spPr>
      </p:pic>
      <p:pic>
        <p:nvPicPr>
          <p:cNvPr id="1183" name="Picture 18" descr="Picture 18"/>
          <p:cNvPicPr>
            <a:picLocks noChangeAspect="1"/>
          </p:cNvPicPr>
          <p:nvPr/>
        </p:nvPicPr>
        <p:blipFill>
          <a:blip r:embed="rId7"/>
          <a:stretch>
            <a:fillRect/>
          </a:stretch>
        </p:blipFill>
        <p:spPr>
          <a:xfrm>
            <a:off x="568083" y="4567673"/>
            <a:ext cx="231649" cy="231651"/>
          </a:xfrm>
          <a:prstGeom prst="rect">
            <a:avLst/>
          </a:prstGeom>
          <a:ln w="12700">
            <a:miter lim="400000"/>
          </a:ln>
        </p:spPr>
      </p:pic>
      <p:pic>
        <p:nvPicPr>
          <p:cNvPr id="1184" name="Picture 19" descr="Picture 19"/>
          <p:cNvPicPr>
            <a:picLocks noChangeAspect="1"/>
          </p:cNvPicPr>
          <p:nvPr/>
        </p:nvPicPr>
        <p:blipFill>
          <a:blip r:embed="rId8"/>
          <a:stretch>
            <a:fillRect/>
          </a:stretch>
        </p:blipFill>
        <p:spPr>
          <a:xfrm>
            <a:off x="1208645" y="4567673"/>
            <a:ext cx="231651" cy="231651"/>
          </a:xfrm>
          <a:prstGeom prst="rect">
            <a:avLst/>
          </a:prstGeom>
          <a:ln w="12700">
            <a:miter lim="400000"/>
          </a:ln>
        </p:spPr>
      </p:pic>
      <p:pic>
        <p:nvPicPr>
          <p:cNvPr id="1185" name="Picture 20" descr="Picture 20"/>
          <p:cNvPicPr>
            <a:picLocks noChangeAspect="1"/>
          </p:cNvPicPr>
          <p:nvPr/>
        </p:nvPicPr>
        <p:blipFill>
          <a:blip r:embed="rId9"/>
          <a:stretch>
            <a:fillRect/>
          </a:stretch>
        </p:blipFill>
        <p:spPr>
          <a:xfrm>
            <a:off x="1528768" y="4567673"/>
            <a:ext cx="231651" cy="231651"/>
          </a:xfrm>
          <a:prstGeom prst="rect">
            <a:avLst/>
          </a:prstGeom>
          <a:ln w="12700">
            <a:miter lim="400000"/>
          </a:ln>
        </p:spPr>
      </p:pic>
      <p:pic>
        <p:nvPicPr>
          <p:cNvPr id="1186" name="Picture 21" descr="Picture 21"/>
          <p:cNvPicPr>
            <a:picLocks noChangeAspect="1"/>
          </p:cNvPicPr>
          <p:nvPr/>
        </p:nvPicPr>
        <p:blipFill>
          <a:blip r:embed="rId10"/>
          <a:stretch>
            <a:fillRect/>
          </a:stretch>
        </p:blipFill>
        <p:spPr>
          <a:xfrm>
            <a:off x="885575" y="4567673"/>
            <a:ext cx="231651" cy="231651"/>
          </a:xfrm>
          <a:prstGeom prst="rect">
            <a:avLst/>
          </a:prstGeom>
          <a:ln w="12700">
            <a:miter lim="400000"/>
          </a:ln>
        </p:spPr>
      </p:pic>
      <p:sp>
        <p:nvSpPr>
          <p:cNvPr id="1187" name="Rectangle 12"/>
          <p:cNvSpPr/>
          <p:nvPr/>
        </p:nvSpPr>
        <p:spPr>
          <a:xfrm>
            <a:off x="4212235" y="0"/>
            <a:ext cx="4931767" cy="5143500"/>
          </a:xfrm>
          <a:prstGeom prst="rect">
            <a:avLst/>
          </a:pr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Geller Text Regular"/>
              </a:defRPr>
            </a:pPr>
            <a:endParaRPr/>
          </a:p>
        </p:txBody>
      </p:sp>
      <p:pic>
        <p:nvPicPr>
          <p:cNvPr id="1188" name="Picture 22" descr="Picture 22"/>
          <p:cNvPicPr>
            <a:picLocks noChangeAspect="1"/>
          </p:cNvPicPr>
          <p:nvPr/>
        </p:nvPicPr>
        <p:blipFill>
          <a:blip r:embed="rId11"/>
          <a:srcRect l="12053" t="9227" r="12053" b="4705"/>
          <a:stretch>
            <a:fillRect/>
          </a:stretch>
        </p:blipFill>
        <p:spPr>
          <a:xfrm>
            <a:off x="4212235" y="0"/>
            <a:ext cx="4931767" cy="5143500"/>
          </a:xfrm>
          <a:prstGeom prst="rect">
            <a:avLst/>
          </a:prstGeom>
          <a:ln w="12700">
            <a:miter lim="400000"/>
          </a:ln>
        </p:spPr>
      </p:pic>
      <p:pic>
        <p:nvPicPr>
          <p:cNvPr id="1189" name="Picture 23" descr="Picture 23"/>
          <p:cNvPicPr>
            <a:picLocks noChangeAspect="1"/>
          </p:cNvPicPr>
          <p:nvPr/>
        </p:nvPicPr>
        <p:blipFill>
          <a:blip r:embed="rId12"/>
          <a:stretch>
            <a:fillRect/>
          </a:stretch>
        </p:blipFill>
        <p:spPr>
          <a:xfrm rot="1718406">
            <a:off x="5812435" y="1476306"/>
            <a:ext cx="1865837" cy="2045675"/>
          </a:xfrm>
          <a:prstGeom prst="rect">
            <a:avLst/>
          </a:prstGeom>
          <a:ln w="12700">
            <a:miter lim="400000"/>
          </a:ln>
        </p:spPr>
      </p:pic>
      <p:pic>
        <p:nvPicPr>
          <p:cNvPr id="1190" name="Picture 2" descr="Picture 2"/>
          <p:cNvPicPr>
            <a:picLocks noChangeAspect="1"/>
          </p:cNvPicPr>
          <p:nvPr/>
        </p:nvPicPr>
        <p:blipFill>
          <a:blip r:embed="rId13"/>
          <a:stretch>
            <a:fillRect/>
          </a:stretch>
        </p:blipFill>
        <p:spPr>
          <a:xfrm>
            <a:off x="526178" y="5813647"/>
            <a:ext cx="1058417" cy="705614"/>
          </a:xfrm>
          <a:prstGeom prst="rect">
            <a:avLst/>
          </a:prstGeom>
          <a:ln w="12700">
            <a:miter lim="400000"/>
          </a:ln>
        </p:spPr>
      </p:pic>
      <p:pic>
        <p:nvPicPr>
          <p:cNvPr id="1191" name="Picture 2" descr="Picture 2"/>
          <p:cNvPicPr>
            <a:picLocks noChangeAspect="1"/>
          </p:cNvPicPr>
          <p:nvPr/>
        </p:nvPicPr>
        <p:blipFill>
          <a:blip r:embed="rId13"/>
          <a:stretch>
            <a:fillRect/>
          </a:stretch>
        </p:blipFill>
        <p:spPr>
          <a:xfrm>
            <a:off x="678578" y="5966047"/>
            <a:ext cx="1058417" cy="705614"/>
          </a:xfrm>
          <a:prstGeom prst="rect">
            <a:avLst/>
          </a:prstGeom>
          <a:ln w="12700">
            <a:miter lim="400000"/>
          </a:ln>
        </p:spPr>
      </p:pic>
      <p:sp>
        <p:nvSpPr>
          <p:cNvPr id="1192" name="TextBox 6"/>
          <p:cNvSpPr/>
          <p:nvPr/>
        </p:nvSpPr>
        <p:spPr>
          <a:xfrm>
            <a:off x="4205392" y="0"/>
            <a:ext cx="4946403" cy="5143500"/>
          </a:xfrm>
          <a:prstGeom prst="rect">
            <a:avLst/>
          </a:prstGeom>
          <a:solidFill>
            <a:schemeClr val="accent1"/>
          </a:solidFill>
          <a:ln w="12700">
            <a:miter lim="400000"/>
          </a:ln>
        </p:spPr>
        <p:txBody>
          <a:bodyPr lIns="45718" tIns="45718" rIns="45718" bIns="45718"/>
          <a:lstStyle/>
          <a:p>
            <a:pPr>
              <a:defRPr>
                <a:latin typeface="+mn-lt"/>
                <a:ea typeface="+mn-ea"/>
                <a:cs typeface="+mn-cs"/>
                <a:sym typeface="Geller Text Regular"/>
              </a:defRPr>
            </a:pPr>
            <a:endParaRPr/>
          </a:p>
        </p:txBody>
      </p:sp>
      <p:pic>
        <p:nvPicPr>
          <p:cNvPr id="1193" name="Image" descr="Image"/>
          <p:cNvPicPr>
            <a:picLocks noChangeAspect="1"/>
          </p:cNvPicPr>
          <p:nvPr/>
        </p:nvPicPr>
        <p:blipFill>
          <a:blip r:embed="rId14"/>
          <a:stretch>
            <a:fillRect/>
          </a:stretch>
        </p:blipFill>
        <p:spPr>
          <a:xfrm>
            <a:off x="5400711" y="-47518"/>
            <a:ext cx="2618417" cy="475170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5"/>
          <p:cNvSpPr/>
          <p:nvPr/>
        </p:nvSpPr>
        <p:spPr>
          <a:xfrm>
            <a:off x="0" y="0"/>
            <a:ext cx="9144000" cy="5143500"/>
          </a:xfrm>
          <a:prstGeom prst="rect">
            <a:avLst/>
          </a:prstGeom>
          <a:solidFill>
            <a:schemeClr val="accent1"/>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2"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3" name="TextBox 7"/>
          <p:cNvSpPr txBox="1"/>
          <p:nvPr/>
        </p:nvSpPr>
        <p:spPr>
          <a:xfrm>
            <a:off x="450204" y="406169"/>
            <a:ext cx="498424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400" b="1">
                <a:latin typeface="Georgia"/>
                <a:ea typeface="Georgia"/>
                <a:cs typeface="Georgia"/>
                <a:sym typeface="Georgia"/>
              </a:defRPr>
            </a:lvl1pPr>
          </a:lstStyle>
          <a:p>
            <a:r>
              <a:rPr lang="en-US" dirty="0"/>
              <a:t>How much water do you use?</a:t>
            </a:r>
            <a:r>
              <a:rPr dirty="0"/>
              <a:t> </a:t>
            </a:r>
          </a:p>
        </p:txBody>
      </p:sp>
      <p:pic>
        <p:nvPicPr>
          <p:cNvPr id="1040" name="Image" descr="Image"/>
          <p:cNvPicPr>
            <a:picLocks noChangeAspect="1"/>
          </p:cNvPicPr>
          <p:nvPr/>
        </p:nvPicPr>
        <p:blipFill>
          <a:blip r:embed="rId3"/>
          <a:stretch>
            <a:fillRect/>
          </a:stretch>
        </p:blipFill>
        <p:spPr>
          <a:xfrm>
            <a:off x="328569" y="4218463"/>
            <a:ext cx="412143" cy="604426"/>
          </a:xfrm>
          <a:prstGeom prst="rect">
            <a:avLst/>
          </a:prstGeom>
          <a:ln w="12700">
            <a:miter lim="400000"/>
          </a:ln>
        </p:spPr>
      </p:pic>
      <p:sp>
        <p:nvSpPr>
          <p:cNvPr id="1041" name="TextBox 2"/>
          <p:cNvSpPr txBox="1"/>
          <p:nvPr/>
        </p:nvSpPr>
        <p:spPr>
          <a:xfrm>
            <a:off x="427621" y="4404733"/>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a:t>2</a:t>
            </a:r>
            <a:endParaRPr dirty="0"/>
          </a:p>
        </p:txBody>
      </p:sp>
      <p:pic>
        <p:nvPicPr>
          <p:cNvPr id="13" name="pasted-image.png" descr="pasted-image.png"/>
          <p:cNvPicPr>
            <a:picLocks noChangeAspect="1"/>
          </p:cNvPicPr>
          <p:nvPr/>
        </p:nvPicPr>
        <p:blipFill>
          <a:blip r:embed="rId4"/>
          <a:stretch>
            <a:fillRect/>
          </a:stretch>
        </p:blipFill>
        <p:spPr>
          <a:xfrm>
            <a:off x="450204" y="2070962"/>
            <a:ext cx="2167767" cy="1444647"/>
          </a:xfrm>
          <a:prstGeom prst="rect">
            <a:avLst/>
          </a:prstGeom>
          <a:ln w="12700">
            <a:miter lim="400000"/>
          </a:ln>
        </p:spPr>
      </p:pic>
      <p:pic>
        <p:nvPicPr>
          <p:cNvPr id="15" name="pasted-image.png" descr="pasted-image.png"/>
          <p:cNvPicPr>
            <a:picLocks noChangeAspect="1"/>
          </p:cNvPicPr>
          <p:nvPr/>
        </p:nvPicPr>
        <p:blipFill>
          <a:blip r:embed="rId5"/>
          <a:stretch>
            <a:fillRect/>
          </a:stretch>
        </p:blipFill>
        <p:spPr>
          <a:xfrm>
            <a:off x="5406292" y="2198136"/>
            <a:ext cx="1317472" cy="1317473"/>
          </a:xfrm>
          <a:prstGeom prst="rect">
            <a:avLst/>
          </a:prstGeom>
          <a:ln w="12700">
            <a:miter lim="400000"/>
          </a:ln>
        </p:spPr>
      </p:pic>
      <p:pic>
        <p:nvPicPr>
          <p:cNvPr id="16" name="pasted-image.png" descr="pasted-image.png"/>
          <p:cNvPicPr>
            <a:picLocks noChangeAspect="1"/>
          </p:cNvPicPr>
          <p:nvPr/>
        </p:nvPicPr>
        <p:blipFill>
          <a:blip r:embed="rId6"/>
          <a:stretch>
            <a:fillRect/>
          </a:stretch>
        </p:blipFill>
        <p:spPr>
          <a:xfrm>
            <a:off x="7451524" y="2292462"/>
            <a:ext cx="852131" cy="1247890"/>
          </a:xfrm>
          <a:prstGeom prst="rect">
            <a:avLst/>
          </a:prstGeom>
          <a:ln w="12700">
            <a:miter lim="400000"/>
          </a:ln>
        </p:spPr>
      </p:pic>
      <p:sp>
        <p:nvSpPr>
          <p:cNvPr id="2" name="TextBox 1"/>
          <p:cNvSpPr txBox="1"/>
          <p:nvPr/>
        </p:nvSpPr>
        <p:spPr>
          <a:xfrm>
            <a:off x="1112156" y="3516701"/>
            <a:ext cx="138199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3C3C3C"/>
                </a:solidFill>
                <a:effectLst/>
                <a:uFillTx/>
                <a:latin typeface="Georgia" panose="02040502050405020303" pitchFamily="18" charset="0"/>
                <a:sym typeface="Helvetica"/>
              </a:rPr>
              <a:t>Drinking water</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Georgia" panose="02040502050405020303" pitchFamily="18" charset="0"/>
              </a:rPr>
              <a:t>2 </a:t>
            </a:r>
            <a:r>
              <a:rPr lang="en-US" sz="1400" dirty="0" err="1">
                <a:latin typeface="Georgia" panose="02040502050405020303" pitchFamily="18" charset="0"/>
              </a:rPr>
              <a:t>litres</a:t>
            </a:r>
            <a:endParaRPr kumimoji="0" lang="en-GB" sz="14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18" name="TextBox 17"/>
          <p:cNvSpPr txBox="1"/>
          <p:nvPr/>
        </p:nvSpPr>
        <p:spPr>
          <a:xfrm>
            <a:off x="3195756" y="3492946"/>
            <a:ext cx="138199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3C3C3C"/>
                </a:solidFill>
                <a:effectLst/>
                <a:uFillTx/>
                <a:latin typeface="Georgia" panose="02040502050405020303" pitchFamily="18" charset="0"/>
                <a:sym typeface="Helvetica"/>
              </a:rPr>
              <a:t>Cleaning teeth</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Georgia" panose="02040502050405020303" pitchFamily="18" charset="0"/>
              </a:rPr>
              <a:t>24 </a:t>
            </a:r>
            <a:r>
              <a:rPr lang="en-US" sz="1400" dirty="0" err="1">
                <a:latin typeface="Georgia" panose="02040502050405020303" pitchFamily="18" charset="0"/>
              </a:rPr>
              <a:t>litres</a:t>
            </a:r>
            <a:endParaRPr kumimoji="0" lang="en-GB" sz="14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19" name="TextBox 18"/>
          <p:cNvSpPr txBox="1"/>
          <p:nvPr/>
        </p:nvSpPr>
        <p:spPr>
          <a:xfrm>
            <a:off x="5434445" y="3500389"/>
            <a:ext cx="1381993"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3C3C3C"/>
                </a:solidFill>
                <a:effectLst/>
                <a:uFillTx/>
                <a:latin typeface="Georgia" panose="02040502050405020303" pitchFamily="18" charset="0"/>
                <a:sym typeface="Helvetica"/>
              </a:rPr>
              <a:t>Flushing toilet</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Georgia" panose="02040502050405020303" pitchFamily="18" charset="0"/>
              </a:rPr>
              <a:t>42 </a:t>
            </a:r>
            <a:r>
              <a:rPr lang="en-US" sz="1400" dirty="0" err="1">
                <a:latin typeface="Georgia" panose="02040502050405020303" pitchFamily="18" charset="0"/>
              </a:rPr>
              <a:t>litres</a:t>
            </a:r>
            <a:endParaRPr kumimoji="0" lang="en-GB" sz="14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20" name="TextBox 19"/>
          <p:cNvSpPr txBox="1"/>
          <p:nvPr/>
        </p:nvSpPr>
        <p:spPr>
          <a:xfrm>
            <a:off x="7144660" y="3516701"/>
            <a:ext cx="146586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3C3C3C"/>
                </a:solidFill>
                <a:effectLst/>
                <a:uFillTx/>
                <a:latin typeface="Georgia" panose="02040502050405020303" pitchFamily="18" charset="0"/>
                <a:sym typeface="Helvetica"/>
              </a:rPr>
              <a:t>Having a shower</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Georgia" panose="02040502050405020303" pitchFamily="18" charset="0"/>
              </a:rPr>
              <a:t>40 </a:t>
            </a:r>
            <a:r>
              <a:rPr lang="en-US" sz="1400" dirty="0" err="1">
                <a:latin typeface="Georgia" panose="02040502050405020303" pitchFamily="18" charset="0"/>
              </a:rPr>
              <a:t>litres</a:t>
            </a:r>
            <a:endParaRPr kumimoji="0" lang="en-GB" sz="14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581891" y="901727"/>
            <a:ext cx="793865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Make a note of the activities you have done today where you have used water. Look </a:t>
            </a:r>
            <a:r>
              <a:rPr lang="en-US" dirty="0">
                <a:latin typeface="Georgia" panose="02040502050405020303" pitchFamily="18" charset="0"/>
              </a:rPr>
              <a:t>at a two-</a:t>
            </a:r>
            <a:r>
              <a:rPr lang="en-US" dirty="0" err="1">
                <a:latin typeface="Georgia" panose="02040502050405020303" pitchFamily="18" charset="0"/>
              </a:rPr>
              <a:t>litre</a:t>
            </a:r>
            <a:r>
              <a:rPr lang="en-US" dirty="0">
                <a:latin typeface="Georgia" panose="02040502050405020303" pitchFamily="18" charset="0"/>
              </a:rPr>
              <a:t> bottle and </a:t>
            </a:r>
            <a:r>
              <a:rPr kumimoji="0" lang="en-US" sz="1800" b="0" i="0" u="none" strike="noStrike" cap="none" spc="0" normalizeH="0" baseline="0" dirty="0">
                <a:ln>
                  <a:noFill/>
                </a:ln>
                <a:solidFill>
                  <a:srgbClr val="3C3C3C"/>
                </a:solidFill>
                <a:effectLst/>
                <a:uFillTx/>
                <a:latin typeface="Georgia" panose="02040502050405020303" pitchFamily="18" charset="0"/>
                <a:sym typeface="Helvetica"/>
              </a:rPr>
              <a:t>estimate how much water you think you used.</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4" name="TextBox 3"/>
          <p:cNvSpPr txBox="1"/>
          <p:nvPr/>
        </p:nvSpPr>
        <p:spPr>
          <a:xfrm>
            <a:off x="581891" y="1657849"/>
            <a:ext cx="75126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H</a:t>
            </a:r>
            <a:r>
              <a:rPr kumimoji="0" lang="en-US" b="0" i="0" u="none" strike="noStrike" cap="none" spc="0" normalizeH="0" dirty="0">
                <a:ln>
                  <a:noFill/>
                </a:ln>
                <a:solidFill>
                  <a:srgbClr val="3C3C3C"/>
                </a:solidFill>
                <a:effectLst/>
                <a:uFillTx/>
                <a:latin typeface="Georgia" panose="02040502050405020303" pitchFamily="18" charset="0"/>
                <a:sym typeface="Helvetica"/>
              </a:rPr>
              <a:t>ow much water is used on average to carry out the activities below?</a:t>
            </a: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5" name="TextBox 4"/>
          <p:cNvSpPr txBox="1"/>
          <p:nvPr/>
        </p:nvSpPr>
        <p:spPr>
          <a:xfrm>
            <a:off x="1534087" y="4228907"/>
            <a:ext cx="726562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Georgia" panose="02040502050405020303" pitchFamily="18" charset="0"/>
              </a:rPr>
              <a:t>An average person </a:t>
            </a:r>
            <a:r>
              <a:rPr lang="en-US" dirty="0" smtClean="0">
                <a:latin typeface="Georgia" panose="02040502050405020303" pitchFamily="18" charset="0"/>
              </a:rPr>
              <a:t>in the UK uses </a:t>
            </a:r>
            <a:r>
              <a:rPr lang="en-US" dirty="0">
                <a:latin typeface="Georgia" panose="02040502050405020303" pitchFamily="18" charset="0"/>
              </a:rPr>
              <a:t>150 </a:t>
            </a:r>
            <a:r>
              <a:rPr lang="en-US" dirty="0" err="1">
                <a:latin typeface="Georgia" panose="02040502050405020303" pitchFamily="18" charset="0"/>
              </a:rPr>
              <a:t>litres</a:t>
            </a:r>
            <a:r>
              <a:rPr lang="en-US" dirty="0">
                <a:latin typeface="Georgia" panose="02040502050405020303" pitchFamily="18" charset="0"/>
              </a:rPr>
              <a:t> of water every day. </a:t>
            </a:r>
          </a:p>
          <a:p>
            <a:r>
              <a:rPr lang="en-US" dirty="0">
                <a:latin typeface="Georgia" panose="02040502050405020303" pitchFamily="18" charset="0"/>
              </a:rPr>
              <a:t>How would you feel if you had to collect that much </a:t>
            </a:r>
            <a:r>
              <a:rPr lang="en-US" dirty="0" smtClean="0">
                <a:latin typeface="Georgia" panose="02040502050405020303" pitchFamily="18" charset="0"/>
              </a:rPr>
              <a:t>water yourself?</a:t>
            </a:r>
            <a:endParaRPr lang="en-GB" dirty="0">
              <a:latin typeface="Georgia" panose="02040502050405020303" pitchFamily="18" charset="0"/>
            </a:endParaRPr>
          </a:p>
        </p:txBody>
      </p:sp>
      <p:pic>
        <p:nvPicPr>
          <p:cNvPr id="6" name="Picture 5"/>
          <p:cNvPicPr>
            <a:picLocks noChangeAspect="1"/>
          </p:cNvPicPr>
          <p:nvPr/>
        </p:nvPicPr>
        <p:blipFill rotWithShape="1">
          <a:blip r:embed="rId7"/>
          <a:srcRect l="20501" r="4166"/>
          <a:stretch/>
        </p:blipFill>
        <p:spPr>
          <a:xfrm>
            <a:off x="3252456" y="2344205"/>
            <a:ext cx="1525704" cy="1130776"/>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Title 1"/>
          <p:cNvSpPr txBox="1">
            <a:spLocks noGrp="1"/>
          </p:cNvSpPr>
          <p:nvPr>
            <p:ph type="title"/>
          </p:nvPr>
        </p:nvSpPr>
        <p:spPr>
          <a:xfrm>
            <a:off x="394606" y="220404"/>
            <a:ext cx="3078510" cy="561603"/>
          </a:xfrm>
          <a:prstGeom prst="rect">
            <a:avLst/>
          </a:prstGeom>
        </p:spPr>
        <p:txBody>
          <a:bodyPr/>
          <a:lstStyle>
            <a:lvl1pPr>
              <a:defRPr sz="2200" b="1">
                <a:latin typeface="Georgia"/>
                <a:ea typeface="Georgia"/>
                <a:cs typeface="Georgia"/>
                <a:sym typeface="Georgia"/>
              </a:defRPr>
            </a:lvl1pPr>
          </a:lstStyle>
          <a:p>
            <a:r>
              <a:rPr lang="en-US" dirty="0"/>
              <a:t>Not on tap</a:t>
            </a:r>
            <a:endParaRPr dirty="0"/>
          </a:p>
        </p:txBody>
      </p:sp>
      <p:pic>
        <p:nvPicPr>
          <p:cNvPr id="1050" name="Image" descr="Image"/>
          <p:cNvPicPr>
            <a:picLocks noChangeAspect="1"/>
          </p:cNvPicPr>
          <p:nvPr/>
        </p:nvPicPr>
        <p:blipFill>
          <a:blip r:embed="rId3"/>
          <a:stretch>
            <a:fillRect/>
          </a:stretch>
        </p:blipFill>
        <p:spPr>
          <a:xfrm>
            <a:off x="125369" y="4447063"/>
            <a:ext cx="412143" cy="604426"/>
          </a:xfrm>
          <a:prstGeom prst="rect">
            <a:avLst/>
          </a:prstGeom>
          <a:ln w="12700">
            <a:miter lim="400000"/>
          </a:ln>
        </p:spPr>
      </p:pic>
      <p:sp>
        <p:nvSpPr>
          <p:cNvPr id="1051" name="TextBox 2"/>
          <p:cNvSpPr txBox="1"/>
          <p:nvPr/>
        </p:nvSpPr>
        <p:spPr>
          <a:xfrm>
            <a:off x="211721" y="4633333"/>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a:t>3</a:t>
            </a:r>
            <a:endParaRPr dirty="0"/>
          </a:p>
        </p:txBody>
      </p:sp>
      <p:sp>
        <p:nvSpPr>
          <p:cNvPr id="2" name="Text Placeholder 1"/>
          <p:cNvSpPr>
            <a:spLocks noGrp="1"/>
          </p:cNvSpPr>
          <p:nvPr>
            <p:ph type="body" sz="half" idx="1"/>
          </p:nvPr>
        </p:nvSpPr>
        <p:spPr>
          <a:xfrm>
            <a:off x="394606" y="875142"/>
            <a:ext cx="2829294" cy="3394475"/>
          </a:xfrm>
        </p:spPr>
        <p:txBody>
          <a:bodyPr>
            <a:normAutofit/>
          </a:bodyPr>
          <a:lstStyle/>
          <a:p>
            <a:r>
              <a:rPr lang="en-US" sz="1800" dirty="0">
                <a:latin typeface="Georgia" panose="02040502050405020303" pitchFamily="18" charset="0"/>
              </a:rPr>
              <a:t>There are 2.4 billion people in the world today who do not have water piped to or close to their homes</a:t>
            </a:r>
          </a:p>
          <a:p>
            <a:endParaRPr lang="en-US" sz="1800" dirty="0">
              <a:latin typeface="Georgia" panose="02040502050405020303" pitchFamily="18" charset="0"/>
            </a:endParaRPr>
          </a:p>
          <a:p>
            <a:endParaRPr lang="en-US" sz="1800" dirty="0">
              <a:latin typeface="Georgia" panose="02040502050405020303" pitchFamily="18" charset="0"/>
            </a:endParaRPr>
          </a:p>
          <a:p>
            <a:r>
              <a:rPr lang="en-US" sz="1800" dirty="0">
                <a:latin typeface="Georgia" panose="02040502050405020303" pitchFamily="18" charset="0"/>
              </a:rPr>
              <a:t>Many women and children  (especially girls) have to collect water and carry it back to their homes every day. </a:t>
            </a:r>
            <a:endParaRPr lang="en-GB" sz="1800" dirty="0">
              <a:latin typeface="Georgia" panose="02040502050405020303" pitchFamily="18"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5031" t="16225" r="15072" b="2370"/>
          <a:stretch/>
        </p:blipFill>
        <p:spPr>
          <a:xfrm>
            <a:off x="4072129" y="438913"/>
            <a:ext cx="4620767" cy="424935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5"/>
          <p:cNvSpPr/>
          <p:nvPr/>
        </p:nvSpPr>
        <p:spPr>
          <a:xfrm>
            <a:off x="0" y="0"/>
            <a:ext cx="9144000" cy="5143500"/>
          </a:xfrm>
          <a:prstGeom prst="rect">
            <a:avLst/>
          </a:prstGeom>
          <a:solidFill>
            <a:schemeClr val="accent1"/>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2"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3" name="TextBox 7"/>
          <p:cNvSpPr txBox="1"/>
          <p:nvPr/>
        </p:nvSpPr>
        <p:spPr>
          <a:xfrm>
            <a:off x="450204" y="406169"/>
            <a:ext cx="498424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400" b="1">
                <a:latin typeface="Georgia"/>
                <a:ea typeface="Georgia"/>
                <a:cs typeface="Georgia"/>
                <a:sym typeface="Georgia"/>
              </a:defRPr>
            </a:lvl1pPr>
          </a:lstStyle>
          <a:p>
            <a:r>
              <a:rPr lang="en-US" dirty="0"/>
              <a:t>A daily task</a:t>
            </a:r>
            <a:endParaRPr dirty="0"/>
          </a:p>
        </p:txBody>
      </p:sp>
      <p:pic>
        <p:nvPicPr>
          <p:cNvPr id="1040" name="Image" descr="Image"/>
          <p:cNvPicPr>
            <a:picLocks noChangeAspect="1"/>
          </p:cNvPicPr>
          <p:nvPr/>
        </p:nvPicPr>
        <p:blipFill>
          <a:blip r:embed="rId3"/>
          <a:stretch>
            <a:fillRect/>
          </a:stretch>
        </p:blipFill>
        <p:spPr>
          <a:xfrm>
            <a:off x="375819" y="4187220"/>
            <a:ext cx="412143" cy="604426"/>
          </a:xfrm>
          <a:prstGeom prst="rect">
            <a:avLst/>
          </a:prstGeom>
          <a:ln w="12700">
            <a:miter lim="400000"/>
          </a:ln>
        </p:spPr>
      </p:pic>
      <p:sp>
        <p:nvSpPr>
          <p:cNvPr id="1041" name="TextBox 2"/>
          <p:cNvSpPr txBox="1"/>
          <p:nvPr/>
        </p:nvSpPr>
        <p:spPr>
          <a:xfrm>
            <a:off x="447449" y="4390797"/>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a:t>4</a:t>
            </a:r>
            <a:endParaRPr dirty="0"/>
          </a:p>
        </p:txBody>
      </p:sp>
      <p:sp>
        <p:nvSpPr>
          <p:cNvPr id="22" name="TextBox 21"/>
          <p:cNvSpPr txBox="1"/>
          <p:nvPr/>
        </p:nvSpPr>
        <p:spPr>
          <a:xfrm>
            <a:off x="867935" y="918808"/>
            <a:ext cx="7288513" cy="3077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600" dirty="0">
                <a:latin typeface="Georgia" panose="02040502050405020303" pitchFamily="18" charset="0"/>
              </a:rPr>
              <a:t>Imagine you live in a remote area of Turkana in northern Kenya where there is no piped water.</a:t>
            </a:r>
          </a:p>
          <a:p>
            <a:endParaRPr lang="en-US" sz="1600" dirty="0">
              <a:latin typeface="Georgia" panose="02040502050405020303" pitchFamily="18" charset="0"/>
            </a:endParaRPr>
          </a:p>
          <a:p>
            <a:r>
              <a:rPr lang="en-US" sz="1600" dirty="0">
                <a:latin typeface="Georgia" panose="02040502050405020303" pitchFamily="18" charset="0"/>
              </a:rPr>
              <a:t>Your task is to collect the water for your home from ground water holes before you go off to school.  </a:t>
            </a:r>
          </a:p>
          <a:p>
            <a:endParaRPr lang="en-US" sz="1600" dirty="0">
              <a:latin typeface="Georgia" panose="02040502050405020303" pitchFamily="18" charset="0"/>
            </a:endParaRPr>
          </a:p>
          <a:p>
            <a:r>
              <a:rPr lang="en-US" sz="1600" dirty="0">
                <a:latin typeface="Georgia" panose="02040502050405020303" pitchFamily="18" charset="0"/>
              </a:rPr>
              <a:t>Before you get started decide what equipment you will use to collect your water. </a:t>
            </a:r>
          </a:p>
          <a:p>
            <a:endParaRPr lang="en-US" sz="1600" dirty="0">
              <a:latin typeface="Georgia" panose="02040502050405020303" pitchFamily="18" charset="0"/>
            </a:endParaRPr>
          </a:p>
          <a:p>
            <a:r>
              <a:rPr lang="en-US" sz="1600" dirty="0">
                <a:latin typeface="Georgia" panose="02040502050405020303" pitchFamily="18" charset="0"/>
              </a:rPr>
              <a:t>You have 5 minutes to collect as much water as you can.  </a:t>
            </a:r>
          </a:p>
          <a:p>
            <a:r>
              <a:rPr lang="en-US" sz="1600" b="1" dirty="0">
                <a:solidFill>
                  <a:schemeClr val="accent1"/>
                </a:solidFill>
                <a:latin typeface="Georgia" panose="02040502050405020303" pitchFamily="18" charset="0"/>
              </a:rPr>
              <a:t>Be careful not to spill any as each drop of water is precious!  </a:t>
            </a:r>
          </a:p>
          <a:p>
            <a:endParaRPr lang="en-US" sz="1600" dirty="0">
              <a:latin typeface="Georgia" panose="02040502050405020303" pitchFamily="18" charset="0"/>
            </a:endParaRPr>
          </a:p>
          <a:p>
            <a:r>
              <a:rPr lang="en-US" sz="1600" dirty="0">
                <a:latin typeface="Georgia" panose="02040502050405020303" pitchFamily="18" charset="0"/>
              </a:rPr>
              <a:t>After 5 minutes measure how many ml/</a:t>
            </a:r>
            <a:r>
              <a:rPr lang="en-US" sz="1600" dirty="0" err="1">
                <a:latin typeface="Georgia" panose="02040502050405020303" pitchFamily="18" charset="0"/>
              </a:rPr>
              <a:t>litres</a:t>
            </a:r>
            <a:r>
              <a:rPr lang="en-US" sz="1600" dirty="0">
                <a:latin typeface="Georgia" panose="02040502050405020303" pitchFamily="18" charset="0"/>
              </a:rPr>
              <a:t> of water your group has collected</a:t>
            </a:r>
            <a:r>
              <a:rPr lang="en-US" dirty="0">
                <a:latin typeface="Georgia" panose="02040502050405020303" pitchFamily="18" charset="0"/>
              </a:rPr>
              <a:t>.</a:t>
            </a:r>
          </a:p>
        </p:txBody>
      </p:sp>
    </p:spTree>
    <p:extLst>
      <p:ext uri="{BB962C8B-B14F-4D97-AF65-F5344CB8AC3E}">
        <p14:creationId xmlns:p14="http://schemas.microsoft.com/office/powerpoint/2010/main" val="160145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5"/>
          <p:cNvSpPr/>
          <p:nvPr/>
        </p:nvSpPr>
        <p:spPr>
          <a:xfrm>
            <a:off x="0" y="0"/>
            <a:ext cx="9144000" cy="5143500"/>
          </a:xfrm>
          <a:prstGeom prst="rect">
            <a:avLst/>
          </a:prstGeom>
          <a:solidFill>
            <a:schemeClr val="accent1"/>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2"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r>
              <a:rPr lang="en-US" dirty="0">
                <a:latin typeface="Georgia" panose="02040502050405020303" pitchFamily="18" charset="0"/>
              </a:rPr>
              <a:t>Many people around the world face</a:t>
            </a:r>
          </a:p>
          <a:p>
            <a:pPr>
              <a:defRPr>
                <a:latin typeface="+mn-lt"/>
                <a:ea typeface="+mn-ea"/>
                <a:cs typeface="+mn-cs"/>
                <a:sym typeface="Geller Text Regular"/>
              </a:defRPr>
            </a:pPr>
            <a:r>
              <a:rPr lang="en-US" dirty="0">
                <a:latin typeface="Georgia" panose="02040502050405020303" pitchFamily="18" charset="0"/>
              </a:rPr>
              <a:t>problems like not having water that</a:t>
            </a:r>
          </a:p>
          <a:p>
            <a:pPr>
              <a:defRPr>
                <a:latin typeface="+mn-lt"/>
                <a:ea typeface="+mn-ea"/>
                <a:cs typeface="+mn-cs"/>
                <a:sym typeface="Geller Text Regular"/>
              </a:defRPr>
            </a:pPr>
            <a:r>
              <a:rPr lang="en-US" dirty="0"/>
              <a:t>trap them in </a:t>
            </a:r>
            <a:r>
              <a:rPr lang="en-US" dirty="0">
                <a:latin typeface="Georgia" panose="02040502050405020303" pitchFamily="18" charset="0"/>
              </a:rPr>
              <a:t>poverty.</a:t>
            </a:r>
          </a:p>
          <a:p>
            <a:pPr>
              <a:defRPr>
                <a:latin typeface="+mn-lt"/>
                <a:ea typeface="+mn-ea"/>
                <a:cs typeface="+mn-cs"/>
                <a:sym typeface="Geller Text Regular"/>
              </a:defRPr>
            </a:pPr>
            <a:endParaRPr lang="en-US" dirty="0">
              <a:latin typeface="Georgia" panose="02040502050405020303" pitchFamily="18" charset="0"/>
            </a:endParaRPr>
          </a:p>
          <a:p>
            <a:pPr>
              <a:defRPr>
                <a:latin typeface="+mn-lt"/>
                <a:ea typeface="+mn-ea"/>
                <a:cs typeface="+mn-cs"/>
                <a:sym typeface="Geller Text Regular"/>
              </a:defRPr>
            </a:pPr>
            <a:r>
              <a:rPr lang="en-US" dirty="0">
                <a:latin typeface="Georgia" panose="02040502050405020303" pitchFamily="18" charset="0"/>
              </a:rPr>
              <a:t>In 2015 the </a:t>
            </a:r>
            <a:r>
              <a:rPr lang="en-US" b="1" dirty="0">
                <a:latin typeface="Georgia" panose="02040502050405020303" pitchFamily="18" charset="0"/>
              </a:rPr>
              <a:t>United </a:t>
            </a:r>
            <a:r>
              <a:rPr lang="en-US" dirty="0">
                <a:latin typeface="Georgia" panose="02040502050405020303" pitchFamily="18" charset="0"/>
                <a:ea typeface="+mn-ea"/>
                <a:cs typeface="+mn-cs"/>
              </a:rPr>
              <a:t>Nations (UN) </a:t>
            </a:r>
          </a:p>
          <a:p>
            <a:pPr>
              <a:defRPr>
                <a:latin typeface="+mn-lt"/>
                <a:ea typeface="+mn-ea"/>
                <a:cs typeface="+mn-cs"/>
                <a:sym typeface="Geller Text Regular"/>
              </a:defRPr>
            </a:pPr>
            <a:r>
              <a:rPr lang="en-US" dirty="0">
                <a:latin typeface="Georgia" panose="02040502050405020303" pitchFamily="18" charset="0"/>
              </a:rPr>
              <a:t>met with leaders from over 30 </a:t>
            </a:r>
          </a:p>
          <a:p>
            <a:pPr>
              <a:defRPr>
                <a:latin typeface="+mn-lt"/>
                <a:ea typeface="+mn-ea"/>
                <a:cs typeface="+mn-cs"/>
                <a:sym typeface="Geller Text Regular"/>
              </a:defRPr>
            </a:pPr>
            <a:r>
              <a:rPr lang="en-US" dirty="0">
                <a:latin typeface="Georgia" panose="02040502050405020303" pitchFamily="18" charset="0"/>
              </a:rPr>
              <a:t>countries to work out how to solve </a:t>
            </a:r>
          </a:p>
          <a:p>
            <a:pPr>
              <a:defRPr>
                <a:latin typeface="+mn-lt"/>
                <a:ea typeface="+mn-ea"/>
                <a:cs typeface="+mn-cs"/>
                <a:sym typeface="Geller Text Regular"/>
              </a:defRPr>
            </a:pPr>
            <a:r>
              <a:rPr lang="en-US" dirty="0">
                <a:latin typeface="Georgia" panose="02040502050405020303" pitchFamily="18" charset="0"/>
              </a:rPr>
              <a:t>some of the world’s biggest problems.</a:t>
            </a:r>
          </a:p>
          <a:p>
            <a:pPr>
              <a:defRPr>
                <a:latin typeface="+mn-lt"/>
                <a:ea typeface="+mn-ea"/>
                <a:cs typeface="+mn-cs"/>
                <a:sym typeface="Geller Text Regular"/>
              </a:defRPr>
            </a:pPr>
            <a:endParaRPr lang="en-US" dirty="0">
              <a:latin typeface="Georgia" panose="02040502050405020303" pitchFamily="18" charset="0"/>
            </a:endParaRPr>
          </a:p>
          <a:p>
            <a:pPr>
              <a:defRPr>
                <a:latin typeface="+mn-lt"/>
                <a:ea typeface="+mn-ea"/>
                <a:cs typeface="+mn-cs"/>
                <a:sym typeface="Geller Text Regular"/>
              </a:defRPr>
            </a:pPr>
            <a:r>
              <a:rPr lang="en-US" dirty="0">
                <a:latin typeface="Georgia" panose="02040502050405020303" pitchFamily="18" charset="0"/>
                <a:ea typeface="+mn-ea"/>
                <a:cs typeface="+mn-cs"/>
              </a:rPr>
              <a:t>They identified 17 goals to </a:t>
            </a:r>
          </a:p>
          <a:p>
            <a:pPr>
              <a:defRPr>
                <a:latin typeface="+mn-lt"/>
                <a:ea typeface="+mn-ea"/>
                <a:cs typeface="+mn-cs"/>
                <a:sym typeface="Geller Text Regular"/>
              </a:defRPr>
            </a:pPr>
            <a:r>
              <a:rPr lang="en-US" dirty="0">
                <a:latin typeface="Georgia" panose="02040502050405020303" pitchFamily="18" charset="0"/>
                <a:ea typeface="+mn-ea"/>
                <a:cs typeface="+mn-cs"/>
              </a:rPr>
              <a:t>end poverty in the world by 2030</a:t>
            </a:r>
          </a:p>
          <a:p>
            <a:pPr>
              <a:defRPr>
                <a:latin typeface="+mn-lt"/>
                <a:ea typeface="+mn-ea"/>
                <a:cs typeface="+mn-cs"/>
                <a:sym typeface="Geller Text Regular"/>
              </a:defRPr>
            </a:pPr>
            <a:r>
              <a:rPr lang="en-US" dirty="0">
                <a:latin typeface="Georgia" panose="02040502050405020303" pitchFamily="18" charset="0"/>
                <a:ea typeface="+mn-ea"/>
                <a:cs typeface="+mn-cs"/>
              </a:rPr>
              <a:t>and called them the:</a:t>
            </a:r>
          </a:p>
          <a:p>
            <a:pPr>
              <a:defRPr>
                <a:latin typeface="+mn-lt"/>
                <a:ea typeface="+mn-ea"/>
                <a:cs typeface="+mn-cs"/>
                <a:sym typeface="Geller Text Regular"/>
              </a:defRPr>
            </a:pPr>
            <a:endParaRPr lang="en-US" dirty="0">
              <a:latin typeface="Georgia" panose="02040502050405020303" pitchFamily="18" charset="0"/>
            </a:endParaRPr>
          </a:p>
          <a:p>
            <a:pPr>
              <a:defRPr>
                <a:latin typeface="+mn-lt"/>
                <a:ea typeface="+mn-ea"/>
                <a:cs typeface="+mn-cs"/>
                <a:sym typeface="Geller Text Regular"/>
              </a:defRPr>
            </a:pPr>
            <a:r>
              <a:rPr lang="en-US" b="1" dirty="0">
                <a:solidFill>
                  <a:srgbClr val="2BB6B7"/>
                </a:solidFill>
                <a:latin typeface="Georgia" panose="02040502050405020303" pitchFamily="18" charset="0"/>
              </a:rPr>
              <a:t>Sustainable Development Goals </a:t>
            </a:r>
          </a:p>
          <a:p>
            <a:pPr>
              <a:defRPr>
                <a:latin typeface="+mn-lt"/>
                <a:ea typeface="+mn-ea"/>
                <a:cs typeface="+mn-cs"/>
                <a:sym typeface="Geller Text Regular"/>
              </a:defRPr>
            </a:pPr>
            <a:r>
              <a:rPr lang="en-US" dirty="0">
                <a:latin typeface="Georgia" panose="02040502050405020303" pitchFamily="18" charset="0"/>
              </a:rPr>
              <a:t>(SDGs) or Global Goals for short.</a:t>
            </a:r>
            <a:endParaRPr dirty="0">
              <a:latin typeface="Georgia" panose="02040502050405020303" pitchFamily="18" charset="0"/>
            </a:endParaRPr>
          </a:p>
        </p:txBody>
      </p:sp>
      <p:sp>
        <p:nvSpPr>
          <p:cNvPr id="1041" name="TextBox 2"/>
          <p:cNvSpPr txBox="1"/>
          <p:nvPr/>
        </p:nvSpPr>
        <p:spPr>
          <a:xfrm>
            <a:off x="502158" y="4366950"/>
            <a:ext cx="239438"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1</a:t>
            </a:r>
          </a:p>
        </p:txBody>
      </p:sp>
      <p:pic>
        <p:nvPicPr>
          <p:cNvPr id="9" name="Picture 2" descr="Picture 2"/>
          <p:cNvPicPr>
            <a:picLocks noChangeAspect="1"/>
          </p:cNvPicPr>
          <p:nvPr/>
        </p:nvPicPr>
        <p:blipFill>
          <a:blip r:embed="rId3"/>
          <a:srcRect t="391" b="390"/>
          <a:stretch>
            <a:fillRect/>
          </a:stretch>
        </p:blipFill>
        <p:spPr>
          <a:xfrm>
            <a:off x="4303867" y="271498"/>
            <a:ext cx="4590394" cy="4607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7146479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2" name="Picture Placeholder 4"/>
          <p:cNvGrpSpPr/>
          <p:nvPr/>
        </p:nvGrpSpPr>
        <p:grpSpPr>
          <a:xfrm>
            <a:off x="198351" y="552728"/>
            <a:ext cx="8661601" cy="4369395"/>
            <a:chOff x="0" y="0"/>
            <a:chExt cx="8661601" cy="4369393"/>
          </a:xfrm>
        </p:grpSpPr>
        <p:sp>
          <p:nvSpPr>
            <p:cNvPr id="1060" name="Rectangle"/>
            <p:cNvSpPr/>
            <p:nvPr/>
          </p:nvSpPr>
          <p:spPr>
            <a:xfrm>
              <a:off x="0" y="-1"/>
              <a:ext cx="8661600" cy="4369394"/>
            </a:xfrm>
            <a:prstGeom prst="rect">
              <a:avLst/>
            </a:prstGeom>
            <a:solidFill>
              <a:srgbClr val="EFEFEF"/>
            </a:solidFill>
            <a:ln w="12700" cap="flat">
              <a:noFill/>
              <a:miter lim="400000"/>
            </a:ln>
            <a:effectLst/>
          </p:spPr>
          <p:txBody>
            <a:bodyPr wrap="square" lIns="45718" tIns="45718" rIns="45718" bIns="45718" numCol="1" anchor="ctr">
              <a:noAutofit/>
            </a:bodyPr>
            <a:lstStyle/>
            <a:p>
              <a:pPr>
                <a:defRPr>
                  <a:latin typeface="+mj-lt"/>
                  <a:ea typeface="+mj-ea"/>
                  <a:cs typeface="+mj-cs"/>
                  <a:sym typeface="Geller Text Regular"/>
                </a:defRPr>
              </a:pPr>
              <a:endParaRPr/>
            </a:p>
          </p:txBody>
        </p:sp>
        <p:pic>
          <p:nvPicPr>
            <p:cNvPr id="1061" name="image21.png" descr="image21.png"/>
            <p:cNvPicPr>
              <a:picLocks noChangeAspect="1"/>
            </p:cNvPicPr>
            <p:nvPr/>
          </p:nvPicPr>
          <p:blipFill>
            <a:blip r:embed="rId3"/>
            <a:srcRect l="152" r="284"/>
            <a:stretch>
              <a:fillRect/>
            </a:stretch>
          </p:blipFill>
          <p:spPr>
            <a:xfrm>
              <a:off x="0" y="87101"/>
              <a:ext cx="8661602" cy="4282293"/>
            </a:xfrm>
            <a:prstGeom prst="rect">
              <a:avLst/>
            </a:prstGeom>
            <a:ln w="12700" cap="flat">
              <a:noFill/>
              <a:miter lim="400000"/>
            </a:ln>
            <a:effectLst/>
          </p:spPr>
        </p:pic>
      </p:grpSp>
      <p:sp>
        <p:nvSpPr>
          <p:cNvPr id="1063" name="Title 6"/>
          <p:cNvSpPr txBox="1"/>
          <p:nvPr/>
        </p:nvSpPr>
        <p:spPr>
          <a:xfrm>
            <a:off x="1544020" y="183397"/>
            <a:ext cx="5578676" cy="358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b="1">
                <a:latin typeface="Georgia"/>
                <a:ea typeface="Georgia"/>
                <a:cs typeface="Georgia"/>
                <a:sym typeface="Georgia"/>
              </a:defRPr>
            </a:lvl1pPr>
          </a:lstStyle>
          <a:p>
            <a:r>
              <a:t>The Sustainable Development Goals  (SDGs) </a:t>
            </a:r>
          </a:p>
        </p:txBody>
      </p:sp>
    </p:spTree>
    <p:extLst>
      <p:ext uri="{BB962C8B-B14F-4D97-AF65-F5344CB8AC3E}">
        <p14:creationId xmlns:p14="http://schemas.microsoft.com/office/powerpoint/2010/main" val="25944666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69" name="Text Placeholder 1"/>
          <p:cNvSpPr txBox="1">
            <a:spLocks noGrp="1"/>
          </p:cNvSpPr>
          <p:nvPr>
            <p:ph type="body" sz="quarter" idx="1"/>
          </p:nvPr>
        </p:nvSpPr>
        <p:spPr>
          <a:xfrm>
            <a:off x="1423122" y="1462361"/>
            <a:ext cx="6056319" cy="824628"/>
          </a:xfrm>
          <a:prstGeom prst="rect">
            <a:avLst/>
          </a:prstGeom>
        </p:spPr>
        <p:txBody>
          <a:bodyPr/>
          <a:lstStyle>
            <a:lvl1pPr>
              <a:defRPr spc="0"/>
            </a:lvl1pPr>
          </a:lstStyle>
          <a:p>
            <a:r>
              <a:rPr lang="en-US" dirty="0">
                <a:latin typeface="Georgia" panose="02040502050405020303" pitchFamily="18" charset="0"/>
              </a:rPr>
              <a:t>Investigating</a:t>
            </a:r>
            <a:endParaRPr dirty="0">
              <a:latin typeface="Georgia" panose="02040502050405020303" pitchFamily="18" charset="0"/>
            </a:endParaRPr>
          </a:p>
        </p:txBody>
      </p:sp>
      <p:sp>
        <p:nvSpPr>
          <p:cNvPr id="1070" name="TextBox 2"/>
          <p:cNvSpPr txBox="1"/>
          <p:nvPr/>
        </p:nvSpPr>
        <p:spPr>
          <a:xfrm>
            <a:off x="624839" y="2070534"/>
            <a:ext cx="7652886" cy="15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9200">
                <a:solidFill>
                  <a:srgbClr val="FFFFFF"/>
                </a:solidFill>
                <a:latin typeface="Druk"/>
                <a:ea typeface="Druk"/>
                <a:cs typeface="Druk"/>
                <a:sym typeface="Druk"/>
              </a:defRPr>
            </a:lvl1pPr>
          </a:lstStyle>
          <a:p>
            <a:r>
              <a:rPr lang="en-US" dirty="0">
                <a:latin typeface="Impact" panose="020B0806030902050204" pitchFamily="34" charset="0"/>
              </a:rPr>
              <a:t>WATER QUALITY</a:t>
            </a:r>
            <a:endParaRPr dirty="0">
              <a:latin typeface="Impact" panose="020B080603090205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Content Placeholder 2"/>
          <p:cNvSpPr txBox="1"/>
          <p:nvPr/>
        </p:nvSpPr>
        <p:spPr>
          <a:xfrm>
            <a:off x="343860" y="616152"/>
            <a:ext cx="4950037"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lvl="1" indent="457200">
              <a:defRPr sz="1400" spc="20">
                <a:latin typeface="Georgia"/>
                <a:ea typeface="Georgia"/>
                <a:cs typeface="Georgia"/>
                <a:sym typeface="Georgia"/>
              </a:defRPr>
            </a:pPr>
            <a:endParaRPr dirty="0"/>
          </a:p>
        </p:txBody>
      </p:sp>
      <p:pic>
        <p:nvPicPr>
          <p:cNvPr id="1077" name="Image" descr="Image"/>
          <p:cNvPicPr>
            <a:picLocks noChangeAspect="1"/>
          </p:cNvPicPr>
          <p:nvPr/>
        </p:nvPicPr>
        <p:blipFill>
          <a:blip r:embed="rId3"/>
          <a:stretch>
            <a:fillRect/>
          </a:stretch>
        </p:blipFill>
        <p:spPr>
          <a:xfrm>
            <a:off x="112669" y="4421663"/>
            <a:ext cx="412143" cy="604426"/>
          </a:xfrm>
          <a:prstGeom prst="rect">
            <a:avLst/>
          </a:prstGeom>
          <a:ln w="12700">
            <a:miter lim="400000"/>
          </a:ln>
        </p:spPr>
      </p:pic>
      <p:sp>
        <p:nvSpPr>
          <p:cNvPr id="1078" name="TextBox 2"/>
          <p:cNvSpPr txBox="1"/>
          <p:nvPr/>
        </p:nvSpPr>
        <p:spPr>
          <a:xfrm>
            <a:off x="186321" y="4607933"/>
            <a:ext cx="23943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lang="en-US" dirty="0"/>
              <a:t>8</a:t>
            </a:r>
            <a:endParaRPr dirty="0"/>
          </a:p>
        </p:txBody>
      </p:sp>
      <p:pic>
        <p:nvPicPr>
          <p:cNvPr id="9" name="image14.png" descr="image14.png"/>
          <p:cNvPicPr>
            <a:picLocks noChangeAspect="1"/>
          </p:cNvPicPr>
          <p:nvPr/>
        </p:nvPicPr>
        <p:blipFill>
          <a:blip r:embed="rId4">
            <a:lum bright="4000"/>
          </a:blip>
          <a:srcRect l="16995" r="38299"/>
          <a:stretch>
            <a:fillRect/>
          </a:stretch>
        </p:blipFill>
        <p:spPr>
          <a:xfrm>
            <a:off x="5645154" y="444432"/>
            <a:ext cx="3300726" cy="4161358"/>
          </a:xfrm>
          <a:prstGeom prst="rect">
            <a:avLst/>
          </a:prstGeom>
          <a:ln w="12700">
            <a:miter lim="400000"/>
          </a:ln>
        </p:spPr>
      </p:pic>
      <p:sp>
        <p:nvSpPr>
          <p:cNvPr id="2" name="TextBox 1"/>
          <p:cNvSpPr txBox="1"/>
          <p:nvPr/>
        </p:nvSpPr>
        <p:spPr>
          <a:xfrm>
            <a:off x="186321" y="358214"/>
            <a:ext cx="5458833"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Scientists and engineers play a big part in helping achieve Global Goal 6: Clean water and sanitation. </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One thing they do is to check for ‘things’ in the water that make it unsafe to drink; these are called contaminants. </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Georgia" panose="020405020504050203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lang="en-US" dirty="0">
                <a:latin typeface="Georgia" panose="02040502050405020303" pitchFamily="18" charset="0"/>
              </a:rPr>
              <a:t> - Physical: e.g. dirt, broken glass, metal, bones</a:t>
            </a:r>
          </a:p>
          <a:p>
            <a:pPr marR="0" algn="l" defTabSz="914400" rtl="0" fontAlgn="auto" latinLnBrk="0" hangingPunct="0">
              <a:lnSpc>
                <a:spcPct val="100000"/>
              </a:lnSpc>
              <a:spcBef>
                <a:spcPts val="0"/>
              </a:spcBef>
              <a:spcAft>
                <a:spcPts val="0"/>
              </a:spcAft>
              <a:buClrTx/>
              <a:buSzTx/>
              <a:tabLst/>
            </a:pPr>
            <a:r>
              <a:rPr lang="en-US" dirty="0">
                <a:latin typeface="Georgia" panose="02040502050405020303" pitchFamily="18" charset="0"/>
              </a:rPr>
              <a:t> </a:t>
            </a:r>
          </a:p>
          <a:p>
            <a:pPr marR="0" algn="l" defTabSz="914400" rtl="0" fontAlgn="auto" latinLnBrk="0" hangingPunct="0">
              <a:lnSpc>
                <a:spcPct val="100000"/>
              </a:lnSpc>
              <a:spcBef>
                <a:spcPts val="0"/>
              </a:spcBef>
              <a:spcAft>
                <a:spcPts val="0"/>
              </a:spcAft>
              <a:buClrTx/>
              <a:buSzTx/>
              <a:tabLst/>
            </a:pPr>
            <a:r>
              <a:rPr lang="en-US" dirty="0">
                <a:latin typeface="Georgia" panose="02040502050405020303" pitchFamily="18" charset="0"/>
              </a:rPr>
              <a:t> - Biological: e.g. bacteria, viruses, parasites, fungi  and toxins from plants</a:t>
            </a:r>
          </a:p>
          <a:p>
            <a:pPr marL="285750" marR="0" indent="-285750" algn="l" defTabSz="914400" rtl="0" fontAlgn="auto" latinLnBrk="0" hangingPunct="0">
              <a:lnSpc>
                <a:spcPct val="100000"/>
              </a:lnSpc>
              <a:spcBef>
                <a:spcPts val="0"/>
              </a:spcBef>
              <a:spcAft>
                <a:spcPts val="0"/>
              </a:spcAft>
              <a:buClrTx/>
              <a:buSzTx/>
              <a:buFontTx/>
              <a:buChar char="-"/>
              <a:tabLst/>
            </a:pPr>
            <a:endParaRPr lang="en-US" dirty="0">
              <a:latin typeface="Georgia" panose="02040502050405020303" pitchFamily="18" charset="0"/>
            </a:endParaRPr>
          </a:p>
          <a:p>
            <a:pPr marR="0" algn="l" defTabSz="914400" rtl="0" fontAlgn="auto" latinLnBrk="0" hangingPunct="0">
              <a:lnSpc>
                <a:spcPct val="100000"/>
              </a:lnSpc>
              <a:spcBef>
                <a:spcPts val="0"/>
              </a:spcBef>
              <a:spcAft>
                <a:spcPts val="0"/>
              </a:spcAft>
              <a:buClrTx/>
              <a:buSzTx/>
              <a:tabLst/>
            </a:pPr>
            <a:r>
              <a:rPr lang="en-US" dirty="0">
                <a:latin typeface="Georgia" panose="02040502050405020303" pitchFamily="18" charset="0"/>
              </a:rPr>
              <a:t> - Chemical: e.g. cleaning fluids, shampoo, polishes</a:t>
            </a:r>
          </a:p>
          <a:p>
            <a:pPr marL="0" marR="0" indent="0" algn="l" defTabSz="914400" rtl="0" fontAlgn="auto" latinLnBrk="0" hangingPunct="0">
              <a:lnSpc>
                <a:spcPct val="100000"/>
              </a:lnSpc>
              <a:spcBef>
                <a:spcPts val="0"/>
              </a:spcBef>
              <a:spcAft>
                <a:spcPts val="0"/>
              </a:spcAft>
              <a:buClrTx/>
              <a:buSzTx/>
              <a:buFontTx/>
              <a:buNone/>
              <a:tabLst/>
            </a:pPr>
            <a:endParaRPr lang="en-GB" dirty="0">
              <a:latin typeface="Georgia" panose="02040502050405020303" pitchFamily="18" charset="0"/>
            </a:endParaRPr>
          </a:p>
        </p:txBody>
      </p:sp>
      <p:sp>
        <p:nvSpPr>
          <p:cNvPr id="3" name="TextBox 2"/>
          <p:cNvSpPr txBox="1"/>
          <p:nvPr/>
        </p:nvSpPr>
        <p:spPr>
          <a:xfrm>
            <a:off x="777016" y="4144127"/>
            <a:ext cx="451688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solidFill>
                  <a:srgbClr val="2BB6B7"/>
                </a:solidFill>
                <a:latin typeface="Georgia" panose="02040502050405020303" pitchFamily="18" charset="0"/>
              </a:rPr>
              <a:t>Your task </a:t>
            </a:r>
            <a:r>
              <a:rPr lang="en-US" dirty="0">
                <a:latin typeface="Georgia" panose="02040502050405020303" pitchFamily="18" charset="0"/>
              </a:rPr>
              <a:t>is to investigate the water quality of a variety of samples and think about ways of improving it. </a:t>
            </a:r>
            <a:endParaRPr kumimoji="0" lang="en-GB" sz="1800" b="0" i="0" u="none" strike="noStrike" cap="none" spc="0" normalizeH="0" baseline="0" dirty="0">
              <a:ln>
                <a:noFill/>
              </a:ln>
              <a:solidFill>
                <a:srgbClr val="3C3C3C"/>
              </a:solidFill>
              <a:effectLst/>
              <a:uFillTx/>
              <a:latin typeface="Georgia" panose="02040502050405020303" pitchFamily="18" charset="0"/>
              <a:sym typeface="Helvetic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96" name="Text Placeholder 1"/>
          <p:cNvSpPr txBox="1">
            <a:spLocks noGrp="1"/>
          </p:cNvSpPr>
          <p:nvPr>
            <p:ph type="body" sz="quarter" idx="1"/>
          </p:nvPr>
        </p:nvSpPr>
        <p:spPr>
          <a:xfrm>
            <a:off x="1450812" y="1075610"/>
            <a:ext cx="6611147" cy="824628"/>
          </a:xfrm>
          <a:prstGeom prst="rect">
            <a:avLst/>
          </a:prstGeom>
        </p:spPr>
        <p:txBody>
          <a:bodyPr>
            <a:noAutofit/>
          </a:bodyPr>
          <a:lstStyle>
            <a:lvl1pPr>
              <a:defRPr spc="0"/>
            </a:lvl1pPr>
          </a:lstStyle>
          <a:p>
            <a:r>
              <a:rPr lang="en-US" dirty="0">
                <a:latin typeface="Georgia" panose="02040502050405020303" pitchFamily="18" charset="0"/>
              </a:rPr>
              <a:t>Your STEM challenge</a:t>
            </a:r>
            <a:endParaRPr dirty="0">
              <a:latin typeface="Georgia" panose="02040502050405020303" pitchFamily="18" charset="0"/>
            </a:endParaRPr>
          </a:p>
        </p:txBody>
      </p:sp>
      <p:sp>
        <p:nvSpPr>
          <p:cNvPr id="1097" name="Text Placeholder 2"/>
          <p:cNvSpPr>
            <a:spLocks noGrp="1"/>
          </p:cNvSpPr>
          <p:nvPr>
            <p:ph type="body" idx="13"/>
          </p:nvPr>
        </p:nvSpPr>
        <p:spPr>
          <a:xfrm>
            <a:off x="1752302" y="1900238"/>
            <a:ext cx="6008166" cy="123507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lvl1pPr marL="0" indent="0" algn="ctr" defTabSz="896111">
              <a:lnSpc>
                <a:spcPts val="9400"/>
              </a:lnSpc>
              <a:buSzTx/>
              <a:buNone/>
              <a:defRPr sz="9200" cap="all" spc="0">
                <a:solidFill>
                  <a:srgbClr val="FFFFFF"/>
                </a:solidFill>
                <a:latin typeface="Druk"/>
                <a:ea typeface="Druk"/>
                <a:cs typeface="Druk"/>
                <a:sym typeface="Druk"/>
              </a:defRPr>
            </a:lvl1pPr>
          </a:lstStyle>
          <a:p>
            <a:r>
              <a:rPr lang="en-US" dirty="0">
                <a:latin typeface="Impact" panose="020B0806030902050204" pitchFamily="34" charset="0"/>
              </a:rPr>
              <a:t>Ditch the Dirt</a:t>
            </a:r>
            <a:endParaRPr dirty="0">
              <a:latin typeface="Impact" panose="020B0806030902050204" pitchFamily="34" charset="0"/>
            </a:endParaRPr>
          </a:p>
        </p:txBody>
      </p:sp>
    </p:spTree>
  </p:cSld>
  <p:clrMapOvr>
    <a:masterClrMapping/>
  </p:clrMapOvr>
  <p:transition spd="med"/>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4923</TotalTime>
  <Words>1567</Words>
  <Application>Microsoft Office PowerPoint</Application>
  <PresentationFormat>On-screen Show (16:9)</PresentationFormat>
  <Paragraphs>188</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Druk</vt:lpstr>
      <vt:lpstr>Geller Headline</vt:lpstr>
      <vt:lpstr>Geller Text Bold</vt:lpstr>
      <vt:lpstr>Geller Text Regular</vt:lpstr>
      <vt:lpstr>Georgia</vt:lpstr>
      <vt:lpstr>Helvetica</vt:lpstr>
      <vt:lpstr>Impact</vt:lpstr>
      <vt:lpstr>Practical Action</vt:lpstr>
      <vt:lpstr>DITCH the dirt</vt:lpstr>
      <vt:lpstr>PowerPoint Presentation</vt:lpstr>
      <vt:lpstr>Not on tap</vt:lpstr>
      <vt:lpstr>PowerPoint Presentation</vt:lpstr>
      <vt:lpstr>PowerPoint Presentation</vt:lpstr>
      <vt:lpstr>PowerPoint Presentation</vt:lpstr>
      <vt:lpstr>PowerPoint Presentation</vt:lpstr>
      <vt:lpstr>PowerPoint Presentation</vt:lpstr>
      <vt:lpstr>PowerPoint Presentation</vt:lpstr>
      <vt:lpstr>The challenge  To design and build a water filter that could be used by people in Turkana.</vt:lpstr>
      <vt:lpstr>PowerPoint Presentation</vt:lpstr>
      <vt:lpstr>At the end of your challenge you will have 3 minutes to present or ‘pitch’ your work on designing and building the water filter.  Remember to leave time to work out how you are going to do this.  </vt:lpstr>
      <vt:lpstr>PowerPoint Presentation</vt:lpstr>
      <vt:lpstr>PowerPoint Presentation</vt:lpstr>
      <vt:lpstr>PowerPoint Presentation</vt:lpstr>
      <vt:lpstr>A world that works better for everyone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DITCH THE DIRT</dc:title>
  <dc:creator>Julie Brown</dc:creator>
  <cp:lastModifiedBy>Julie Brown</cp:lastModifiedBy>
  <cp:revision>54</cp:revision>
  <dcterms:modified xsi:type="dcterms:W3CDTF">2020-07-29T14:28:06Z</dcterms:modified>
</cp:coreProperties>
</file>