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E2BBC-91A4-4CDA-88A8-4DEF4576C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6E8D0-FF9C-4DC8-AA9B-00A3B1738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AD8B2-6A2D-464A-B4DD-70CFC06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3949-D34A-48D8-B9DC-1C1C6C4C21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CC324-8B53-4DC8-AEF0-A295E084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7A75F-B344-438C-B5A0-E1A4CEBF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17F9-C1AE-4047-A2FE-5903C9B1C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48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35B46-BA61-4C49-841F-40CA6CE98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C03C55-2089-4047-AD6E-6FB38665A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53F17-D608-48CC-AC26-E260268C6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3949-D34A-48D8-B9DC-1C1C6C4C21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39B98-0116-4650-9043-2C5DA05E5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976DD-BBAB-434A-ADA0-2BD199443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17F9-C1AE-4047-A2FE-5903C9B1C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81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797D23-ED47-44F2-93E2-7FF7ECB83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6653C-B67B-4188-8EE5-ADF361BA4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51657-147B-4626-9871-602AA3D90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3949-D34A-48D8-B9DC-1C1C6C4C21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B87A-3410-48E2-BB2F-D39050C3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81DF8-389C-46D6-A151-3B4225420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17F9-C1AE-4047-A2FE-5903C9B1C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93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C2E5D-97A2-4221-9D5B-4DF99B6A2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5FA0B-7009-4351-A7A1-6A9A154C2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FE812-B567-436C-9AC0-3A1AED559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3949-D34A-48D8-B9DC-1C1C6C4C21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93E18-7C05-451E-A78B-DC97325EA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32ECB-496F-4D87-B876-63C7CFB75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17F9-C1AE-4047-A2FE-5903C9B1C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05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6D208-CCB8-49EF-9742-1770B92B8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5D41F2-B13D-486A-9807-D9EA031FD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E382D-1875-44B3-A46D-4A60F1B54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3949-D34A-48D8-B9DC-1C1C6C4C21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B07F7-8154-454C-BA37-5807AF0F2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B2CDB-B9BC-4DE9-B0DB-09D8AD33B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17F9-C1AE-4047-A2FE-5903C9B1C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73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CC78B-665D-407E-92F7-DC7016E5B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8C3F1-0CC9-4CD8-BBA7-30F0D5B2E6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8A5061-4495-4C81-965F-159807291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163D1-D122-4883-AA66-DAC814A84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3949-D34A-48D8-B9DC-1C1C6C4C21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9BF8B-1FC6-428D-9089-ABB0E2019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1ECF4-CA07-4896-A4EB-87CA9D79E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17F9-C1AE-4047-A2FE-5903C9B1C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91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5B231-843D-4CE6-ACEF-3248A74FE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11453-C543-4F36-9150-6CC26F6C9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4B1729-74D4-48D9-8D69-AD81AB6C9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A6DF41-E9C3-4CA9-9E7B-71EA4774BC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FBF84C-8198-4563-9996-0A21F5F945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E5C2A6-1785-427D-B59D-CC7BB0B91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3949-D34A-48D8-B9DC-1C1C6C4C21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697406-64F1-4E23-B97C-86FE0FC6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E1187-0857-47C3-B01F-5FE56427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17F9-C1AE-4047-A2FE-5903C9B1C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7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82C05-05DA-475F-813F-C05224888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28E83C-21D7-434C-B8C5-544C1BDBA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3949-D34A-48D8-B9DC-1C1C6C4C21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CBD7B6-A80E-47A3-8383-FEA10D95B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BBC18E-408E-45E2-BE2A-EC92CF4B0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17F9-C1AE-4047-A2FE-5903C9B1C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47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168639-44FB-4C7D-A5F6-523A09566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3949-D34A-48D8-B9DC-1C1C6C4C21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4F7DD4-271A-491B-A7FD-DF8632299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E56FD1-C874-48F5-9A01-EF3C6612A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17F9-C1AE-4047-A2FE-5903C9B1C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48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CE7E0-3EEF-44EF-8B3F-E4F3189F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18C96-E1CD-4C7D-A53F-605FD8728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F60D9F-46E6-45D3-8B80-27933C504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9C8B6-1979-4F36-8FEE-E6B6045B5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3949-D34A-48D8-B9DC-1C1C6C4C21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76A0D-10A8-4D68-9523-7A289C148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1A00D1-98A0-4C1C-B867-DBC16FFE1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17F9-C1AE-4047-A2FE-5903C9B1C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12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592F0-F11E-4E17-866E-B1F6A923D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68B43C-9325-45A3-80C1-D5449DAEA3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F49AF-90F6-4B8D-A645-02B549F33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B4079-F80D-4EDD-B34F-64CBDB9FC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3949-D34A-48D8-B9DC-1C1C6C4C21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DA98D-F80C-4B71-BD0F-107D6F32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BA878-7575-4BD6-A129-73FAC0F01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17F9-C1AE-4047-A2FE-5903C9B1C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23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6ED788-384B-44A8-B47A-5C1AB199C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44722-FD1E-4AFA-9E5C-5EF87414B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B1C89-CB51-4F2D-808E-5AC4C07325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83949-D34A-48D8-B9DC-1C1C6C4C21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49917-659B-41D4-8D9B-EC93A60CF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EA0F9-DFBF-4FD5-B392-681B2FA825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817F9-C1AE-4047-A2FE-5903C9B1C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65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32C255-4C98-4DBB-8F22-3CE68D614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974" y="410547"/>
            <a:ext cx="9023940" cy="6000921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0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B14A04-050A-40AA-8354-DE2BF8C60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688" y="414604"/>
            <a:ext cx="9310876" cy="602879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097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DC372F-7DE9-4CFE-9391-4AA1E7FC0B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261" b="2716"/>
          <a:stretch/>
        </p:blipFill>
        <p:spPr>
          <a:xfrm>
            <a:off x="1451385" y="171009"/>
            <a:ext cx="9414024" cy="6192530"/>
          </a:xfrm>
          <a:prstGeom prst="rect">
            <a:avLst/>
          </a:prstGeom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98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A724C4-C9C2-43C7-8364-C715B56274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41" r="1" b="11338"/>
          <a:stretch/>
        </p:blipFill>
        <p:spPr>
          <a:xfrm>
            <a:off x="1613621" y="1064558"/>
            <a:ext cx="9256542" cy="4728884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14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AF15D2-44B3-49E1-AA9E-5F741576ED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565" r="-1470" b="-210"/>
          <a:stretch/>
        </p:blipFill>
        <p:spPr>
          <a:xfrm>
            <a:off x="2010621" y="740419"/>
            <a:ext cx="8509518" cy="566150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50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1A015B7-B85F-41E2-A613-8583C49D64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8" y="643467"/>
            <a:ext cx="9992944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7258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E379E03-B7D6-4850-897E-0914E4E97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212" y="601022"/>
            <a:ext cx="8736453" cy="5744219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51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0CBE4A-851D-4A62-85F2-C0103C80CC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97" b="2"/>
          <a:stretch/>
        </p:blipFill>
        <p:spPr>
          <a:xfrm>
            <a:off x="1996752" y="1646498"/>
            <a:ext cx="8417380" cy="4300182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05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Marty Edwards</dc:creator>
  <cp:lastModifiedBy>Marty Edwards</cp:lastModifiedBy>
  <cp:revision>1</cp:revision>
  <dcterms:created xsi:type="dcterms:W3CDTF">2020-04-28T12:38:07Z</dcterms:created>
  <dcterms:modified xsi:type="dcterms:W3CDTF">2020-04-28T12:38:32Z</dcterms:modified>
</cp:coreProperties>
</file>