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373C9-7B6E-401D-99FD-453DC69FE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57E32-0488-4CE9-8C5C-545B924F6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DFFE5-BEF4-4B3C-8E9F-EAF43B27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989-E8DC-4E0B-B325-A004DA4813C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42130-3C5F-4D3F-A3DE-6BAFA79A8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61857-D2D2-4AB5-8511-189F6A208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A9AE-09AF-4A01-9613-42D1F64CD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85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9D254-D78B-4CAC-B681-7178D914D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014BD-8FEB-4273-85BC-018C7ED2D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3B8A5-23E8-454D-8AAB-3478BE41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989-E8DC-4E0B-B325-A004DA4813C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DCFD5-1807-40C0-8D9E-706E8776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171AC-A2E7-4DE1-9516-9EA2D621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A9AE-09AF-4A01-9613-42D1F64CD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60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E2B331-E4C9-4DFA-8444-6D9153E01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3F6D68-2D38-4F4F-AAED-8A6D7571F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355D7-D6DB-4278-B91D-1D27199AA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989-E8DC-4E0B-B325-A004DA4813C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2568E-6A22-429A-9236-8C637C489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769CF-CE6E-4927-87B3-7A91EE7B8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A9AE-09AF-4A01-9613-42D1F64CD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5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85FE9-A1F9-42B3-A6F1-D29370C8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29E58-EADA-4C1C-9D75-6EE1E64F1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00269-8F21-4B1E-9DCA-A83540746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989-E8DC-4E0B-B325-A004DA4813C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51C60-69F3-43F8-A272-F6767DD0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72144-8E82-4EE9-B550-07265780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A9AE-09AF-4A01-9613-42D1F64CD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7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2B5D4-C696-44A4-8B5B-E5EE09A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CBDE0-FDE3-47FF-B1D1-1A47A8AA5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6B3D6-51A4-46B3-B371-EC9DEAEF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989-E8DC-4E0B-B325-A004DA4813C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2E959-FF26-467D-9790-76E02BCF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75459-D545-47B6-8C6C-CED6F5C6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A9AE-09AF-4A01-9613-42D1F64CD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59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73023-CD75-4241-97E2-87E880DC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44E8A-5526-48B2-A679-5B1B759B3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324E0-AF58-47FB-A080-7CB9104CF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3ADD3-67E0-417C-AA7B-16239FE6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989-E8DC-4E0B-B325-A004DA4813C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889B6-C321-4F72-813C-BE411DF5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5CA5C-1ABF-4BC7-8AD2-ACABA6687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A9AE-09AF-4A01-9613-42D1F64CD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94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47200-7033-4916-9A7A-2050CAD95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0BFB0-DF6D-453F-816B-8B63AA057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4D878-3A0E-46EF-B19C-431E86470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2EAC29-C287-47DD-BE5F-546FBA95B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E68F52-CE1F-46FF-9849-3F84E1A0B9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C342CA-E28C-46D0-A786-42F211349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989-E8DC-4E0B-B325-A004DA4813C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33E5DC-B62E-4ECC-BFF5-3AA90B6CF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14BB3D-37FB-489C-A284-B25CF3E4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A9AE-09AF-4A01-9613-42D1F64CD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3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9F3E-6CCB-45E4-8A54-D8F45B0A8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5B7206-9350-4066-9215-484119AB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989-E8DC-4E0B-B325-A004DA4813C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EDA7F-96C0-4838-BC95-8285C38A4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4564CC-0F1C-4BA0-863A-FEAFCB10D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A9AE-09AF-4A01-9613-42D1F64CD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2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628392-7B99-4AD5-B12C-E9E02AB88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989-E8DC-4E0B-B325-A004DA4813C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750F71-860C-49DA-A6B7-9879ACFD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FBA1B-5A2C-41AD-B677-87EABC08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A9AE-09AF-4A01-9613-42D1F64CD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22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B46D3-6CE9-4798-B4C7-04BE10C18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755CF-C34B-4799-A26C-08C39C5FF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AAFC9-07F4-4F46-9A39-BE72EA895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061AA-1105-4602-B844-9A4AE288A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989-E8DC-4E0B-B325-A004DA4813C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BF602-2ABF-4EF6-8D39-E49AFB963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4FA43-B693-4854-9B45-93C3D10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A9AE-09AF-4A01-9613-42D1F64CD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69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97F3F-EA77-4269-824A-9460E6338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58E1AB-24AF-4DB1-B4E2-33C6800CA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7AD38-40C7-4B88-A03F-F3C9A4CD3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045BE-D0C5-47C2-8E9E-3C19AB544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4989-E8DC-4E0B-B325-A004DA4813C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C113D-6CDC-412D-94B1-031CE36B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81EEA-5E5D-4795-A770-9FDB3C74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A9AE-09AF-4A01-9613-42D1F64CD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9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A96B22-9D05-4796-857A-AF3287E07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BD98D-B293-4295-B2B2-D0786E611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3592A-9712-4157-96B1-8D11CAB3E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4989-E8DC-4E0B-B325-A004DA4813C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96AF9-F6A9-4D73-85BD-C7962A082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556C3-2445-46E0-BAC7-805B46D13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2A9AE-09AF-4A01-9613-42D1F64CD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52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65264F-961E-4664-9964-60E1E9361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018" y="643467"/>
            <a:ext cx="8603963" cy="557106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0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DB088B-C2AB-4669-8DB9-AE0836235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939" y="382555"/>
            <a:ext cx="8903783" cy="583197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853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303AC2-D0EF-4723-BE4D-8C6E9857C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488" y="643467"/>
            <a:ext cx="8315023" cy="5571065"/>
          </a:xfrm>
          <a:prstGeom prst="rect">
            <a:avLst/>
          </a:prstGeom>
          <a:ln>
            <a:noFill/>
          </a:ln>
        </p:spPr>
      </p:pic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CFBDC90-B246-4AAC-AD4D-89CDDEB1CC24}"/>
              </a:ext>
            </a:extLst>
          </p:cNvPr>
          <p:cNvGrpSpPr/>
          <p:nvPr/>
        </p:nvGrpSpPr>
        <p:grpSpPr>
          <a:xfrm>
            <a:off x="1614197" y="322650"/>
            <a:ext cx="8630815" cy="5833159"/>
            <a:chOff x="1614197" y="322650"/>
            <a:chExt cx="8630815" cy="5833159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A2B134B-0BB3-41A5-8504-7E0298975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14197" y="322650"/>
              <a:ext cx="8578174" cy="5833159"/>
            </a:xfrm>
            <a:prstGeom prst="rect">
              <a:avLst/>
            </a:prstGeom>
            <a:ln>
              <a:noFill/>
            </a:ln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C38FF71-6C05-4B5D-9D37-48BA425EEFBF}"/>
                </a:ext>
              </a:extLst>
            </p:cNvPr>
            <p:cNvSpPr/>
            <p:nvPr/>
          </p:nvSpPr>
          <p:spPr>
            <a:xfrm>
              <a:off x="1999629" y="5215812"/>
              <a:ext cx="8245383" cy="916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639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3066C7C-4DDB-4C52-B082-246D50535B2D}"/>
              </a:ext>
            </a:extLst>
          </p:cNvPr>
          <p:cNvGrpSpPr/>
          <p:nvPr/>
        </p:nvGrpSpPr>
        <p:grpSpPr>
          <a:xfrm>
            <a:off x="1614197" y="148889"/>
            <a:ext cx="8963606" cy="6065644"/>
            <a:chOff x="1614197" y="148889"/>
            <a:chExt cx="8963606" cy="606564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D16E656-6C8A-49F4-B910-08CF70836A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14197" y="148889"/>
              <a:ext cx="8920064" cy="6065644"/>
            </a:xfrm>
            <a:prstGeom prst="rect">
              <a:avLst/>
            </a:prstGeom>
            <a:ln>
              <a:noFill/>
            </a:ln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3784CBE-2B61-4895-A833-3834A891A670}"/>
                </a:ext>
              </a:extLst>
            </p:cNvPr>
            <p:cNvSpPr/>
            <p:nvPr/>
          </p:nvSpPr>
          <p:spPr>
            <a:xfrm>
              <a:off x="9008568" y="5216157"/>
              <a:ext cx="1569235" cy="998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EE85D36-CB33-42AA-9E05-F75A86FC3DFB}"/>
                </a:ext>
              </a:extLst>
            </p:cNvPr>
            <p:cNvSpPr/>
            <p:nvPr/>
          </p:nvSpPr>
          <p:spPr>
            <a:xfrm>
              <a:off x="1960418" y="870555"/>
              <a:ext cx="7258227" cy="43456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A96E85F-4807-4039-9BE4-EF6DBBD5F1F7}"/>
              </a:ext>
            </a:extLst>
          </p:cNvPr>
          <p:cNvGrpSpPr/>
          <p:nvPr/>
        </p:nvGrpSpPr>
        <p:grpSpPr>
          <a:xfrm>
            <a:off x="2178152" y="931233"/>
            <a:ext cx="8131918" cy="2415011"/>
            <a:chOff x="2178152" y="1057068"/>
            <a:chExt cx="8131918" cy="241501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159A7B3-7380-4301-B9D0-0C13C6F5BDA2}"/>
                </a:ext>
              </a:extLst>
            </p:cNvPr>
            <p:cNvSpPr txBox="1"/>
            <p:nvPr/>
          </p:nvSpPr>
          <p:spPr>
            <a:xfrm>
              <a:off x="2186892" y="1057068"/>
              <a:ext cx="69452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Arial" panose="020B0604020202020204" pitchFamily="34" charset="0"/>
                  <a:cs typeface="Arial" panose="020B0604020202020204" pitchFamily="34" charset="0"/>
                </a:rPr>
                <a:t>Denary</a:t>
              </a:r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 (Base 10)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3200" dirty="0">
                  <a:latin typeface="Arial" panose="020B0604020202020204" pitchFamily="34" charset="0"/>
                  <a:cs typeface="Arial" panose="020B0604020202020204" pitchFamily="34" charset="0"/>
                </a:rPr>
                <a:t>to Binary </a:t>
              </a:r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(Base 2)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8BF795F-E10F-4EF3-8572-FF4DE1E1D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20941" y="2694957"/>
              <a:ext cx="4295775" cy="381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5483384-822C-4E50-A289-B372EAA71B12}"/>
                </a:ext>
              </a:extLst>
            </p:cNvPr>
            <p:cNvSpPr txBox="1"/>
            <p:nvPr/>
          </p:nvSpPr>
          <p:spPr>
            <a:xfrm>
              <a:off x="2178152" y="1709652"/>
              <a:ext cx="81319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Lets convert 174 to binary digits</a:t>
              </a:r>
            </a:p>
            <a:p>
              <a:r>
                <a:rPr lang="en-GB" dirty="0"/>
                <a:t>Using the </a:t>
              </a:r>
              <a:r>
                <a:rPr lang="en-GB" b="1" dirty="0"/>
                <a:t>binary values </a:t>
              </a:r>
              <a:r>
                <a:rPr lang="en-GB" dirty="0"/>
                <a:t>below, </a:t>
              </a:r>
              <a:r>
                <a:rPr lang="en-GB" b="1" dirty="0">
                  <a:solidFill>
                    <a:srgbClr val="0070C0"/>
                  </a:solidFill>
                </a:rPr>
                <a:t>174 = 128 + 32 + 8 + 4 + 2 </a:t>
              </a:r>
            </a:p>
            <a:p>
              <a:r>
                <a:rPr lang="en-GB" dirty="0"/>
                <a:t>Therefore we place a 1 in those positions and a 0 in the others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5CA7100-4134-4944-82CD-0B3E1B266C7F}"/>
                </a:ext>
              </a:extLst>
            </p:cNvPr>
            <p:cNvSpPr txBox="1"/>
            <p:nvPr/>
          </p:nvSpPr>
          <p:spPr>
            <a:xfrm>
              <a:off x="3620941" y="3071969"/>
              <a:ext cx="47146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70C0"/>
                  </a:solidFill>
                </a:rPr>
                <a:t>     1          0        1       0       1      1     1     0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AB315B3-DF7E-4429-856E-B8E11F0C2A49}"/>
              </a:ext>
            </a:extLst>
          </p:cNvPr>
          <p:cNvSpPr/>
          <p:nvPr/>
        </p:nvSpPr>
        <p:spPr>
          <a:xfrm>
            <a:off x="1981400" y="5537890"/>
            <a:ext cx="5543525" cy="998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14C28F-16ED-4E91-B9F7-C400F3A9291C}"/>
              </a:ext>
            </a:extLst>
          </p:cNvPr>
          <p:cNvGrpSpPr/>
          <p:nvPr/>
        </p:nvGrpSpPr>
        <p:grpSpPr>
          <a:xfrm>
            <a:off x="2008270" y="3396578"/>
            <a:ext cx="8131918" cy="2272629"/>
            <a:chOff x="2178152" y="1057068"/>
            <a:chExt cx="8131918" cy="227262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EFF594A-0DDA-43E5-A2DE-E7BFB4B9B4C2}"/>
                </a:ext>
              </a:extLst>
            </p:cNvPr>
            <p:cNvSpPr txBox="1"/>
            <p:nvPr/>
          </p:nvSpPr>
          <p:spPr>
            <a:xfrm>
              <a:off x="2186892" y="1057068"/>
              <a:ext cx="69452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Arial" panose="020B0604020202020204" pitchFamily="34" charset="0"/>
                  <a:cs typeface="Arial" panose="020B0604020202020204" pitchFamily="34" charset="0"/>
                </a:rPr>
                <a:t>Binary </a:t>
              </a:r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(Base 2) </a:t>
              </a:r>
              <a:r>
                <a:rPr lang="en-GB" sz="3200" dirty="0">
                  <a:latin typeface="Arial" panose="020B0604020202020204" pitchFamily="34" charset="0"/>
                  <a:cs typeface="Arial" panose="020B0604020202020204" pitchFamily="34" charset="0"/>
                </a:rPr>
                <a:t>to Denary</a:t>
              </a:r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 (Base 10)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8B5DEAA-CE2B-4425-A608-CE5A7CF6E4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33358" y="2948697"/>
              <a:ext cx="4295775" cy="38100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80AE0A-91E3-4239-88A8-7AB605D514FB}"/>
                </a:ext>
              </a:extLst>
            </p:cNvPr>
            <p:cNvSpPr txBox="1"/>
            <p:nvPr/>
          </p:nvSpPr>
          <p:spPr>
            <a:xfrm>
              <a:off x="2178152" y="1709652"/>
              <a:ext cx="81319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Lets go the other way and convert 11001011 to a denary value</a:t>
              </a:r>
            </a:p>
            <a:p>
              <a:r>
                <a:rPr lang="en-GB" dirty="0"/>
                <a:t>Place the binary digits above their corresponding values. Add the numbers that contain a 1. We get </a:t>
              </a:r>
              <a:r>
                <a:rPr lang="en-GB" b="1" dirty="0">
                  <a:solidFill>
                    <a:srgbClr val="0070C0"/>
                  </a:solidFill>
                </a:rPr>
                <a:t>128 + 64 + 8 + 2 + 1 = 203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DEA96CB-DD06-4B0E-A0E6-6F3067CD44B0}"/>
                </a:ext>
              </a:extLst>
            </p:cNvPr>
            <p:cNvSpPr txBox="1"/>
            <p:nvPr/>
          </p:nvSpPr>
          <p:spPr>
            <a:xfrm>
              <a:off x="3498951" y="2587449"/>
              <a:ext cx="47146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70C0"/>
                  </a:solidFill>
                </a:rPr>
                <a:t>     1          1        0       0       1      0     1     1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19D088B2-B949-4434-810D-6A50A2ADE3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1420" y="5828322"/>
            <a:ext cx="62579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7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119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Marty Edwards</dc:creator>
  <cp:lastModifiedBy>Marty Edwards</cp:lastModifiedBy>
  <cp:revision>3</cp:revision>
  <dcterms:created xsi:type="dcterms:W3CDTF">2020-04-28T08:39:04Z</dcterms:created>
  <dcterms:modified xsi:type="dcterms:W3CDTF">2020-04-28T08:53:08Z</dcterms:modified>
</cp:coreProperties>
</file>