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itxWCcDXJ7oonEdKkUKCJm+g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766C10-B7E5-4F9D-83AC-48858FA09C56}">
  <a:tblStyle styleId="{8C766C10-B7E5-4F9D-83AC-48858FA09C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3">
            <a:alphaModFix/>
          </a:blip>
          <a:srcRect l="12500" r="12500" b="583"/>
          <a:stretch/>
        </p:blipFill>
        <p:spPr>
          <a:xfrm>
            <a:off x="0" y="-13773"/>
            <a:ext cx="9216154" cy="68717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67544" y="908721"/>
            <a:ext cx="8424936" cy="136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GB" sz="6600">
                <a:solidFill>
                  <a:schemeClr val="dk1"/>
                </a:solidFill>
              </a:rPr>
              <a:t>Data Representation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2006" y="2348880"/>
            <a:ext cx="4822825" cy="370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244" y="2016371"/>
            <a:ext cx="9216154" cy="62054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Objective of the session</a:t>
            </a: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235572" y="1268760"/>
            <a:ext cx="8584900" cy="92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en-GB" sz="3330" b="1"/>
              <a:t>Understand how computers store bitmap images.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2"/>
          </p:nvPr>
        </p:nvSpPr>
        <p:spPr>
          <a:xfrm>
            <a:off x="251520" y="2492896"/>
            <a:ext cx="843528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GB"/>
              <a:t>Explain the different types of file compression that are available.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GB"/>
              <a:t>Identify factors that will affect the quality and file size of an image.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File compression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/>
              <a:t>As you have seen, files increase in memory size dramatically when they require a higher colour depth.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/>
              <a:t>That can cause problems when using the images in webpages or when transferring them as larger files take longer to transfer or load on the screen.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/>
              <a:t>There are two ways to compress a file: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GB" sz="2590"/>
              <a:t>Lossy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GB" sz="2590"/>
              <a:t>Lossless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Lossy</a:t>
            </a: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2669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GB" sz="2960"/>
              <a:t>This is when the file is compressed but loses some of its quality when this happens.  The most common way is to reduce the colour depth from 24 bits to 8 bits but this can make the image appear granulated or have unusual colour blocks showing.  JPEG is a lossy file compression type.</a:t>
            </a:r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273608" y="1164332"/>
            <a:ext cx="2005046" cy="221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1231" y="3805014"/>
            <a:ext cx="22098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6178905" y="3275692"/>
            <a:ext cx="21944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image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6178905" y="5809456"/>
            <a:ext cx="21944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Compressed image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Lossless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251520" y="1600200"/>
            <a:ext cx="6192688" cy="4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/>
              <a:t>If we were going to send the following image then there are blocks of similar colour.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/>
              <a:t>Instead of sending the pixels individually for example for the first row they may save it as 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GB" sz="2590"/>
              <a:t>red, red, red, blue, blue, red, red, red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/>
              <a:t>They could reduce the memory this takes up by saving the same line as: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GB" sz="2590"/>
              <a:t>3 x red, 2 x blue, 3 x red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sp>
        <p:nvSpPr>
          <p:cNvPr id="121" name="Google Shape;121;p5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graphicFrame>
        <p:nvGraphicFramePr>
          <p:cNvPr id="122" name="Google Shape;122;p5"/>
          <p:cNvGraphicFramePr/>
          <p:nvPr/>
        </p:nvGraphicFramePr>
        <p:xfrm>
          <a:off x="6420544" y="2420888"/>
          <a:ext cx="2544000" cy="2438480"/>
        </p:xfrm>
        <a:graphic>
          <a:graphicData uri="http://schemas.openxmlformats.org/drawingml/2006/table">
            <a:tbl>
              <a:tblPr firstRow="1" bandRow="1">
                <a:noFill/>
                <a:tableStyleId>{8C766C10-B7E5-4F9D-83AC-48858FA09C56}</a:tableStyleId>
              </a:tblPr>
              <a:tblGrid>
                <a:gridCol w="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3995936" y="1556792"/>
            <a:ext cx="4834880" cy="446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Complete the crossword on bitmap images (</a:t>
            </a:r>
            <a:r>
              <a:rPr lang="en-GB" dirty="0" err="1"/>
              <a:t>Worksheet_Images</a:t>
            </a:r>
            <a:r>
              <a:rPr lang="en-GB"/>
              <a:t>).</a:t>
            </a:r>
            <a:endParaRPr dirty="0"/>
          </a:p>
        </p:txBody>
      </p:sp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Activity</a:t>
            </a:r>
            <a:endParaRPr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412776"/>
            <a:ext cx="3456384" cy="477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Text compression Activity</a:t>
            </a: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Not only images can be compressed.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Work through ‘You can say that again! – Text Compression’ to learn about another type of compression.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b="1"/>
              <a:t>Consider: Why must text compression be lossless?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Extension</a:t>
            </a: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If you want to take this further research how and why compression is used in media streaming.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sldNum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314</Words>
  <Application>Microsoft Office PowerPoint</Application>
  <PresentationFormat>On-screen Show (4:3)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Data Representation</vt:lpstr>
      <vt:lpstr>Objective of the session</vt:lpstr>
      <vt:lpstr>File compression</vt:lpstr>
      <vt:lpstr>Lossy</vt:lpstr>
      <vt:lpstr>Lossless</vt:lpstr>
      <vt:lpstr>Activity</vt:lpstr>
      <vt:lpstr>Text compression Activity</vt:lpstr>
      <vt:lpstr>Extension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Representation</dc:title>
  <dc:creator>Nichola Wilkin</dc:creator>
  <cp:lastModifiedBy>Steve Woods</cp:lastModifiedBy>
  <cp:revision>2</cp:revision>
  <dcterms:created xsi:type="dcterms:W3CDTF">2012-06-27T11:06:02Z</dcterms:created>
  <dcterms:modified xsi:type="dcterms:W3CDTF">2020-05-11T11:23:21Z</dcterms:modified>
</cp:coreProperties>
</file>