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86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0" autoAdjust="0"/>
  </p:normalViewPr>
  <p:slideViewPr>
    <p:cSldViewPr>
      <p:cViewPr varScale="1">
        <p:scale>
          <a:sx n="103" d="100"/>
          <a:sy n="103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9C8A-F4F2-464F-BB22-4DE89B61CA4A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37B3-9822-478A-9A6E-CA3079838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DEC18-2412-4B6F-A2DE-08D016921ECA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80E7D-474B-4E58-B83E-8AA1FF760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9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17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1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06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0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50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25555F4-47BE-4721-8CA0-7B59355C00E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7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9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0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1800767" cy="379589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Nichola Wilkin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547146"/>
            <a:ext cx="683568" cy="350310"/>
          </a:xfrm>
          <a:prstGeom prst="rect">
            <a:avLst/>
          </a:prstGeom>
        </p:spPr>
        <p:txBody>
          <a:bodyPr/>
          <a:lstStyle/>
          <a:p>
            <a:fld id="{525555F4-47BE-4721-8CA0-7B59355C00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 b="584"/>
          <a:stretch/>
        </p:blipFill>
        <p:spPr bwMode="auto">
          <a:xfrm>
            <a:off x="0" y="-13773"/>
            <a:ext cx="9216154" cy="687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8424936" cy="1368151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tx1"/>
                </a:solidFill>
              </a:rPr>
              <a:t>Data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1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6" y="2348880"/>
            <a:ext cx="4822825" cy="37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50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sizes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GB" dirty="0"/>
              <a:t>We have only been working on small grids but usually bitmaps have many more pixels to make up the picture and typically have thousands of pixels for one image.</a:t>
            </a:r>
          </a:p>
          <a:p>
            <a:r>
              <a:rPr lang="en-GB" dirty="0"/>
              <a:t>A typical screen size is 1280</a:t>
            </a:r>
            <a:br>
              <a:rPr lang="en-GB" dirty="0"/>
            </a:br>
            <a:r>
              <a:rPr lang="en-GB" dirty="0"/>
              <a:t>by 800 pixels which works out</a:t>
            </a:r>
            <a:br>
              <a:rPr lang="en-GB" dirty="0"/>
            </a:br>
            <a:r>
              <a:rPr lang="en-GB" dirty="0"/>
              <a:t>as (1280 x 800) 1,024,000 </a:t>
            </a:r>
            <a:br>
              <a:rPr lang="en-GB" dirty="0"/>
            </a:br>
            <a:r>
              <a:rPr lang="en-GB" dirty="0"/>
              <a:t>pixels to cover the whole </a:t>
            </a:r>
            <a:br>
              <a:rPr lang="en-GB" dirty="0"/>
            </a:br>
            <a:r>
              <a:rPr lang="en-GB" dirty="0"/>
              <a:t>screen.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10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5940152" y="3645024"/>
            <a:ext cx="2736304" cy="2481207"/>
            <a:chOff x="6046553" y="3645024"/>
            <a:chExt cx="2736304" cy="24812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553" y="3645024"/>
              <a:ext cx="2736304" cy="248120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492736" y="4221088"/>
              <a:ext cx="91563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1280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08668" y="4653136"/>
              <a:ext cx="73289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800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300192" y="4482698"/>
              <a:ext cx="28803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380312" y="4482351"/>
              <a:ext cx="10801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75114" y="4005064"/>
              <a:ext cx="0" cy="7392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</p:cNvCxnSpPr>
            <p:nvPr/>
          </p:nvCxnSpPr>
          <p:spPr>
            <a:xfrm>
              <a:off x="7975115" y="5085184"/>
              <a:ext cx="1" cy="31715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91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image you have just created uses 16 x 16 pixels and we are only allowing 1 bit or each pixel to show either 1 for black or 0 for white.</a:t>
            </a:r>
          </a:p>
          <a:p>
            <a:r>
              <a:rPr lang="en-GB" dirty="0"/>
              <a:t>If we wanted to have colour in the image you would need more bits per pixel so that you can allocate a particular colour rather than just black and white.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We are going to use a wider range of numbers to make a colour image. Use the  numbers 0 to 3 inclusive.  Make up your own image using these colours.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35833" r="27291" b="8667"/>
          <a:stretch/>
        </p:blipFill>
        <p:spPr bwMode="auto">
          <a:xfrm>
            <a:off x="2555776" y="2708920"/>
            <a:ext cx="64158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1EAD2-1CB3-4A8F-8C56-267152B56F5F}"/>
              </a:ext>
            </a:extLst>
          </p:cNvPr>
          <p:cNvSpPr txBox="1"/>
          <p:nvPr/>
        </p:nvSpPr>
        <p:spPr>
          <a:xfrm>
            <a:off x="172377" y="2852937"/>
            <a:ext cx="209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= White</a:t>
            </a:r>
          </a:p>
          <a:p>
            <a:r>
              <a:rPr lang="en-GB" dirty="0"/>
              <a:t>1 = Red</a:t>
            </a:r>
          </a:p>
          <a:p>
            <a:r>
              <a:rPr lang="en-GB" dirty="0"/>
              <a:t>2 = Green</a:t>
            </a:r>
          </a:p>
          <a:p>
            <a:r>
              <a:rPr lang="en-GB" dirty="0"/>
              <a:t>3 = Blue</a:t>
            </a:r>
          </a:p>
        </p:txBody>
      </p:sp>
    </p:spTree>
    <p:extLst>
      <p:ext uri="{BB962C8B-B14F-4D97-AF65-F5344CB8AC3E}">
        <p14:creationId xmlns:p14="http://schemas.microsoft.com/office/powerpoint/2010/main" val="136830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With 1 bit per pixel you can have only 2 colours (black or white).</a:t>
            </a:r>
          </a:p>
          <a:p>
            <a:pPr marL="2779713" lvl="1" indent="0">
              <a:buNone/>
            </a:pPr>
            <a:r>
              <a:rPr lang="en-GB" dirty="0"/>
              <a:t>0 = White</a:t>
            </a:r>
          </a:p>
          <a:p>
            <a:pPr marL="2779713" lvl="1" indent="0">
              <a:buNone/>
            </a:pPr>
            <a:r>
              <a:rPr lang="en-GB" dirty="0"/>
              <a:t>1 = Black</a:t>
            </a:r>
          </a:p>
          <a:p>
            <a:r>
              <a:rPr lang="en-GB" dirty="0"/>
              <a:t>With 2 bits per pixel you can have 4 colours.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indent="-457200"/>
            <a:r>
              <a:rPr lang="en-GB" dirty="0"/>
              <a:t>Normally colour images have many more colours and so use more bits per pixel.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6248CF-E4D9-412F-8867-B31C67108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50086"/>
              </p:ext>
            </p:extLst>
          </p:nvPr>
        </p:nvGraphicFramePr>
        <p:xfrm>
          <a:off x="1187624" y="2924944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73495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20701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96561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Denary (our numbers)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Binary (Computer numbers)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Colour represented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47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35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123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41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5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3312368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Complete the worksheet to create an image from the co-ordinates given.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657833-4D14-483B-82D3-A43835221D5F}" type="slidenum">
              <a:rPr lang="en-GB" smtClean="0"/>
              <a:pPr algn="r"/>
              <a:t>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1419910"/>
            <a:ext cx="3528392" cy="481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9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244" y="2016371"/>
            <a:ext cx="9216154" cy="62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en-GB" dirty="0"/>
              <a:t>Objective of the </a:t>
            </a:r>
            <a:r>
              <a:rPr lang="en-GB"/>
              <a:t>sesson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5572" y="1268760"/>
            <a:ext cx="8584900" cy="9283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3600" b="1" dirty="0"/>
              <a:t>Understand how computers store bitmap images.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8435280" cy="381642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GB" dirty="0"/>
              <a:t>Explain how computers use pixels and binary to store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57833-4D14-483B-82D3-A43835221D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Bitmaps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Bitmaps are the name given to one way of storing graphics on a computer system.</a:t>
            </a:r>
          </a:p>
          <a:p>
            <a:r>
              <a:rPr lang="en-GB" dirty="0"/>
              <a:t>A bitmap is laid out in a grid format with each box on the grid containing one 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</a:t>
            </a:r>
            <a:r>
              <a:rPr lang="en-GB" dirty="0"/>
              <a:t>ture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</a:t>
            </a:r>
            <a:r>
              <a:rPr lang="en-GB" dirty="0"/>
              <a:t>ement”  which is better known as a 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</a:t>
            </a:r>
            <a:r>
              <a:rPr lang="en-GB" dirty="0"/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" t="8685" r="14119" b="4575"/>
          <a:stretch/>
        </p:blipFill>
        <p:spPr bwMode="auto">
          <a:xfrm>
            <a:off x="5004048" y="1628800"/>
            <a:ext cx="36607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0192" y="4504790"/>
            <a:ext cx="1512168" cy="159824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04048" y="3356992"/>
            <a:ext cx="86409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95195" y="4362939"/>
            <a:ext cx="545898" cy="7222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drawing in pixels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5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Open </a:t>
            </a:r>
            <a:r>
              <a:rPr lang="en-GB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Spreadsheet_Understanding_Bitmap_Images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spreadsheet.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23834" r="15208" b="10500"/>
          <a:stretch/>
        </p:blipFill>
        <p:spPr bwMode="auto">
          <a:xfrm>
            <a:off x="1403648" y="2924943"/>
            <a:ext cx="6264696" cy="323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34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 an 8 x 8 bit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Look at the image in the grid on the left.  You are going to fill in the grid on the right with either a 1 or a 0 in each box.</a:t>
            </a:r>
          </a:p>
          <a:p>
            <a:r>
              <a:rPr lang="en-GB" dirty="0"/>
              <a:t>1 = part of the </a:t>
            </a:r>
            <a:br>
              <a:rPr lang="en-GB" dirty="0"/>
            </a:br>
            <a:r>
              <a:rPr lang="en-GB" dirty="0"/>
              <a:t>image is </a:t>
            </a:r>
            <a:br>
              <a:rPr lang="en-GB" dirty="0"/>
            </a:br>
            <a:r>
              <a:rPr lang="en-GB" dirty="0"/>
              <a:t>showing in the </a:t>
            </a:r>
            <a:br>
              <a:rPr lang="en-GB" dirty="0"/>
            </a:br>
            <a:r>
              <a:rPr lang="en-GB" dirty="0"/>
              <a:t>box </a:t>
            </a:r>
          </a:p>
          <a:p>
            <a:r>
              <a:rPr lang="en-GB" dirty="0"/>
              <a:t>0 = the box is </a:t>
            </a:r>
            <a:br>
              <a:rPr lang="en-GB" dirty="0"/>
            </a:br>
            <a:r>
              <a:rPr lang="en-GB" dirty="0"/>
              <a:t>empty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6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1880" y="3356992"/>
            <a:ext cx="5580112" cy="241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Draw an 8 x 8 bit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Once you have completed the grid then click on the next worksheet called 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8 x 8 image</a:t>
            </a:r>
            <a:r>
              <a:rPr lang="en-GB" dirty="0"/>
              <a:t>” and all the 1’s will be shown as black and the 0’s you entered will be shown as white.</a:t>
            </a:r>
          </a:p>
          <a:p>
            <a:r>
              <a:rPr lang="en-GB" dirty="0"/>
              <a:t>What has happened to the quality of your image?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9360" y="2197483"/>
            <a:ext cx="3561928" cy="329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has happened to your image?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It is not the same quality as the original image.</a:t>
            </a:r>
          </a:p>
          <a:p>
            <a:r>
              <a:rPr lang="en-GB" dirty="0"/>
              <a:t>This is known as “</a:t>
            </a:r>
            <a:r>
              <a:rPr lang="en-GB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Pixelated</a:t>
            </a:r>
            <a:r>
              <a:rPr lang="en-GB" dirty="0"/>
              <a:t>” where the image is made up of large blocks rather than smooth lines.</a:t>
            </a:r>
          </a:p>
          <a:p>
            <a:r>
              <a:rPr lang="en-GB" dirty="0"/>
              <a:t>This can happen to small or poor quality  images you copy from the internet when you try to make them larger.</a:t>
            </a:r>
          </a:p>
          <a:p>
            <a:r>
              <a:rPr lang="en-GB" dirty="0"/>
              <a:t>How can we get a better quality image using this technique?</a:t>
            </a:r>
          </a:p>
          <a:p>
            <a:r>
              <a:rPr lang="en-GB" dirty="0"/>
              <a:t>We can use a more detailed grid, we will do the same again but rather than an 8 by 8 grid, we will use a 16 by 16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16 x 16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Move onto the next </a:t>
            </a:r>
            <a:br>
              <a:rPr lang="en-GB" dirty="0"/>
            </a:br>
            <a:r>
              <a:rPr lang="en-GB" dirty="0"/>
              <a:t>worksheet and repeat </a:t>
            </a:r>
            <a:br>
              <a:rPr lang="en-GB" dirty="0"/>
            </a:br>
            <a:r>
              <a:rPr lang="en-GB" dirty="0"/>
              <a:t>the process with a </a:t>
            </a:r>
            <a:br>
              <a:rPr lang="en-GB" dirty="0"/>
            </a:br>
            <a:r>
              <a:rPr lang="en-GB" dirty="0"/>
              <a:t>16 x 16 grid.</a:t>
            </a:r>
          </a:p>
          <a:p>
            <a:pPr marL="3406775"/>
            <a:r>
              <a:rPr lang="en-GB" dirty="0"/>
              <a:t>Have a look at the final 16 bit image on the next worksheet.</a:t>
            </a:r>
          </a:p>
          <a:p>
            <a:pPr marL="3406775"/>
            <a:r>
              <a:rPr lang="en-GB" dirty="0"/>
              <a:t>What happened to the quality of the image compared with when we had an 8 x 8 grid?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555F4-47BE-4721-8CA0-7B59355C00EB}" type="slidenum">
              <a:rPr lang="en-GB" smtClean="0"/>
              <a:t>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1628800"/>
            <a:ext cx="410028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773" y="3717032"/>
            <a:ext cx="2485091" cy="219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640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Data Representation</vt:lpstr>
      <vt:lpstr>Starter</vt:lpstr>
      <vt:lpstr>Objective of the sesson</vt:lpstr>
      <vt:lpstr>Bitmaps</vt:lpstr>
      <vt:lpstr>Practice drawing in pixels</vt:lpstr>
      <vt:lpstr>Draw an 8 x 8 bit image</vt:lpstr>
      <vt:lpstr>Draw an 8 x 8 bit image</vt:lpstr>
      <vt:lpstr>What has happened to your image?</vt:lpstr>
      <vt:lpstr>16 x 16 image</vt:lpstr>
      <vt:lpstr>Image sizes</vt:lpstr>
      <vt:lpstr>Colour images</vt:lpstr>
      <vt:lpstr>Colour images</vt:lpstr>
      <vt:lpstr>Colour images</vt:lpstr>
    </vt:vector>
  </TitlesOfParts>
  <Company>RushmoorSchool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 Wilkin</dc:creator>
  <cp:lastModifiedBy>Steve Woods</cp:lastModifiedBy>
  <cp:revision>212</cp:revision>
  <cp:lastPrinted>2012-06-27T14:44:17Z</cp:lastPrinted>
  <dcterms:created xsi:type="dcterms:W3CDTF">2012-06-27T11:06:02Z</dcterms:created>
  <dcterms:modified xsi:type="dcterms:W3CDTF">2020-05-11T11:21:22Z</dcterms:modified>
</cp:coreProperties>
</file>