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EA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51" autoAdjust="0"/>
  </p:normalViewPr>
  <p:slideViewPr>
    <p:cSldViewPr snapToGrid="0">
      <p:cViewPr varScale="1">
        <p:scale>
          <a:sx n="105" d="100"/>
          <a:sy n="105" d="100"/>
        </p:scale>
        <p:origin x="152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Flames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98712" y="2585748"/>
            <a:ext cx="5407002" cy="62658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Predict</a:t>
            </a:r>
          </a:p>
          <a:p>
            <a:pPr lvl="0">
              <a:defRPr/>
            </a:pPr>
            <a:r>
              <a:rPr lang="en-GB" sz="1400" dirty="0"/>
              <a:t>What will happen to the candle in each jar?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5" name="Text Placeholder 16"/>
          <p:cNvSpPr txBox="1">
            <a:spLocks/>
          </p:cNvSpPr>
          <p:nvPr/>
        </p:nvSpPr>
        <p:spPr>
          <a:xfrm>
            <a:off x="398711" y="3350046"/>
            <a:ext cx="5407002" cy="6388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Explain</a:t>
            </a:r>
          </a:p>
          <a:p>
            <a:pPr lvl="0">
              <a:defRPr/>
            </a:pPr>
            <a:r>
              <a:rPr lang="en-GB" sz="1400" dirty="0"/>
              <a:t>Explain why you think this will happen.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398713" y="809625"/>
            <a:ext cx="3976027" cy="1849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400" dirty="0"/>
              <a:t>Your teacher is going to place </a:t>
            </a:r>
            <a:r>
              <a:rPr lang="en-GB" sz="1400" dirty="0" smtClean="0"/>
              <a:t>burning </a:t>
            </a:r>
            <a:r>
              <a:rPr lang="en-GB" sz="1400" dirty="0"/>
              <a:t>candles into two jars of air.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sz="1400" dirty="0"/>
              <a:t>One jar contains </a:t>
            </a:r>
            <a:r>
              <a:rPr lang="en-GB" sz="1400" b="1" dirty="0"/>
              <a:t>air from the </a:t>
            </a:r>
            <a:r>
              <a:rPr lang="en-GB" sz="1400" b="1" dirty="0" smtClean="0"/>
              <a:t>room</a:t>
            </a:r>
            <a:r>
              <a:rPr lang="en-GB" sz="1400" dirty="0" smtClean="0"/>
              <a:t>.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1400" dirty="0" smtClean="0"/>
              <a:t>The </a:t>
            </a:r>
            <a:r>
              <a:rPr lang="en-GB" sz="1400" dirty="0"/>
              <a:t>other jar contains </a:t>
            </a:r>
            <a:r>
              <a:rPr lang="en-GB" sz="1400" b="1" dirty="0"/>
              <a:t>exhaled air </a:t>
            </a:r>
            <a:r>
              <a:rPr lang="en-GB" sz="1400" dirty="0"/>
              <a:t>(air </a:t>
            </a:r>
            <a:r>
              <a:rPr lang="en-GB" sz="1400" dirty="0" smtClean="0"/>
              <a:t>breathed </a:t>
            </a:r>
            <a:r>
              <a:rPr lang="en-GB" sz="1400" dirty="0"/>
              <a:t>out by a person).</a:t>
            </a:r>
          </a:p>
        </p:txBody>
      </p:sp>
      <p:sp>
        <p:nvSpPr>
          <p:cNvPr id="8" name="Text Placeholder 16"/>
          <p:cNvSpPr txBox="1">
            <a:spLocks/>
          </p:cNvSpPr>
          <p:nvPr/>
        </p:nvSpPr>
        <p:spPr>
          <a:xfrm>
            <a:off x="398713" y="4578175"/>
            <a:ext cx="5407002" cy="63889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Observe</a:t>
            </a:r>
          </a:p>
          <a:p>
            <a:pPr lvl="0">
              <a:defRPr/>
            </a:pPr>
            <a:r>
              <a:rPr lang="en-GB" sz="1400" dirty="0"/>
              <a:t>Watch what happens to the candles in the jars.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9" name="Text Placeholder 16"/>
          <p:cNvSpPr txBox="1">
            <a:spLocks/>
          </p:cNvSpPr>
          <p:nvPr/>
        </p:nvSpPr>
        <p:spPr>
          <a:xfrm>
            <a:off x="398712" y="5354783"/>
            <a:ext cx="5407002" cy="94820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Explain</a:t>
            </a:r>
          </a:p>
          <a:p>
            <a:pPr lvl="0">
              <a:defRPr/>
            </a:pPr>
            <a:r>
              <a:rPr lang="en-GB" sz="1400" dirty="0"/>
              <a:t>Was your prediction correct?</a:t>
            </a:r>
          </a:p>
          <a:p>
            <a:pPr lvl="0">
              <a:defRPr/>
            </a:pPr>
            <a:r>
              <a:rPr lang="en-GB" sz="1400" dirty="0"/>
              <a:t>If not, how would you explain what you observed?</a:t>
            </a:r>
          </a:p>
        </p:txBody>
      </p:sp>
      <p:sp>
        <p:nvSpPr>
          <p:cNvPr id="14" name="Text Placeholder 16"/>
          <p:cNvSpPr txBox="1">
            <a:spLocks/>
          </p:cNvSpPr>
          <p:nvPr/>
        </p:nvSpPr>
        <p:spPr>
          <a:xfrm>
            <a:off x="398711" y="4126655"/>
            <a:ext cx="5407002" cy="31380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vert="horz" wrap="square" lIns="91440" tIns="45720" rIns="91440" bIns="45720" rtlCol="0">
            <a:sp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dirty="0"/>
              <a:t>Your teacher will now place the candles in the jars.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5530264" y="926292"/>
            <a:ext cx="3876461" cy="2144620"/>
            <a:chOff x="1432187" y="897281"/>
            <a:chExt cx="3876461" cy="2144620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2701712" y="2205734"/>
              <a:ext cx="0" cy="8698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 16"/>
            <p:cNvSpPr/>
            <p:nvPr/>
          </p:nvSpPr>
          <p:spPr>
            <a:xfrm>
              <a:off x="1515515" y="2505840"/>
              <a:ext cx="2381770" cy="536061"/>
            </a:xfrm>
            <a:custGeom>
              <a:avLst/>
              <a:gdLst>
                <a:gd name="connsiteX0" fmla="*/ 0 w 1970370"/>
                <a:gd name="connsiteY0" fmla="*/ 18566 h 438633"/>
                <a:gd name="connsiteX1" fmla="*/ 336518 w 1970370"/>
                <a:gd name="connsiteY1" fmla="*/ 25528 h 438633"/>
                <a:gd name="connsiteX2" fmla="*/ 898154 w 1970370"/>
                <a:gd name="connsiteY2" fmla="*/ 0 h 438633"/>
                <a:gd name="connsiteX3" fmla="*/ 1573511 w 1970370"/>
                <a:gd name="connsiteY3" fmla="*/ 51057 h 438633"/>
                <a:gd name="connsiteX4" fmla="*/ 1970370 w 1970370"/>
                <a:gd name="connsiteY4" fmla="*/ 23208 h 438633"/>
                <a:gd name="connsiteX5" fmla="*/ 1970370 w 1970370"/>
                <a:gd name="connsiteY5" fmla="*/ 357405 h 438633"/>
                <a:gd name="connsiteX6" fmla="*/ 1868254 w 1970370"/>
                <a:gd name="connsiteY6" fmla="*/ 436312 h 438633"/>
                <a:gd name="connsiteX7" fmla="*/ 74266 w 1970370"/>
                <a:gd name="connsiteY7" fmla="*/ 438633 h 438633"/>
                <a:gd name="connsiteX8" fmla="*/ 2321 w 1970370"/>
                <a:gd name="connsiteY8" fmla="*/ 355084 h 438633"/>
                <a:gd name="connsiteX9" fmla="*/ 2321 w 1970370"/>
                <a:gd name="connsiteY9" fmla="*/ 355084 h 438633"/>
                <a:gd name="connsiteX10" fmla="*/ 0 w 1970370"/>
                <a:gd name="connsiteY10" fmla="*/ 18566 h 438633"/>
                <a:gd name="connsiteX0" fmla="*/ 0 w 1970370"/>
                <a:gd name="connsiteY0" fmla="*/ 22133 h 442200"/>
                <a:gd name="connsiteX1" fmla="*/ 336518 w 1970370"/>
                <a:gd name="connsiteY1" fmla="*/ 29095 h 442200"/>
                <a:gd name="connsiteX2" fmla="*/ 898154 w 1970370"/>
                <a:gd name="connsiteY2" fmla="*/ 3567 h 442200"/>
                <a:gd name="connsiteX3" fmla="*/ 1573511 w 1970370"/>
                <a:gd name="connsiteY3" fmla="*/ 54624 h 442200"/>
                <a:gd name="connsiteX4" fmla="*/ 1970370 w 1970370"/>
                <a:gd name="connsiteY4" fmla="*/ 26775 h 442200"/>
                <a:gd name="connsiteX5" fmla="*/ 1970370 w 1970370"/>
                <a:gd name="connsiteY5" fmla="*/ 360972 h 442200"/>
                <a:gd name="connsiteX6" fmla="*/ 1868254 w 1970370"/>
                <a:gd name="connsiteY6" fmla="*/ 439879 h 442200"/>
                <a:gd name="connsiteX7" fmla="*/ 74266 w 1970370"/>
                <a:gd name="connsiteY7" fmla="*/ 442200 h 442200"/>
                <a:gd name="connsiteX8" fmla="*/ 2321 w 1970370"/>
                <a:gd name="connsiteY8" fmla="*/ 358651 h 442200"/>
                <a:gd name="connsiteX9" fmla="*/ 2321 w 1970370"/>
                <a:gd name="connsiteY9" fmla="*/ 358651 h 442200"/>
                <a:gd name="connsiteX10" fmla="*/ 0 w 1970370"/>
                <a:gd name="connsiteY10" fmla="*/ 22133 h 442200"/>
                <a:gd name="connsiteX0" fmla="*/ 0 w 1970370"/>
                <a:gd name="connsiteY0" fmla="*/ 22810 h 442877"/>
                <a:gd name="connsiteX1" fmla="*/ 336518 w 1970370"/>
                <a:gd name="connsiteY1" fmla="*/ 29772 h 442877"/>
                <a:gd name="connsiteX2" fmla="*/ 898154 w 1970370"/>
                <a:gd name="connsiteY2" fmla="*/ 4244 h 442877"/>
                <a:gd name="connsiteX3" fmla="*/ 1573511 w 1970370"/>
                <a:gd name="connsiteY3" fmla="*/ 55301 h 442877"/>
                <a:gd name="connsiteX4" fmla="*/ 1970370 w 1970370"/>
                <a:gd name="connsiteY4" fmla="*/ 27452 h 442877"/>
                <a:gd name="connsiteX5" fmla="*/ 1970370 w 1970370"/>
                <a:gd name="connsiteY5" fmla="*/ 361649 h 442877"/>
                <a:gd name="connsiteX6" fmla="*/ 1868254 w 1970370"/>
                <a:gd name="connsiteY6" fmla="*/ 440556 h 442877"/>
                <a:gd name="connsiteX7" fmla="*/ 74266 w 1970370"/>
                <a:gd name="connsiteY7" fmla="*/ 442877 h 442877"/>
                <a:gd name="connsiteX8" fmla="*/ 2321 w 1970370"/>
                <a:gd name="connsiteY8" fmla="*/ 359328 h 442877"/>
                <a:gd name="connsiteX9" fmla="*/ 2321 w 1970370"/>
                <a:gd name="connsiteY9" fmla="*/ 359328 h 442877"/>
                <a:gd name="connsiteX10" fmla="*/ 0 w 1970370"/>
                <a:gd name="connsiteY10" fmla="*/ 22810 h 442877"/>
                <a:gd name="connsiteX0" fmla="*/ 0 w 1970370"/>
                <a:gd name="connsiteY0" fmla="*/ 22810 h 442877"/>
                <a:gd name="connsiteX1" fmla="*/ 336518 w 1970370"/>
                <a:gd name="connsiteY1" fmla="*/ 29772 h 442877"/>
                <a:gd name="connsiteX2" fmla="*/ 898154 w 1970370"/>
                <a:gd name="connsiteY2" fmla="*/ 4244 h 442877"/>
                <a:gd name="connsiteX3" fmla="*/ 1573511 w 1970370"/>
                <a:gd name="connsiteY3" fmla="*/ 55301 h 442877"/>
                <a:gd name="connsiteX4" fmla="*/ 1970370 w 1970370"/>
                <a:gd name="connsiteY4" fmla="*/ 27452 h 442877"/>
                <a:gd name="connsiteX5" fmla="*/ 1970370 w 1970370"/>
                <a:gd name="connsiteY5" fmla="*/ 361649 h 442877"/>
                <a:gd name="connsiteX6" fmla="*/ 1868254 w 1970370"/>
                <a:gd name="connsiteY6" fmla="*/ 440556 h 442877"/>
                <a:gd name="connsiteX7" fmla="*/ 74266 w 1970370"/>
                <a:gd name="connsiteY7" fmla="*/ 442877 h 442877"/>
                <a:gd name="connsiteX8" fmla="*/ 2321 w 1970370"/>
                <a:gd name="connsiteY8" fmla="*/ 359328 h 442877"/>
                <a:gd name="connsiteX9" fmla="*/ 2321 w 1970370"/>
                <a:gd name="connsiteY9" fmla="*/ 359328 h 442877"/>
                <a:gd name="connsiteX10" fmla="*/ 0 w 1970370"/>
                <a:gd name="connsiteY10" fmla="*/ 22810 h 442877"/>
                <a:gd name="connsiteX0" fmla="*/ 0 w 1970370"/>
                <a:gd name="connsiteY0" fmla="*/ 22134 h 442201"/>
                <a:gd name="connsiteX1" fmla="*/ 336518 w 1970370"/>
                <a:gd name="connsiteY1" fmla="*/ 29096 h 442201"/>
                <a:gd name="connsiteX2" fmla="*/ 898154 w 1970370"/>
                <a:gd name="connsiteY2" fmla="*/ 3568 h 442201"/>
                <a:gd name="connsiteX3" fmla="*/ 1579228 w 1970370"/>
                <a:gd name="connsiteY3" fmla="*/ 35563 h 442201"/>
                <a:gd name="connsiteX4" fmla="*/ 1970370 w 1970370"/>
                <a:gd name="connsiteY4" fmla="*/ 26776 h 442201"/>
                <a:gd name="connsiteX5" fmla="*/ 1970370 w 1970370"/>
                <a:gd name="connsiteY5" fmla="*/ 360973 h 442201"/>
                <a:gd name="connsiteX6" fmla="*/ 1868254 w 1970370"/>
                <a:gd name="connsiteY6" fmla="*/ 439880 h 442201"/>
                <a:gd name="connsiteX7" fmla="*/ 74266 w 1970370"/>
                <a:gd name="connsiteY7" fmla="*/ 442201 h 442201"/>
                <a:gd name="connsiteX8" fmla="*/ 2321 w 1970370"/>
                <a:gd name="connsiteY8" fmla="*/ 358652 h 442201"/>
                <a:gd name="connsiteX9" fmla="*/ 2321 w 1970370"/>
                <a:gd name="connsiteY9" fmla="*/ 358652 h 442201"/>
                <a:gd name="connsiteX10" fmla="*/ 0 w 1970370"/>
                <a:gd name="connsiteY10" fmla="*/ 22134 h 442201"/>
                <a:gd name="connsiteX0" fmla="*/ 0 w 1970370"/>
                <a:gd name="connsiteY0" fmla="*/ 22134 h 442201"/>
                <a:gd name="connsiteX1" fmla="*/ 336518 w 1970370"/>
                <a:gd name="connsiteY1" fmla="*/ 29096 h 442201"/>
                <a:gd name="connsiteX2" fmla="*/ 898154 w 1970370"/>
                <a:gd name="connsiteY2" fmla="*/ 3568 h 442201"/>
                <a:gd name="connsiteX3" fmla="*/ 1586850 w 1970370"/>
                <a:gd name="connsiteY3" fmla="*/ 43188 h 442201"/>
                <a:gd name="connsiteX4" fmla="*/ 1970370 w 1970370"/>
                <a:gd name="connsiteY4" fmla="*/ 26776 h 442201"/>
                <a:gd name="connsiteX5" fmla="*/ 1970370 w 1970370"/>
                <a:gd name="connsiteY5" fmla="*/ 360973 h 442201"/>
                <a:gd name="connsiteX6" fmla="*/ 1868254 w 1970370"/>
                <a:gd name="connsiteY6" fmla="*/ 439880 h 442201"/>
                <a:gd name="connsiteX7" fmla="*/ 74266 w 1970370"/>
                <a:gd name="connsiteY7" fmla="*/ 442201 h 442201"/>
                <a:gd name="connsiteX8" fmla="*/ 2321 w 1970370"/>
                <a:gd name="connsiteY8" fmla="*/ 358652 h 442201"/>
                <a:gd name="connsiteX9" fmla="*/ 2321 w 1970370"/>
                <a:gd name="connsiteY9" fmla="*/ 358652 h 442201"/>
                <a:gd name="connsiteX10" fmla="*/ 0 w 1970370"/>
                <a:gd name="connsiteY10" fmla="*/ 22134 h 442201"/>
                <a:gd name="connsiteX0" fmla="*/ 0 w 1970370"/>
                <a:gd name="connsiteY0" fmla="*/ 22134 h 442201"/>
                <a:gd name="connsiteX1" fmla="*/ 336518 w 1970370"/>
                <a:gd name="connsiteY1" fmla="*/ 29096 h 442201"/>
                <a:gd name="connsiteX2" fmla="*/ 898154 w 1970370"/>
                <a:gd name="connsiteY2" fmla="*/ 3568 h 442201"/>
                <a:gd name="connsiteX3" fmla="*/ 1586850 w 1970370"/>
                <a:gd name="connsiteY3" fmla="*/ 43188 h 442201"/>
                <a:gd name="connsiteX4" fmla="*/ 1970370 w 1970370"/>
                <a:gd name="connsiteY4" fmla="*/ 26776 h 442201"/>
                <a:gd name="connsiteX5" fmla="*/ 1970370 w 1970370"/>
                <a:gd name="connsiteY5" fmla="*/ 360973 h 442201"/>
                <a:gd name="connsiteX6" fmla="*/ 1868254 w 1970370"/>
                <a:gd name="connsiteY6" fmla="*/ 439880 h 442201"/>
                <a:gd name="connsiteX7" fmla="*/ 74266 w 1970370"/>
                <a:gd name="connsiteY7" fmla="*/ 442201 h 442201"/>
                <a:gd name="connsiteX8" fmla="*/ 2321 w 1970370"/>
                <a:gd name="connsiteY8" fmla="*/ 358652 h 442201"/>
                <a:gd name="connsiteX9" fmla="*/ 2321 w 1970370"/>
                <a:gd name="connsiteY9" fmla="*/ 358652 h 442201"/>
                <a:gd name="connsiteX10" fmla="*/ 0 w 1970370"/>
                <a:gd name="connsiteY10" fmla="*/ 22134 h 442201"/>
                <a:gd name="connsiteX0" fmla="*/ 0 w 1970371"/>
                <a:gd name="connsiteY0" fmla="*/ 22134 h 442201"/>
                <a:gd name="connsiteX1" fmla="*/ 336518 w 1970371"/>
                <a:gd name="connsiteY1" fmla="*/ 29096 h 442201"/>
                <a:gd name="connsiteX2" fmla="*/ 898154 w 1970371"/>
                <a:gd name="connsiteY2" fmla="*/ 3568 h 442201"/>
                <a:gd name="connsiteX3" fmla="*/ 1586850 w 1970371"/>
                <a:gd name="connsiteY3" fmla="*/ 43188 h 442201"/>
                <a:gd name="connsiteX4" fmla="*/ 1970370 w 1970371"/>
                <a:gd name="connsiteY4" fmla="*/ 26776 h 442201"/>
                <a:gd name="connsiteX5" fmla="*/ 1970370 w 1970371"/>
                <a:gd name="connsiteY5" fmla="*/ 360973 h 442201"/>
                <a:gd name="connsiteX6" fmla="*/ 1868254 w 1970371"/>
                <a:gd name="connsiteY6" fmla="*/ 439880 h 442201"/>
                <a:gd name="connsiteX7" fmla="*/ 74266 w 1970371"/>
                <a:gd name="connsiteY7" fmla="*/ 442201 h 442201"/>
                <a:gd name="connsiteX8" fmla="*/ 2321 w 1970371"/>
                <a:gd name="connsiteY8" fmla="*/ 358652 h 442201"/>
                <a:gd name="connsiteX9" fmla="*/ 2321 w 1970371"/>
                <a:gd name="connsiteY9" fmla="*/ 358652 h 442201"/>
                <a:gd name="connsiteX10" fmla="*/ 0 w 1970371"/>
                <a:gd name="connsiteY10" fmla="*/ 22134 h 442201"/>
                <a:gd name="connsiteX0" fmla="*/ 0 w 1970371"/>
                <a:gd name="connsiteY0" fmla="*/ 22134 h 443276"/>
                <a:gd name="connsiteX1" fmla="*/ 336518 w 1970371"/>
                <a:gd name="connsiteY1" fmla="*/ 29096 h 443276"/>
                <a:gd name="connsiteX2" fmla="*/ 898154 w 1970371"/>
                <a:gd name="connsiteY2" fmla="*/ 3568 h 443276"/>
                <a:gd name="connsiteX3" fmla="*/ 1586850 w 1970371"/>
                <a:gd name="connsiteY3" fmla="*/ 43188 h 443276"/>
                <a:gd name="connsiteX4" fmla="*/ 1970370 w 1970371"/>
                <a:gd name="connsiteY4" fmla="*/ 26776 h 443276"/>
                <a:gd name="connsiteX5" fmla="*/ 1970370 w 1970371"/>
                <a:gd name="connsiteY5" fmla="*/ 360973 h 443276"/>
                <a:gd name="connsiteX6" fmla="*/ 1868254 w 1970371"/>
                <a:gd name="connsiteY6" fmla="*/ 439880 h 443276"/>
                <a:gd name="connsiteX7" fmla="*/ 74266 w 1970371"/>
                <a:gd name="connsiteY7" fmla="*/ 442201 h 443276"/>
                <a:gd name="connsiteX8" fmla="*/ 2321 w 1970371"/>
                <a:gd name="connsiteY8" fmla="*/ 358652 h 443276"/>
                <a:gd name="connsiteX9" fmla="*/ 2321 w 1970371"/>
                <a:gd name="connsiteY9" fmla="*/ 358652 h 443276"/>
                <a:gd name="connsiteX10" fmla="*/ 0 w 1970371"/>
                <a:gd name="connsiteY10" fmla="*/ 22134 h 443276"/>
                <a:gd name="connsiteX0" fmla="*/ 0 w 1970371"/>
                <a:gd name="connsiteY0" fmla="*/ 22134 h 443898"/>
                <a:gd name="connsiteX1" fmla="*/ 336518 w 1970371"/>
                <a:gd name="connsiteY1" fmla="*/ 29096 h 443898"/>
                <a:gd name="connsiteX2" fmla="*/ 898154 w 1970371"/>
                <a:gd name="connsiteY2" fmla="*/ 3568 h 443898"/>
                <a:gd name="connsiteX3" fmla="*/ 1586850 w 1970371"/>
                <a:gd name="connsiteY3" fmla="*/ 43188 h 443898"/>
                <a:gd name="connsiteX4" fmla="*/ 1970370 w 1970371"/>
                <a:gd name="connsiteY4" fmla="*/ 26776 h 443898"/>
                <a:gd name="connsiteX5" fmla="*/ 1970370 w 1970371"/>
                <a:gd name="connsiteY5" fmla="*/ 360973 h 443898"/>
                <a:gd name="connsiteX6" fmla="*/ 1868254 w 1970371"/>
                <a:gd name="connsiteY6" fmla="*/ 439880 h 443898"/>
                <a:gd name="connsiteX7" fmla="*/ 74266 w 1970371"/>
                <a:gd name="connsiteY7" fmla="*/ 442201 h 443898"/>
                <a:gd name="connsiteX8" fmla="*/ 2321 w 1970371"/>
                <a:gd name="connsiteY8" fmla="*/ 358652 h 443898"/>
                <a:gd name="connsiteX9" fmla="*/ 2321 w 1970371"/>
                <a:gd name="connsiteY9" fmla="*/ 358652 h 443898"/>
                <a:gd name="connsiteX10" fmla="*/ 0 w 1970371"/>
                <a:gd name="connsiteY10" fmla="*/ 22134 h 443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70371" h="443898">
                  <a:moveTo>
                    <a:pt x="0" y="22134"/>
                  </a:moveTo>
                  <a:cubicBezTo>
                    <a:pt x="55700" y="-32792"/>
                    <a:pt x="186826" y="32190"/>
                    <a:pt x="336518" y="29096"/>
                  </a:cubicBezTo>
                  <a:cubicBezTo>
                    <a:pt x="486210" y="26002"/>
                    <a:pt x="689765" y="1219"/>
                    <a:pt x="898154" y="3568"/>
                  </a:cubicBezTo>
                  <a:cubicBezTo>
                    <a:pt x="1106543" y="5917"/>
                    <a:pt x="1359825" y="32523"/>
                    <a:pt x="1586850" y="43188"/>
                  </a:cubicBezTo>
                  <a:cubicBezTo>
                    <a:pt x="1811969" y="60207"/>
                    <a:pt x="1904227" y="-24282"/>
                    <a:pt x="1970370" y="26776"/>
                  </a:cubicBezTo>
                  <a:lnTo>
                    <a:pt x="1970370" y="360973"/>
                  </a:lnTo>
                  <a:cubicBezTo>
                    <a:pt x="1970631" y="423490"/>
                    <a:pt x="1928971" y="449793"/>
                    <a:pt x="1868254" y="439880"/>
                  </a:cubicBezTo>
                  <a:lnTo>
                    <a:pt x="74266" y="442201"/>
                  </a:lnTo>
                  <a:cubicBezTo>
                    <a:pt x="29323" y="452472"/>
                    <a:pt x="-4186" y="415080"/>
                    <a:pt x="2321" y="358652"/>
                  </a:cubicBezTo>
                  <a:lnTo>
                    <a:pt x="2321" y="358652"/>
                  </a:lnTo>
                  <a:cubicBezTo>
                    <a:pt x="3095" y="249574"/>
                    <a:pt x="3868" y="140495"/>
                    <a:pt x="0" y="22134"/>
                  </a:cubicBezTo>
                  <a:close/>
                </a:path>
              </a:pathLst>
            </a:custGeom>
            <a:pattFill prst="pct5">
              <a:fgClr>
                <a:schemeClr val="tx1"/>
              </a:fgClr>
              <a:bgClr>
                <a:schemeClr val="accent4">
                  <a:lumMod val="20000"/>
                  <a:lumOff val="80000"/>
                </a:schemeClr>
              </a:bgClr>
            </a:patt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4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" name="Freeform 17"/>
            <p:cNvSpPr/>
            <p:nvPr/>
          </p:nvSpPr>
          <p:spPr>
            <a:xfrm>
              <a:off x="1515515" y="2499768"/>
              <a:ext cx="2374825" cy="48550"/>
            </a:xfrm>
            <a:custGeom>
              <a:avLst/>
              <a:gdLst>
                <a:gd name="connsiteX0" fmla="*/ 0 w 1970370"/>
                <a:gd name="connsiteY0" fmla="*/ 18566 h 438633"/>
                <a:gd name="connsiteX1" fmla="*/ 336518 w 1970370"/>
                <a:gd name="connsiteY1" fmla="*/ 25528 h 438633"/>
                <a:gd name="connsiteX2" fmla="*/ 898154 w 1970370"/>
                <a:gd name="connsiteY2" fmla="*/ 0 h 438633"/>
                <a:gd name="connsiteX3" fmla="*/ 1573511 w 1970370"/>
                <a:gd name="connsiteY3" fmla="*/ 51057 h 438633"/>
                <a:gd name="connsiteX4" fmla="*/ 1970370 w 1970370"/>
                <a:gd name="connsiteY4" fmla="*/ 23208 h 438633"/>
                <a:gd name="connsiteX5" fmla="*/ 1970370 w 1970370"/>
                <a:gd name="connsiteY5" fmla="*/ 357405 h 438633"/>
                <a:gd name="connsiteX6" fmla="*/ 1868254 w 1970370"/>
                <a:gd name="connsiteY6" fmla="*/ 436312 h 438633"/>
                <a:gd name="connsiteX7" fmla="*/ 74266 w 1970370"/>
                <a:gd name="connsiteY7" fmla="*/ 438633 h 438633"/>
                <a:gd name="connsiteX8" fmla="*/ 2321 w 1970370"/>
                <a:gd name="connsiteY8" fmla="*/ 355084 h 438633"/>
                <a:gd name="connsiteX9" fmla="*/ 2321 w 1970370"/>
                <a:gd name="connsiteY9" fmla="*/ 355084 h 438633"/>
                <a:gd name="connsiteX10" fmla="*/ 0 w 1970370"/>
                <a:gd name="connsiteY10" fmla="*/ 18566 h 438633"/>
                <a:gd name="connsiteX0" fmla="*/ 0 w 1970370"/>
                <a:gd name="connsiteY0" fmla="*/ 22133 h 442200"/>
                <a:gd name="connsiteX1" fmla="*/ 336518 w 1970370"/>
                <a:gd name="connsiteY1" fmla="*/ 29095 h 442200"/>
                <a:gd name="connsiteX2" fmla="*/ 898154 w 1970370"/>
                <a:gd name="connsiteY2" fmla="*/ 3567 h 442200"/>
                <a:gd name="connsiteX3" fmla="*/ 1573511 w 1970370"/>
                <a:gd name="connsiteY3" fmla="*/ 54624 h 442200"/>
                <a:gd name="connsiteX4" fmla="*/ 1970370 w 1970370"/>
                <a:gd name="connsiteY4" fmla="*/ 26775 h 442200"/>
                <a:gd name="connsiteX5" fmla="*/ 1970370 w 1970370"/>
                <a:gd name="connsiteY5" fmla="*/ 360972 h 442200"/>
                <a:gd name="connsiteX6" fmla="*/ 1868254 w 1970370"/>
                <a:gd name="connsiteY6" fmla="*/ 439879 h 442200"/>
                <a:gd name="connsiteX7" fmla="*/ 74266 w 1970370"/>
                <a:gd name="connsiteY7" fmla="*/ 442200 h 442200"/>
                <a:gd name="connsiteX8" fmla="*/ 2321 w 1970370"/>
                <a:gd name="connsiteY8" fmla="*/ 358651 h 442200"/>
                <a:gd name="connsiteX9" fmla="*/ 2321 w 1970370"/>
                <a:gd name="connsiteY9" fmla="*/ 358651 h 442200"/>
                <a:gd name="connsiteX10" fmla="*/ 0 w 1970370"/>
                <a:gd name="connsiteY10" fmla="*/ 22133 h 442200"/>
                <a:gd name="connsiteX0" fmla="*/ 0 w 1970370"/>
                <a:gd name="connsiteY0" fmla="*/ 22810 h 442877"/>
                <a:gd name="connsiteX1" fmla="*/ 336518 w 1970370"/>
                <a:gd name="connsiteY1" fmla="*/ 29772 h 442877"/>
                <a:gd name="connsiteX2" fmla="*/ 898154 w 1970370"/>
                <a:gd name="connsiteY2" fmla="*/ 4244 h 442877"/>
                <a:gd name="connsiteX3" fmla="*/ 1573511 w 1970370"/>
                <a:gd name="connsiteY3" fmla="*/ 55301 h 442877"/>
                <a:gd name="connsiteX4" fmla="*/ 1970370 w 1970370"/>
                <a:gd name="connsiteY4" fmla="*/ 27452 h 442877"/>
                <a:gd name="connsiteX5" fmla="*/ 1970370 w 1970370"/>
                <a:gd name="connsiteY5" fmla="*/ 361649 h 442877"/>
                <a:gd name="connsiteX6" fmla="*/ 1868254 w 1970370"/>
                <a:gd name="connsiteY6" fmla="*/ 440556 h 442877"/>
                <a:gd name="connsiteX7" fmla="*/ 74266 w 1970370"/>
                <a:gd name="connsiteY7" fmla="*/ 442877 h 442877"/>
                <a:gd name="connsiteX8" fmla="*/ 2321 w 1970370"/>
                <a:gd name="connsiteY8" fmla="*/ 359328 h 442877"/>
                <a:gd name="connsiteX9" fmla="*/ 2321 w 1970370"/>
                <a:gd name="connsiteY9" fmla="*/ 359328 h 442877"/>
                <a:gd name="connsiteX10" fmla="*/ 0 w 1970370"/>
                <a:gd name="connsiteY10" fmla="*/ 22810 h 442877"/>
                <a:gd name="connsiteX0" fmla="*/ 0 w 1970370"/>
                <a:gd name="connsiteY0" fmla="*/ 22810 h 442877"/>
                <a:gd name="connsiteX1" fmla="*/ 336518 w 1970370"/>
                <a:gd name="connsiteY1" fmla="*/ 29772 h 442877"/>
                <a:gd name="connsiteX2" fmla="*/ 898154 w 1970370"/>
                <a:gd name="connsiteY2" fmla="*/ 4244 h 442877"/>
                <a:gd name="connsiteX3" fmla="*/ 1573511 w 1970370"/>
                <a:gd name="connsiteY3" fmla="*/ 55301 h 442877"/>
                <a:gd name="connsiteX4" fmla="*/ 1970370 w 1970370"/>
                <a:gd name="connsiteY4" fmla="*/ 27452 h 442877"/>
                <a:gd name="connsiteX5" fmla="*/ 1970370 w 1970370"/>
                <a:gd name="connsiteY5" fmla="*/ 361649 h 442877"/>
                <a:gd name="connsiteX6" fmla="*/ 1868254 w 1970370"/>
                <a:gd name="connsiteY6" fmla="*/ 440556 h 442877"/>
                <a:gd name="connsiteX7" fmla="*/ 74266 w 1970370"/>
                <a:gd name="connsiteY7" fmla="*/ 442877 h 442877"/>
                <a:gd name="connsiteX8" fmla="*/ 2321 w 1970370"/>
                <a:gd name="connsiteY8" fmla="*/ 359328 h 442877"/>
                <a:gd name="connsiteX9" fmla="*/ 2321 w 1970370"/>
                <a:gd name="connsiteY9" fmla="*/ 359328 h 442877"/>
                <a:gd name="connsiteX10" fmla="*/ 0 w 1970370"/>
                <a:gd name="connsiteY10" fmla="*/ 22810 h 442877"/>
                <a:gd name="connsiteX0" fmla="*/ 0 w 1970370"/>
                <a:gd name="connsiteY0" fmla="*/ 22134 h 442201"/>
                <a:gd name="connsiteX1" fmla="*/ 336518 w 1970370"/>
                <a:gd name="connsiteY1" fmla="*/ 29096 h 442201"/>
                <a:gd name="connsiteX2" fmla="*/ 898154 w 1970370"/>
                <a:gd name="connsiteY2" fmla="*/ 3568 h 442201"/>
                <a:gd name="connsiteX3" fmla="*/ 1579228 w 1970370"/>
                <a:gd name="connsiteY3" fmla="*/ 35563 h 442201"/>
                <a:gd name="connsiteX4" fmla="*/ 1970370 w 1970370"/>
                <a:gd name="connsiteY4" fmla="*/ 26776 h 442201"/>
                <a:gd name="connsiteX5" fmla="*/ 1970370 w 1970370"/>
                <a:gd name="connsiteY5" fmla="*/ 360973 h 442201"/>
                <a:gd name="connsiteX6" fmla="*/ 1868254 w 1970370"/>
                <a:gd name="connsiteY6" fmla="*/ 439880 h 442201"/>
                <a:gd name="connsiteX7" fmla="*/ 74266 w 1970370"/>
                <a:gd name="connsiteY7" fmla="*/ 442201 h 442201"/>
                <a:gd name="connsiteX8" fmla="*/ 2321 w 1970370"/>
                <a:gd name="connsiteY8" fmla="*/ 358652 h 442201"/>
                <a:gd name="connsiteX9" fmla="*/ 2321 w 1970370"/>
                <a:gd name="connsiteY9" fmla="*/ 358652 h 442201"/>
                <a:gd name="connsiteX10" fmla="*/ 0 w 1970370"/>
                <a:gd name="connsiteY10" fmla="*/ 22134 h 442201"/>
                <a:gd name="connsiteX0" fmla="*/ 0 w 1970370"/>
                <a:gd name="connsiteY0" fmla="*/ 22134 h 442201"/>
                <a:gd name="connsiteX1" fmla="*/ 336518 w 1970370"/>
                <a:gd name="connsiteY1" fmla="*/ 29096 h 442201"/>
                <a:gd name="connsiteX2" fmla="*/ 898154 w 1970370"/>
                <a:gd name="connsiteY2" fmla="*/ 3568 h 442201"/>
                <a:gd name="connsiteX3" fmla="*/ 1586850 w 1970370"/>
                <a:gd name="connsiteY3" fmla="*/ 43188 h 442201"/>
                <a:gd name="connsiteX4" fmla="*/ 1970370 w 1970370"/>
                <a:gd name="connsiteY4" fmla="*/ 26776 h 442201"/>
                <a:gd name="connsiteX5" fmla="*/ 1970370 w 1970370"/>
                <a:gd name="connsiteY5" fmla="*/ 360973 h 442201"/>
                <a:gd name="connsiteX6" fmla="*/ 1868254 w 1970370"/>
                <a:gd name="connsiteY6" fmla="*/ 439880 h 442201"/>
                <a:gd name="connsiteX7" fmla="*/ 74266 w 1970370"/>
                <a:gd name="connsiteY7" fmla="*/ 442201 h 442201"/>
                <a:gd name="connsiteX8" fmla="*/ 2321 w 1970370"/>
                <a:gd name="connsiteY8" fmla="*/ 358652 h 442201"/>
                <a:gd name="connsiteX9" fmla="*/ 2321 w 1970370"/>
                <a:gd name="connsiteY9" fmla="*/ 358652 h 442201"/>
                <a:gd name="connsiteX10" fmla="*/ 0 w 1970370"/>
                <a:gd name="connsiteY10" fmla="*/ 22134 h 442201"/>
                <a:gd name="connsiteX0" fmla="*/ 0 w 1970370"/>
                <a:gd name="connsiteY0" fmla="*/ 22134 h 442201"/>
                <a:gd name="connsiteX1" fmla="*/ 336518 w 1970370"/>
                <a:gd name="connsiteY1" fmla="*/ 29096 h 442201"/>
                <a:gd name="connsiteX2" fmla="*/ 898154 w 1970370"/>
                <a:gd name="connsiteY2" fmla="*/ 3568 h 442201"/>
                <a:gd name="connsiteX3" fmla="*/ 1586850 w 1970370"/>
                <a:gd name="connsiteY3" fmla="*/ 43188 h 442201"/>
                <a:gd name="connsiteX4" fmla="*/ 1970370 w 1970370"/>
                <a:gd name="connsiteY4" fmla="*/ 26776 h 442201"/>
                <a:gd name="connsiteX5" fmla="*/ 1970370 w 1970370"/>
                <a:gd name="connsiteY5" fmla="*/ 360973 h 442201"/>
                <a:gd name="connsiteX6" fmla="*/ 1868254 w 1970370"/>
                <a:gd name="connsiteY6" fmla="*/ 439880 h 442201"/>
                <a:gd name="connsiteX7" fmla="*/ 74266 w 1970370"/>
                <a:gd name="connsiteY7" fmla="*/ 442201 h 442201"/>
                <a:gd name="connsiteX8" fmla="*/ 2321 w 1970370"/>
                <a:gd name="connsiteY8" fmla="*/ 358652 h 442201"/>
                <a:gd name="connsiteX9" fmla="*/ 2321 w 1970370"/>
                <a:gd name="connsiteY9" fmla="*/ 358652 h 442201"/>
                <a:gd name="connsiteX10" fmla="*/ 0 w 1970370"/>
                <a:gd name="connsiteY10" fmla="*/ 22134 h 442201"/>
                <a:gd name="connsiteX0" fmla="*/ 0 w 1970371"/>
                <a:gd name="connsiteY0" fmla="*/ 22134 h 442201"/>
                <a:gd name="connsiteX1" fmla="*/ 336518 w 1970371"/>
                <a:gd name="connsiteY1" fmla="*/ 29096 h 442201"/>
                <a:gd name="connsiteX2" fmla="*/ 898154 w 1970371"/>
                <a:gd name="connsiteY2" fmla="*/ 3568 h 442201"/>
                <a:gd name="connsiteX3" fmla="*/ 1586850 w 1970371"/>
                <a:gd name="connsiteY3" fmla="*/ 43188 h 442201"/>
                <a:gd name="connsiteX4" fmla="*/ 1970370 w 1970371"/>
                <a:gd name="connsiteY4" fmla="*/ 26776 h 442201"/>
                <a:gd name="connsiteX5" fmla="*/ 1970370 w 1970371"/>
                <a:gd name="connsiteY5" fmla="*/ 360973 h 442201"/>
                <a:gd name="connsiteX6" fmla="*/ 1868254 w 1970371"/>
                <a:gd name="connsiteY6" fmla="*/ 439880 h 442201"/>
                <a:gd name="connsiteX7" fmla="*/ 74266 w 1970371"/>
                <a:gd name="connsiteY7" fmla="*/ 442201 h 442201"/>
                <a:gd name="connsiteX8" fmla="*/ 2321 w 1970371"/>
                <a:gd name="connsiteY8" fmla="*/ 358652 h 442201"/>
                <a:gd name="connsiteX9" fmla="*/ 2321 w 1970371"/>
                <a:gd name="connsiteY9" fmla="*/ 358652 h 442201"/>
                <a:gd name="connsiteX10" fmla="*/ 0 w 1970371"/>
                <a:gd name="connsiteY10" fmla="*/ 22134 h 442201"/>
                <a:gd name="connsiteX0" fmla="*/ 0 w 1970371"/>
                <a:gd name="connsiteY0" fmla="*/ 22134 h 443276"/>
                <a:gd name="connsiteX1" fmla="*/ 336518 w 1970371"/>
                <a:gd name="connsiteY1" fmla="*/ 29096 h 443276"/>
                <a:gd name="connsiteX2" fmla="*/ 898154 w 1970371"/>
                <a:gd name="connsiteY2" fmla="*/ 3568 h 443276"/>
                <a:gd name="connsiteX3" fmla="*/ 1586850 w 1970371"/>
                <a:gd name="connsiteY3" fmla="*/ 43188 h 443276"/>
                <a:gd name="connsiteX4" fmla="*/ 1970370 w 1970371"/>
                <a:gd name="connsiteY4" fmla="*/ 26776 h 443276"/>
                <a:gd name="connsiteX5" fmla="*/ 1970370 w 1970371"/>
                <a:gd name="connsiteY5" fmla="*/ 360973 h 443276"/>
                <a:gd name="connsiteX6" fmla="*/ 1868254 w 1970371"/>
                <a:gd name="connsiteY6" fmla="*/ 439880 h 443276"/>
                <a:gd name="connsiteX7" fmla="*/ 74266 w 1970371"/>
                <a:gd name="connsiteY7" fmla="*/ 442201 h 443276"/>
                <a:gd name="connsiteX8" fmla="*/ 2321 w 1970371"/>
                <a:gd name="connsiteY8" fmla="*/ 358652 h 443276"/>
                <a:gd name="connsiteX9" fmla="*/ 2321 w 1970371"/>
                <a:gd name="connsiteY9" fmla="*/ 358652 h 443276"/>
                <a:gd name="connsiteX10" fmla="*/ 0 w 1970371"/>
                <a:gd name="connsiteY10" fmla="*/ 22134 h 443276"/>
                <a:gd name="connsiteX0" fmla="*/ 0 w 1970371"/>
                <a:gd name="connsiteY0" fmla="*/ 22134 h 443898"/>
                <a:gd name="connsiteX1" fmla="*/ 336518 w 1970371"/>
                <a:gd name="connsiteY1" fmla="*/ 29096 h 443898"/>
                <a:gd name="connsiteX2" fmla="*/ 898154 w 1970371"/>
                <a:gd name="connsiteY2" fmla="*/ 3568 h 443898"/>
                <a:gd name="connsiteX3" fmla="*/ 1586850 w 1970371"/>
                <a:gd name="connsiteY3" fmla="*/ 43188 h 443898"/>
                <a:gd name="connsiteX4" fmla="*/ 1970370 w 1970371"/>
                <a:gd name="connsiteY4" fmla="*/ 26776 h 443898"/>
                <a:gd name="connsiteX5" fmla="*/ 1970370 w 1970371"/>
                <a:gd name="connsiteY5" fmla="*/ 360973 h 443898"/>
                <a:gd name="connsiteX6" fmla="*/ 1868254 w 1970371"/>
                <a:gd name="connsiteY6" fmla="*/ 439880 h 443898"/>
                <a:gd name="connsiteX7" fmla="*/ 74266 w 1970371"/>
                <a:gd name="connsiteY7" fmla="*/ 442201 h 443898"/>
                <a:gd name="connsiteX8" fmla="*/ 2321 w 1970371"/>
                <a:gd name="connsiteY8" fmla="*/ 358652 h 443898"/>
                <a:gd name="connsiteX9" fmla="*/ 2321 w 1970371"/>
                <a:gd name="connsiteY9" fmla="*/ 358652 h 443898"/>
                <a:gd name="connsiteX10" fmla="*/ 0 w 1970371"/>
                <a:gd name="connsiteY10" fmla="*/ 22134 h 443898"/>
                <a:gd name="connsiteX0" fmla="*/ 0 w 1970370"/>
                <a:gd name="connsiteY0" fmla="*/ 22134 h 443898"/>
                <a:gd name="connsiteX1" fmla="*/ 336518 w 1970370"/>
                <a:gd name="connsiteY1" fmla="*/ 29096 h 443898"/>
                <a:gd name="connsiteX2" fmla="*/ 898154 w 1970370"/>
                <a:gd name="connsiteY2" fmla="*/ 3568 h 443898"/>
                <a:gd name="connsiteX3" fmla="*/ 1586850 w 1970370"/>
                <a:gd name="connsiteY3" fmla="*/ 43188 h 443898"/>
                <a:gd name="connsiteX4" fmla="*/ 1970370 w 1970370"/>
                <a:gd name="connsiteY4" fmla="*/ 26776 h 443898"/>
                <a:gd name="connsiteX5" fmla="*/ 1970370 w 1970370"/>
                <a:gd name="connsiteY5" fmla="*/ 360973 h 443898"/>
                <a:gd name="connsiteX6" fmla="*/ 74266 w 1970370"/>
                <a:gd name="connsiteY6" fmla="*/ 442201 h 443898"/>
                <a:gd name="connsiteX7" fmla="*/ 2321 w 1970370"/>
                <a:gd name="connsiteY7" fmla="*/ 358652 h 443898"/>
                <a:gd name="connsiteX8" fmla="*/ 2321 w 1970370"/>
                <a:gd name="connsiteY8" fmla="*/ 358652 h 443898"/>
                <a:gd name="connsiteX9" fmla="*/ 0 w 1970370"/>
                <a:gd name="connsiteY9" fmla="*/ 22134 h 443898"/>
                <a:gd name="connsiteX0" fmla="*/ 0 w 1970370"/>
                <a:gd name="connsiteY0" fmla="*/ 22134 h 385051"/>
                <a:gd name="connsiteX1" fmla="*/ 336518 w 1970370"/>
                <a:gd name="connsiteY1" fmla="*/ 29096 h 385051"/>
                <a:gd name="connsiteX2" fmla="*/ 898154 w 1970370"/>
                <a:gd name="connsiteY2" fmla="*/ 3568 h 385051"/>
                <a:gd name="connsiteX3" fmla="*/ 1586850 w 1970370"/>
                <a:gd name="connsiteY3" fmla="*/ 43188 h 385051"/>
                <a:gd name="connsiteX4" fmla="*/ 1970370 w 1970370"/>
                <a:gd name="connsiteY4" fmla="*/ 26776 h 385051"/>
                <a:gd name="connsiteX5" fmla="*/ 1970370 w 1970370"/>
                <a:gd name="connsiteY5" fmla="*/ 360973 h 385051"/>
                <a:gd name="connsiteX6" fmla="*/ 2321 w 1970370"/>
                <a:gd name="connsiteY6" fmla="*/ 358652 h 385051"/>
                <a:gd name="connsiteX7" fmla="*/ 2321 w 1970370"/>
                <a:gd name="connsiteY7" fmla="*/ 358652 h 385051"/>
                <a:gd name="connsiteX8" fmla="*/ 0 w 1970370"/>
                <a:gd name="connsiteY8" fmla="*/ 22134 h 385051"/>
                <a:gd name="connsiteX0" fmla="*/ 0 w 1970370"/>
                <a:gd name="connsiteY0" fmla="*/ 22134 h 385051"/>
                <a:gd name="connsiteX1" fmla="*/ 336518 w 1970370"/>
                <a:gd name="connsiteY1" fmla="*/ 29096 h 385051"/>
                <a:gd name="connsiteX2" fmla="*/ 898154 w 1970370"/>
                <a:gd name="connsiteY2" fmla="*/ 3568 h 385051"/>
                <a:gd name="connsiteX3" fmla="*/ 1586850 w 1970370"/>
                <a:gd name="connsiteY3" fmla="*/ 43188 h 385051"/>
                <a:gd name="connsiteX4" fmla="*/ 1970370 w 1970370"/>
                <a:gd name="connsiteY4" fmla="*/ 26776 h 385051"/>
                <a:gd name="connsiteX5" fmla="*/ 1970370 w 1970370"/>
                <a:gd name="connsiteY5" fmla="*/ 360973 h 385051"/>
                <a:gd name="connsiteX6" fmla="*/ 2321 w 1970370"/>
                <a:gd name="connsiteY6" fmla="*/ 358652 h 385051"/>
                <a:gd name="connsiteX7" fmla="*/ 0 w 1970370"/>
                <a:gd name="connsiteY7" fmla="*/ 22134 h 385051"/>
                <a:gd name="connsiteX0" fmla="*/ 84602 w 2054972"/>
                <a:gd name="connsiteY0" fmla="*/ 22304 h 361143"/>
                <a:gd name="connsiteX1" fmla="*/ 421120 w 2054972"/>
                <a:gd name="connsiteY1" fmla="*/ 29266 h 361143"/>
                <a:gd name="connsiteX2" fmla="*/ 982756 w 2054972"/>
                <a:gd name="connsiteY2" fmla="*/ 3738 h 361143"/>
                <a:gd name="connsiteX3" fmla="*/ 1671452 w 2054972"/>
                <a:gd name="connsiteY3" fmla="*/ 43358 h 361143"/>
                <a:gd name="connsiteX4" fmla="*/ 2054972 w 2054972"/>
                <a:gd name="connsiteY4" fmla="*/ 26946 h 361143"/>
                <a:gd name="connsiteX5" fmla="*/ 2054972 w 2054972"/>
                <a:gd name="connsiteY5" fmla="*/ 361143 h 361143"/>
                <a:gd name="connsiteX6" fmla="*/ 84602 w 2054972"/>
                <a:gd name="connsiteY6" fmla="*/ 22304 h 361143"/>
                <a:gd name="connsiteX0" fmla="*/ 84602 w 2054972"/>
                <a:gd name="connsiteY0" fmla="*/ 22304 h 45663"/>
                <a:gd name="connsiteX1" fmla="*/ 421120 w 2054972"/>
                <a:gd name="connsiteY1" fmla="*/ 29266 h 45663"/>
                <a:gd name="connsiteX2" fmla="*/ 982756 w 2054972"/>
                <a:gd name="connsiteY2" fmla="*/ 3738 h 45663"/>
                <a:gd name="connsiteX3" fmla="*/ 1671452 w 2054972"/>
                <a:gd name="connsiteY3" fmla="*/ 43358 h 45663"/>
                <a:gd name="connsiteX4" fmla="*/ 2054972 w 2054972"/>
                <a:gd name="connsiteY4" fmla="*/ 26946 h 45663"/>
                <a:gd name="connsiteX5" fmla="*/ 84602 w 2054972"/>
                <a:gd name="connsiteY5" fmla="*/ 22304 h 45663"/>
                <a:gd name="connsiteX0" fmla="*/ 2054972 w 2146412"/>
                <a:gd name="connsiteY0" fmla="*/ 26946 h 118386"/>
                <a:gd name="connsiteX1" fmla="*/ 84602 w 2146412"/>
                <a:gd name="connsiteY1" fmla="*/ 22304 h 118386"/>
                <a:gd name="connsiteX2" fmla="*/ 421120 w 2146412"/>
                <a:gd name="connsiteY2" fmla="*/ 29266 h 118386"/>
                <a:gd name="connsiteX3" fmla="*/ 982756 w 2146412"/>
                <a:gd name="connsiteY3" fmla="*/ 3738 h 118386"/>
                <a:gd name="connsiteX4" fmla="*/ 1671452 w 2146412"/>
                <a:gd name="connsiteY4" fmla="*/ 43358 h 118386"/>
                <a:gd name="connsiteX5" fmla="*/ 2146412 w 2146412"/>
                <a:gd name="connsiteY5" fmla="*/ 118386 h 118386"/>
                <a:gd name="connsiteX0" fmla="*/ 2026396 w 2146412"/>
                <a:gd name="connsiteY0" fmla="*/ 0 h 165909"/>
                <a:gd name="connsiteX1" fmla="*/ 84602 w 2146412"/>
                <a:gd name="connsiteY1" fmla="*/ 69827 h 165909"/>
                <a:gd name="connsiteX2" fmla="*/ 421120 w 2146412"/>
                <a:gd name="connsiteY2" fmla="*/ 76789 h 165909"/>
                <a:gd name="connsiteX3" fmla="*/ 982756 w 2146412"/>
                <a:gd name="connsiteY3" fmla="*/ 51261 h 165909"/>
                <a:gd name="connsiteX4" fmla="*/ 1671452 w 2146412"/>
                <a:gd name="connsiteY4" fmla="*/ 90881 h 165909"/>
                <a:gd name="connsiteX5" fmla="*/ 2146412 w 2146412"/>
                <a:gd name="connsiteY5" fmla="*/ 165909 h 165909"/>
                <a:gd name="connsiteX0" fmla="*/ 84602 w 2146412"/>
                <a:gd name="connsiteY0" fmla="*/ 22305 h 118387"/>
                <a:gd name="connsiteX1" fmla="*/ 421120 w 2146412"/>
                <a:gd name="connsiteY1" fmla="*/ 29267 h 118387"/>
                <a:gd name="connsiteX2" fmla="*/ 982756 w 2146412"/>
                <a:gd name="connsiteY2" fmla="*/ 3739 h 118387"/>
                <a:gd name="connsiteX3" fmla="*/ 1671452 w 2146412"/>
                <a:gd name="connsiteY3" fmla="*/ 43359 h 118387"/>
                <a:gd name="connsiteX4" fmla="*/ 2146412 w 2146412"/>
                <a:gd name="connsiteY4" fmla="*/ 118387 h 118387"/>
                <a:gd name="connsiteX0" fmla="*/ 0 w 2061810"/>
                <a:gd name="connsiteY0" fmla="*/ 18723 h 114805"/>
                <a:gd name="connsiteX1" fmla="*/ 336518 w 2061810"/>
                <a:gd name="connsiteY1" fmla="*/ 25685 h 114805"/>
                <a:gd name="connsiteX2" fmla="*/ 898154 w 2061810"/>
                <a:gd name="connsiteY2" fmla="*/ 157 h 114805"/>
                <a:gd name="connsiteX3" fmla="*/ 1586850 w 2061810"/>
                <a:gd name="connsiteY3" fmla="*/ 39777 h 114805"/>
                <a:gd name="connsiteX4" fmla="*/ 2061810 w 2061810"/>
                <a:gd name="connsiteY4" fmla="*/ 114805 h 114805"/>
                <a:gd name="connsiteX0" fmla="*/ 0 w 2061810"/>
                <a:gd name="connsiteY0" fmla="*/ 18723 h 114805"/>
                <a:gd name="connsiteX1" fmla="*/ 336518 w 2061810"/>
                <a:gd name="connsiteY1" fmla="*/ 25685 h 114805"/>
                <a:gd name="connsiteX2" fmla="*/ 898154 w 2061810"/>
                <a:gd name="connsiteY2" fmla="*/ 157 h 114805"/>
                <a:gd name="connsiteX3" fmla="*/ 1586850 w 2061810"/>
                <a:gd name="connsiteY3" fmla="*/ 39777 h 114805"/>
                <a:gd name="connsiteX4" fmla="*/ 2061810 w 2061810"/>
                <a:gd name="connsiteY4" fmla="*/ 114805 h 114805"/>
                <a:gd name="connsiteX0" fmla="*/ 0 w 1966532"/>
                <a:gd name="connsiteY0" fmla="*/ 39016 h 62388"/>
                <a:gd name="connsiteX1" fmla="*/ 336518 w 1966532"/>
                <a:gd name="connsiteY1" fmla="*/ 45978 h 62388"/>
                <a:gd name="connsiteX2" fmla="*/ 898154 w 1966532"/>
                <a:gd name="connsiteY2" fmla="*/ 20450 h 62388"/>
                <a:gd name="connsiteX3" fmla="*/ 1586850 w 1966532"/>
                <a:gd name="connsiteY3" fmla="*/ 60070 h 62388"/>
                <a:gd name="connsiteX4" fmla="*/ 1966532 w 1966532"/>
                <a:gd name="connsiteY4" fmla="*/ 62388 h 62388"/>
                <a:gd name="connsiteX0" fmla="*/ 0 w 1966532"/>
                <a:gd name="connsiteY0" fmla="*/ 18723 h 42095"/>
                <a:gd name="connsiteX1" fmla="*/ 336518 w 1966532"/>
                <a:gd name="connsiteY1" fmla="*/ 25685 h 42095"/>
                <a:gd name="connsiteX2" fmla="*/ 898154 w 1966532"/>
                <a:gd name="connsiteY2" fmla="*/ 157 h 42095"/>
                <a:gd name="connsiteX3" fmla="*/ 1586850 w 1966532"/>
                <a:gd name="connsiteY3" fmla="*/ 39777 h 42095"/>
                <a:gd name="connsiteX4" fmla="*/ 1966532 w 1966532"/>
                <a:gd name="connsiteY4" fmla="*/ 42095 h 42095"/>
                <a:gd name="connsiteX0" fmla="*/ 0 w 1964626"/>
                <a:gd name="connsiteY0" fmla="*/ 18723 h 40203"/>
                <a:gd name="connsiteX1" fmla="*/ 336518 w 1964626"/>
                <a:gd name="connsiteY1" fmla="*/ 25685 h 40203"/>
                <a:gd name="connsiteX2" fmla="*/ 898154 w 1964626"/>
                <a:gd name="connsiteY2" fmla="*/ 157 h 40203"/>
                <a:gd name="connsiteX3" fmla="*/ 1586850 w 1964626"/>
                <a:gd name="connsiteY3" fmla="*/ 39777 h 40203"/>
                <a:gd name="connsiteX4" fmla="*/ 1964626 w 1964626"/>
                <a:gd name="connsiteY4" fmla="*/ 32528 h 40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4626" h="40203">
                  <a:moveTo>
                    <a:pt x="0" y="18723"/>
                  </a:moveTo>
                  <a:cubicBezTo>
                    <a:pt x="146804" y="-337"/>
                    <a:pt x="186826" y="28779"/>
                    <a:pt x="336518" y="25685"/>
                  </a:cubicBezTo>
                  <a:cubicBezTo>
                    <a:pt x="486210" y="22591"/>
                    <a:pt x="689765" y="-2192"/>
                    <a:pt x="898154" y="157"/>
                  </a:cubicBezTo>
                  <a:cubicBezTo>
                    <a:pt x="1106543" y="2506"/>
                    <a:pt x="1409105" y="34382"/>
                    <a:pt x="1586850" y="39777"/>
                  </a:cubicBezTo>
                  <a:cubicBezTo>
                    <a:pt x="1764595" y="45172"/>
                    <a:pt x="1871832" y="-3019"/>
                    <a:pt x="1964626" y="32528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4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1432187" y="2440961"/>
              <a:ext cx="2554421" cy="599947"/>
              <a:chOff x="0" y="0"/>
              <a:chExt cx="1965452" cy="459740"/>
            </a:xfrm>
          </p:grpSpPr>
          <p:sp>
            <p:nvSpPr>
              <p:cNvPr id="33" name="Freeform 32"/>
              <p:cNvSpPr/>
              <p:nvPr/>
            </p:nvSpPr>
            <p:spPr>
              <a:xfrm>
                <a:off x="0" y="0"/>
                <a:ext cx="1099820" cy="459740"/>
              </a:xfrm>
              <a:custGeom>
                <a:avLst/>
                <a:gdLst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53"/>
                  <a:gd name="connsiteX1" fmla="*/ 60960 w 1130808"/>
                  <a:gd name="connsiteY1" fmla="*/ 0 h 460253"/>
                  <a:gd name="connsiteX2" fmla="*/ 97536 w 1130808"/>
                  <a:gd name="connsiteY2" fmla="*/ 36576 h 460253"/>
                  <a:gd name="connsiteX3" fmla="*/ 97536 w 1130808"/>
                  <a:gd name="connsiteY3" fmla="*/ 393192 h 460253"/>
                  <a:gd name="connsiteX4" fmla="*/ 164592 w 1130808"/>
                  <a:gd name="connsiteY4" fmla="*/ 460248 h 460253"/>
                  <a:gd name="connsiteX5" fmla="*/ 1130808 w 1130808"/>
                  <a:gd name="connsiteY5" fmla="*/ 460248 h 460253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00314"/>
                  <a:gd name="connsiteY0" fmla="*/ 0 h 460248"/>
                  <a:gd name="connsiteX1" fmla="*/ 30466 w 1100314"/>
                  <a:gd name="connsiteY1" fmla="*/ 0 h 460248"/>
                  <a:gd name="connsiteX2" fmla="*/ 67042 w 1100314"/>
                  <a:gd name="connsiteY2" fmla="*/ 36576 h 460248"/>
                  <a:gd name="connsiteX3" fmla="*/ 67042 w 1100314"/>
                  <a:gd name="connsiteY3" fmla="*/ 393192 h 460248"/>
                  <a:gd name="connsiteX4" fmla="*/ 134098 w 1100314"/>
                  <a:gd name="connsiteY4" fmla="*/ 460248 h 460248"/>
                  <a:gd name="connsiteX5" fmla="*/ 1100314 w 1100314"/>
                  <a:gd name="connsiteY5" fmla="*/ 460248 h 46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0314" h="460248">
                    <a:moveTo>
                      <a:pt x="0" y="0"/>
                    </a:moveTo>
                    <a:lnTo>
                      <a:pt x="30466" y="0"/>
                    </a:lnTo>
                    <a:cubicBezTo>
                      <a:pt x="54855" y="-13"/>
                      <a:pt x="67048" y="15230"/>
                      <a:pt x="67042" y="36576"/>
                    </a:cubicBezTo>
                    <a:lnTo>
                      <a:pt x="67042" y="393192"/>
                    </a:lnTo>
                    <a:cubicBezTo>
                      <a:pt x="66524" y="429275"/>
                      <a:pt x="87351" y="454679"/>
                      <a:pt x="134098" y="460248"/>
                    </a:cubicBezTo>
                    <a:lnTo>
                      <a:pt x="1100314" y="46024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4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4" name="Freeform 33"/>
              <p:cNvSpPr/>
              <p:nvPr/>
            </p:nvSpPr>
            <p:spPr>
              <a:xfrm flipH="1">
                <a:off x="865632" y="0"/>
                <a:ext cx="1099820" cy="459740"/>
              </a:xfrm>
              <a:custGeom>
                <a:avLst/>
                <a:gdLst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53"/>
                  <a:gd name="connsiteX1" fmla="*/ 60960 w 1130808"/>
                  <a:gd name="connsiteY1" fmla="*/ 0 h 460253"/>
                  <a:gd name="connsiteX2" fmla="*/ 97536 w 1130808"/>
                  <a:gd name="connsiteY2" fmla="*/ 36576 h 460253"/>
                  <a:gd name="connsiteX3" fmla="*/ 97536 w 1130808"/>
                  <a:gd name="connsiteY3" fmla="*/ 393192 h 460253"/>
                  <a:gd name="connsiteX4" fmla="*/ 164592 w 1130808"/>
                  <a:gd name="connsiteY4" fmla="*/ 460248 h 460253"/>
                  <a:gd name="connsiteX5" fmla="*/ 1130808 w 1130808"/>
                  <a:gd name="connsiteY5" fmla="*/ 460248 h 460253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00314"/>
                  <a:gd name="connsiteY0" fmla="*/ 0 h 460248"/>
                  <a:gd name="connsiteX1" fmla="*/ 30466 w 1100314"/>
                  <a:gd name="connsiteY1" fmla="*/ 0 h 460248"/>
                  <a:gd name="connsiteX2" fmla="*/ 67042 w 1100314"/>
                  <a:gd name="connsiteY2" fmla="*/ 36576 h 460248"/>
                  <a:gd name="connsiteX3" fmla="*/ 67042 w 1100314"/>
                  <a:gd name="connsiteY3" fmla="*/ 393192 h 460248"/>
                  <a:gd name="connsiteX4" fmla="*/ 134098 w 1100314"/>
                  <a:gd name="connsiteY4" fmla="*/ 460248 h 460248"/>
                  <a:gd name="connsiteX5" fmla="*/ 1100314 w 1100314"/>
                  <a:gd name="connsiteY5" fmla="*/ 460248 h 460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00314" h="460248">
                    <a:moveTo>
                      <a:pt x="0" y="0"/>
                    </a:moveTo>
                    <a:lnTo>
                      <a:pt x="30466" y="0"/>
                    </a:lnTo>
                    <a:cubicBezTo>
                      <a:pt x="54855" y="-13"/>
                      <a:pt x="67048" y="15230"/>
                      <a:pt x="67042" y="36576"/>
                    </a:cubicBezTo>
                    <a:lnTo>
                      <a:pt x="67042" y="393192"/>
                    </a:lnTo>
                    <a:cubicBezTo>
                      <a:pt x="66524" y="429275"/>
                      <a:pt x="87351" y="454679"/>
                      <a:pt x="134098" y="460248"/>
                    </a:cubicBezTo>
                    <a:lnTo>
                      <a:pt x="1100314" y="460248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4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grpSp>
          <p:nvGrpSpPr>
            <p:cNvPr id="20" name="Group 19"/>
            <p:cNvGrpSpPr>
              <a:grpSpLocks noChangeAspect="1"/>
            </p:cNvGrpSpPr>
            <p:nvPr/>
          </p:nvGrpSpPr>
          <p:grpSpPr>
            <a:xfrm>
              <a:off x="2248310" y="897281"/>
              <a:ext cx="909495" cy="1765060"/>
              <a:chOff x="0" y="0"/>
              <a:chExt cx="750577" cy="1460820"/>
            </a:xfrm>
          </p:grpSpPr>
          <p:sp>
            <p:nvSpPr>
              <p:cNvPr id="31" name="Freeform 30"/>
              <p:cNvSpPr/>
              <p:nvPr/>
            </p:nvSpPr>
            <p:spPr>
              <a:xfrm flipV="1">
                <a:off x="0" y="0"/>
                <a:ext cx="375285" cy="1460820"/>
              </a:xfrm>
              <a:custGeom>
                <a:avLst/>
                <a:gdLst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53"/>
                  <a:gd name="connsiteX1" fmla="*/ 60960 w 1130808"/>
                  <a:gd name="connsiteY1" fmla="*/ 0 h 460253"/>
                  <a:gd name="connsiteX2" fmla="*/ 97536 w 1130808"/>
                  <a:gd name="connsiteY2" fmla="*/ 36576 h 460253"/>
                  <a:gd name="connsiteX3" fmla="*/ 97536 w 1130808"/>
                  <a:gd name="connsiteY3" fmla="*/ 393192 h 460253"/>
                  <a:gd name="connsiteX4" fmla="*/ 164592 w 1130808"/>
                  <a:gd name="connsiteY4" fmla="*/ 460248 h 460253"/>
                  <a:gd name="connsiteX5" fmla="*/ 1130808 w 1130808"/>
                  <a:gd name="connsiteY5" fmla="*/ 460248 h 460253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00314"/>
                  <a:gd name="connsiteY0" fmla="*/ 0 h 460248"/>
                  <a:gd name="connsiteX1" fmla="*/ 30466 w 1100314"/>
                  <a:gd name="connsiteY1" fmla="*/ 0 h 460248"/>
                  <a:gd name="connsiteX2" fmla="*/ 67042 w 1100314"/>
                  <a:gd name="connsiteY2" fmla="*/ 36576 h 460248"/>
                  <a:gd name="connsiteX3" fmla="*/ 67042 w 1100314"/>
                  <a:gd name="connsiteY3" fmla="*/ 393192 h 460248"/>
                  <a:gd name="connsiteX4" fmla="*/ 134098 w 1100314"/>
                  <a:gd name="connsiteY4" fmla="*/ 460248 h 460248"/>
                  <a:gd name="connsiteX5" fmla="*/ 1100314 w 1100314"/>
                  <a:gd name="connsiteY5" fmla="*/ 460248 h 460248"/>
                  <a:gd name="connsiteX0" fmla="*/ 0 w 1069848"/>
                  <a:gd name="connsiteY0" fmla="*/ 0 h 460248"/>
                  <a:gd name="connsiteX1" fmla="*/ 36576 w 1069848"/>
                  <a:gd name="connsiteY1" fmla="*/ 36576 h 460248"/>
                  <a:gd name="connsiteX2" fmla="*/ 36576 w 1069848"/>
                  <a:gd name="connsiteY2" fmla="*/ 393192 h 460248"/>
                  <a:gd name="connsiteX3" fmla="*/ 103632 w 1069848"/>
                  <a:gd name="connsiteY3" fmla="*/ 460248 h 460248"/>
                  <a:gd name="connsiteX4" fmla="*/ 1069848 w 1069848"/>
                  <a:gd name="connsiteY4" fmla="*/ 460248 h 460248"/>
                  <a:gd name="connsiteX0" fmla="*/ 10 w 1033282"/>
                  <a:gd name="connsiteY0" fmla="*/ 0 h 423672"/>
                  <a:gd name="connsiteX1" fmla="*/ 10 w 1033282"/>
                  <a:gd name="connsiteY1" fmla="*/ 356616 h 423672"/>
                  <a:gd name="connsiteX2" fmla="*/ 67066 w 1033282"/>
                  <a:gd name="connsiteY2" fmla="*/ 423672 h 423672"/>
                  <a:gd name="connsiteX3" fmla="*/ 1033282 w 1033282"/>
                  <a:gd name="connsiteY3" fmla="*/ 423672 h 423672"/>
                  <a:gd name="connsiteX0" fmla="*/ 10 w 434902"/>
                  <a:gd name="connsiteY0" fmla="*/ 0 h 423672"/>
                  <a:gd name="connsiteX1" fmla="*/ 10 w 434902"/>
                  <a:gd name="connsiteY1" fmla="*/ 356616 h 423672"/>
                  <a:gd name="connsiteX2" fmla="*/ 67066 w 434902"/>
                  <a:gd name="connsiteY2" fmla="*/ 423672 h 423672"/>
                  <a:gd name="connsiteX3" fmla="*/ 434902 w 434902"/>
                  <a:gd name="connsiteY3" fmla="*/ 423672 h 423672"/>
                  <a:gd name="connsiteX0" fmla="*/ 0 w 434902"/>
                  <a:gd name="connsiteY0" fmla="*/ 0 h 1353341"/>
                  <a:gd name="connsiteX1" fmla="*/ 10 w 434902"/>
                  <a:gd name="connsiteY1" fmla="*/ 1286285 h 1353341"/>
                  <a:gd name="connsiteX2" fmla="*/ 67066 w 434902"/>
                  <a:gd name="connsiteY2" fmla="*/ 1353341 h 1353341"/>
                  <a:gd name="connsiteX3" fmla="*/ 434902 w 434902"/>
                  <a:gd name="connsiteY3" fmla="*/ 1353341 h 135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4902" h="1353341">
                    <a:moveTo>
                      <a:pt x="0" y="0"/>
                    </a:moveTo>
                    <a:cubicBezTo>
                      <a:pt x="3" y="428762"/>
                      <a:pt x="7" y="857523"/>
                      <a:pt x="10" y="1286285"/>
                    </a:cubicBezTo>
                    <a:cubicBezTo>
                      <a:pt x="-508" y="1322368"/>
                      <a:pt x="20319" y="1347772"/>
                      <a:pt x="67066" y="1353341"/>
                    </a:cubicBezTo>
                    <a:lnTo>
                      <a:pt x="434902" y="135334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4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  <p:sp>
            <p:nvSpPr>
              <p:cNvPr id="32" name="Freeform 31"/>
              <p:cNvSpPr/>
              <p:nvPr/>
            </p:nvSpPr>
            <p:spPr>
              <a:xfrm flipH="1" flipV="1">
                <a:off x="375292" y="0"/>
                <a:ext cx="375285" cy="1460820"/>
              </a:xfrm>
              <a:custGeom>
                <a:avLst/>
                <a:gdLst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53"/>
                  <a:gd name="connsiteX1" fmla="*/ 60960 w 1130808"/>
                  <a:gd name="connsiteY1" fmla="*/ 0 h 460253"/>
                  <a:gd name="connsiteX2" fmla="*/ 97536 w 1130808"/>
                  <a:gd name="connsiteY2" fmla="*/ 36576 h 460253"/>
                  <a:gd name="connsiteX3" fmla="*/ 97536 w 1130808"/>
                  <a:gd name="connsiteY3" fmla="*/ 393192 h 460253"/>
                  <a:gd name="connsiteX4" fmla="*/ 164592 w 1130808"/>
                  <a:gd name="connsiteY4" fmla="*/ 460248 h 460253"/>
                  <a:gd name="connsiteX5" fmla="*/ 1130808 w 1130808"/>
                  <a:gd name="connsiteY5" fmla="*/ 460248 h 460253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30808"/>
                  <a:gd name="connsiteY0" fmla="*/ 0 h 460248"/>
                  <a:gd name="connsiteX1" fmla="*/ 60960 w 1130808"/>
                  <a:gd name="connsiteY1" fmla="*/ 0 h 460248"/>
                  <a:gd name="connsiteX2" fmla="*/ 97536 w 1130808"/>
                  <a:gd name="connsiteY2" fmla="*/ 36576 h 460248"/>
                  <a:gd name="connsiteX3" fmla="*/ 97536 w 1130808"/>
                  <a:gd name="connsiteY3" fmla="*/ 393192 h 460248"/>
                  <a:gd name="connsiteX4" fmla="*/ 164592 w 1130808"/>
                  <a:gd name="connsiteY4" fmla="*/ 460248 h 460248"/>
                  <a:gd name="connsiteX5" fmla="*/ 1130808 w 1130808"/>
                  <a:gd name="connsiteY5" fmla="*/ 460248 h 460248"/>
                  <a:gd name="connsiteX0" fmla="*/ 0 w 1100314"/>
                  <a:gd name="connsiteY0" fmla="*/ 0 h 460248"/>
                  <a:gd name="connsiteX1" fmla="*/ 30466 w 1100314"/>
                  <a:gd name="connsiteY1" fmla="*/ 0 h 460248"/>
                  <a:gd name="connsiteX2" fmla="*/ 67042 w 1100314"/>
                  <a:gd name="connsiteY2" fmla="*/ 36576 h 460248"/>
                  <a:gd name="connsiteX3" fmla="*/ 67042 w 1100314"/>
                  <a:gd name="connsiteY3" fmla="*/ 393192 h 460248"/>
                  <a:gd name="connsiteX4" fmla="*/ 134098 w 1100314"/>
                  <a:gd name="connsiteY4" fmla="*/ 460248 h 460248"/>
                  <a:gd name="connsiteX5" fmla="*/ 1100314 w 1100314"/>
                  <a:gd name="connsiteY5" fmla="*/ 460248 h 460248"/>
                  <a:gd name="connsiteX0" fmla="*/ 0 w 1069848"/>
                  <a:gd name="connsiteY0" fmla="*/ 0 h 460248"/>
                  <a:gd name="connsiteX1" fmla="*/ 36576 w 1069848"/>
                  <a:gd name="connsiteY1" fmla="*/ 36576 h 460248"/>
                  <a:gd name="connsiteX2" fmla="*/ 36576 w 1069848"/>
                  <a:gd name="connsiteY2" fmla="*/ 393192 h 460248"/>
                  <a:gd name="connsiteX3" fmla="*/ 103632 w 1069848"/>
                  <a:gd name="connsiteY3" fmla="*/ 460248 h 460248"/>
                  <a:gd name="connsiteX4" fmla="*/ 1069848 w 1069848"/>
                  <a:gd name="connsiteY4" fmla="*/ 460248 h 460248"/>
                  <a:gd name="connsiteX0" fmla="*/ 10 w 1033282"/>
                  <a:gd name="connsiteY0" fmla="*/ 0 h 423672"/>
                  <a:gd name="connsiteX1" fmla="*/ 10 w 1033282"/>
                  <a:gd name="connsiteY1" fmla="*/ 356616 h 423672"/>
                  <a:gd name="connsiteX2" fmla="*/ 67066 w 1033282"/>
                  <a:gd name="connsiteY2" fmla="*/ 423672 h 423672"/>
                  <a:gd name="connsiteX3" fmla="*/ 1033282 w 1033282"/>
                  <a:gd name="connsiteY3" fmla="*/ 423672 h 423672"/>
                  <a:gd name="connsiteX0" fmla="*/ 10 w 434902"/>
                  <a:gd name="connsiteY0" fmla="*/ 0 h 423672"/>
                  <a:gd name="connsiteX1" fmla="*/ 10 w 434902"/>
                  <a:gd name="connsiteY1" fmla="*/ 356616 h 423672"/>
                  <a:gd name="connsiteX2" fmla="*/ 67066 w 434902"/>
                  <a:gd name="connsiteY2" fmla="*/ 423672 h 423672"/>
                  <a:gd name="connsiteX3" fmla="*/ 434902 w 434902"/>
                  <a:gd name="connsiteY3" fmla="*/ 423672 h 423672"/>
                  <a:gd name="connsiteX0" fmla="*/ 0 w 434902"/>
                  <a:gd name="connsiteY0" fmla="*/ 0 h 1353341"/>
                  <a:gd name="connsiteX1" fmla="*/ 10 w 434902"/>
                  <a:gd name="connsiteY1" fmla="*/ 1286285 h 1353341"/>
                  <a:gd name="connsiteX2" fmla="*/ 67066 w 434902"/>
                  <a:gd name="connsiteY2" fmla="*/ 1353341 h 1353341"/>
                  <a:gd name="connsiteX3" fmla="*/ 434902 w 434902"/>
                  <a:gd name="connsiteY3" fmla="*/ 1353341 h 135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4902" h="1353341">
                    <a:moveTo>
                      <a:pt x="0" y="0"/>
                    </a:moveTo>
                    <a:cubicBezTo>
                      <a:pt x="3" y="428762"/>
                      <a:pt x="7" y="857523"/>
                      <a:pt x="10" y="1286285"/>
                    </a:cubicBezTo>
                    <a:cubicBezTo>
                      <a:pt x="-508" y="1322368"/>
                      <a:pt x="20319" y="1347772"/>
                      <a:pt x="67066" y="1353341"/>
                    </a:cubicBezTo>
                    <a:lnTo>
                      <a:pt x="434902" y="1353341"/>
                    </a:ln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GB" sz="1400">
                  <a:latin typeface="Verdana" panose="020B0604030504040204" pitchFamily="34" charset="0"/>
                  <a:ea typeface="Verdana" panose="020B0604030504040204" pitchFamily="34" charset="0"/>
                </a:endParaRPr>
              </a:p>
            </p:txBody>
          </p:sp>
        </p:grpSp>
        <p:sp>
          <p:nvSpPr>
            <p:cNvPr id="21" name="Rectangle 20"/>
            <p:cNvSpPr/>
            <p:nvPr/>
          </p:nvSpPr>
          <p:spPr>
            <a:xfrm>
              <a:off x="2456629" y="2279243"/>
              <a:ext cx="486053" cy="21581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sz="140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2" name="Text Box 24"/>
            <p:cNvSpPr txBox="1"/>
            <p:nvPr/>
          </p:nvSpPr>
          <p:spPr>
            <a:xfrm>
              <a:off x="4290807" y="1433236"/>
              <a:ext cx="1017841" cy="307777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dirty="0" smtClean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air</a:t>
              </a:r>
              <a:endParaRPr lang="en-GB" sz="1400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2717083" y="1583821"/>
              <a:ext cx="1584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 Box 29"/>
            <p:cNvSpPr txBox="1"/>
            <p:nvPr/>
          </p:nvSpPr>
          <p:spPr>
            <a:xfrm>
              <a:off x="4195488" y="1023000"/>
              <a:ext cx="610229" cy="29721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jar</a:t>
              </a:r>
            </a:p>
          </p:txBody>
        </p:sp>
        <p:sp>
          <p:nvSpPr>
            <p:cNvPr id="25" name="Text Box 30"/>
            <p:cNvSpPr txBox="1"/>
            <p:nvPr/>
          </p:nvSpPr>
          <p:spPr>
            <a:xfrm>
              <a:off x="4068836" y="1955819"/>
              <a:ext cx="875045" cy="29721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candle</a:t>
              </a:r>
            </a:p>
          </p:txBody>
        </p:sp>
        <p:sp>
          <p:nvSpPr>
            <p:cNvPr id="26" name="Text Box 480"/>
            <p:cNvSpPr txBox="1"/>
            <p:nvPr/>
          </p:nvSpPr>
          <p:spPr>
            <a:xfrm>
              <a:off x="4068836" y="2631998"/>
              <a:ext cx="875045" cy="297216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sand</a:t>
              </a:r>
            </a:p>
          </p:txBody>
        </p:sp>
        <p:cxnSp>
          <p:nvCxnSpPr>
            <p:cNvPr id="27" name="Straight Connector 26"/>
            <p:cNvCxnSpPr/>
            <p:nvPr/>
          </p:nvCxnSpPr>
          <p:spPr>
            <a:xfrm flipH="1">
              <a:off x="2928975" y="2128829"/>
              <a:ext cx="1277761" cy="14242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" name="Picture 27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96862" y="1838727"/>
              <a:ext cx="219075" cy="366395"/>
            </a:xfrm>
            <a:prstGeom prst="rect">
              <a:avLst/>
            </a:prstGeom>
          </p:spPr>
        </p:pic>
        <p:cxnSp>
          <p:nvCxnSpPr>
            <p:cNvPr id="29" name="Straight Connector 28"/>
            <p:cNvCxnSpPr/>
            <p:nvPr/>
          </p:nvCxnSpPr>
          <p:spPr>
            <a:xfrm flipH="1">
              <a:off x="3567855" y="2780606"/>
              <a:ext cx="63888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24" idx="1"/>
            </p:cNvCxnSpPr>
            <p:nvPr/>
          </p:nvCxnSpPr>
          <p:spPr>
            <a:xfrm flipH="1">
              <a:off x="3157804" y="1171608"/>
              <a:ext cx="11520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7504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33</TotalTime>
  <Words>100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.BEST_PPt_First slide ready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16</cp:revision>
  <dcterms:created xsi:type="dcterms:W3CDTF">2018-12-06T14:12:33Z</dcterms:created>
  <dcterms:modified xsi:type="dcterms:W3CDTF">2019-12-03T10:44:33Z</dcterms:modified>
</cp:coreProperties>
</file>