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63" r:id="rId5"/>
    <p:sldMasterId id="2147483666" r:id="rId6"/>
    <p:sldMasterId id="2147483660" r:id="rId7"/>
    <p:sldMasterId id="2147483656" r:id="rId8"/>
    <p:sldMasterId id="2147483661" r:id="rId9"/>
    <p:sldMasterId id="2147483669" r:id="rId10"/>
    <p:sldMasterId id="2147483662" r:id="rId11"/>
    <p:sldMasterId id="2147483658" r:id="rId12"/>
    <p:sldMasterId id="2147483657" r:id="rId13"/>
    <p:sldMasterId id="2147483659" r:id="rId14"/>
    <p:sldMasterId id="2147483664" r:id="rId15"/>
    <p:sldMasterId id="2147483667" r:id="rId16"/>
    <p:sldMasterId id="2147483668" r:id="rId17"/>
  </p:sldMasterIdLst>
  <p:notesMasterIdLst>
    <p:notesMasterId r:id="rId31"/>
  </p:notesMasterIdLst>
  <p:sldIdLst>
    <p:sldId id="285" r:id="rId18"/>
    <p:sldId id="271" r:id="rId19"/>
    <p:sldId id="275" r:id="rId20"/>
    <p:sldId id="292" r:id="rId21"/>
    <p:sldId id="290" r:id="rId22"/>
    <p:sldId id="288" r:id="rId23"/>
    <p:sldId id="277" r:id="rId24"/>
    <p:sldId id="282" r:id="rId25"/>
    <p:sldId id="286" r:id="rId26"/>
    <p:sldId id="280" r:id="rId27"/>
    <p:sldId id="287" r:id="rId28"/>
    <p:sldId id="281" r:id="rId29"/>
    <p:sldId id="291" r:id="rId3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F"/>
    <a:srgbClr val="96D045"/>
    <a:srgbClr val="D674B7"/>
    <a:srgbClr val="FC1921"/>
    <a:srgbClr val="FFD600"/>
    <a:srgbClr val="6AC6D2"/>
    <a:srgbClr val="E2014D"/>
    <a:srgbClr val="246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3" autoAdjust="0"/>
    <p:restoredTop sz="75273" autoAdjust="0"/>
  </p:normalViewPr>
  <p:slideViewPr>
    <p:cSldViewPr>
      <p:cViewPr varScale="1">
        <p:scale>
          <a:sx n="53" d="100"/>
          <a:sy n="53" d="100"/>
        </p:scale>
        <p:origin x="181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C0047DB-D45A-44D6-BB7A-71542D3D4565}" type="slidenum">
              <a:rPr lang="en-GB"/>
              <a:pPr>
                <a:defRPr/>
              </a:pPr>
              <a:t>‹#›</a:t>
            </a:fld>
            <a:endParaRPr lang="en-GB"/>
          </a:p>
        </p:txBody>
      </p:sp>
    </p:spTree>
    <p:extLst>
      <p:ext uri="{BB962C8B-B14F-4D97-AF65-F5344CB8AC3E}">
        <p14:creationId xmlns:p14="http://schemas.microsoft.com/office/powerpoint/2010/main" val="465157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want to assess the impact of taking part</a:t>
            </a:r>
            <a:r>
              <a:rPr lang="en-GB" baseline="0" dirty="0" smtClean="0"/>
              <a:t> in the challenge on your pupils awareness of global issues </a:t>
            </a:r>
            <a:r>
              <a:rPr lang="en-GB" dirty="0" smtClean="0"/>
              <a:t>ask your pupils to do the quick starter </a:t>
            </a:r>
            <a:r>
              <a:rPr lang="en-GB" smtClean="0"/>
              <a:t>questions beforehand.</a:t>
            </a:r>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1</a:t>
            </a:fld>
            <a:endParaRPr lang="en-GB"/>
          </a:p>
        </p:txBody>
      </p:sp>
    </p:spTree>
    <p:extLst>
      <p:ext uri="{BB962C8B-B14F-4D97-AF65-F5344CB8AC3E}">
        <p14:creationId xmlns:p14="http://schemas.microsoft.com/office/powerpoint/2010/main" val="103102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10</a:t>
            </a:fld>
            <a:endParaRPr lang="en-GB"/>
          </a:p>
        </p:txBody>
      </p:sp>
    </p:spTree>
    <p:extLst>
      <p:ext uri="{BB962C8B-B14F-4D97-AF65-F5344CB8AC3E}">
        <p14:creationId xmlns:p14="http://schemas.microsoft.com/office/powerpoint/2010/main" val="206877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may wish to enhance understanding of flood-resistant materials and structures by choosing a few of the materials and structures activities. We suggest that you stress that building homes is an expensive business and that they should keep to a budget of less than £500 for each home. To provide an additional challenge for more able or older pupils, you might want to encourage pupils to look at a wider range of technologies beyond flood proof housing used by communities in flood prone areas, such as early warning systems and evacuation procedures.</a:t>
            </a:r>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11</a:t>
            </a:fld>
            <a:endParaRPr lang="en-GB"/>
          </a:p>
        </p:txBody>
      </p:sp>
    </p:spTree>
    <p:extLst>
      <p:ext uri="{BB962C8B-B14F-4D97-AF65-F5344CB8AC3E}">
        <p14:creationId xmlns:p14="http://schemas.microsoft.com/office/powerpoint/2010/main" val="225352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12</a:t>
            </a:fld>
            <a:endParaRPr lang="en-GB"/>
          </a:p>
        </p:txBody>
      </p:sp>
    </p:spTree>
    <p:extLst>
      <p:ext uri="{BB962C8B-B14F-4D97-AF65-F5344CB8AC3E}">
        <p14:creationId xmlns:p14="http://schemas.microsoft.com/office/powerpoint/2010/main" val="147562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13</a:t>
            </a:fld>
            <a:endParaRPr lang="en-GB"/>
          </a:p>
        </p:txBody>
      </p:sp>
    </p:spTree>
    <p:extLst>
      <p:ext uri="{BB962C8B-B14F-4D97-AF65-F5344CB8AC3E}">
        <p14:creationId xmlns:p14="http://schemas.microsoft.com/office/powerpoint/2010/main" val="103102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A63F8F-859B-4C09-9EAD-8C714C249F6C}" type="slidenum">
              <a:rPr lang="en-GB" smtClean="0"/>
              <a:pPr eaLnBrk="1" hangingPunct="1"/>
              <a:t>2</a:t>
            </a:fld>
            <a:endParaRPr lang="en-GB"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dirty="0" smtClean="0"/>
              <a:t>You may wish to ask pupils to do some</a:t>
            </a:r>
            <a:r>
              <a:rPr lang="en-GB" baseline="0" dirty="0" smtClean="0"/>
              <a:t> additional research into where most flooding is occurring close to their homes. They could find photos and news articles from their locality and add them to the world map.</a:t>
            </a:r>
            <a:endParaRPr lang="en-GB" dirty="0" smtClean="0"/>
          </a:p>
        </p:txBody>
      </p:sp>
    </p:spTree>
    <p:extLst>
      <p:ext uri="{BB962C8B-B14F-4D97-AF65-F5344CB8AC3E}">
        <p14:creationId xmlns:p14="http://schemas.microsoft.com/office/powerpoint/2010/main" val="195093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3</a:t>
            </a:fld>
            <a:endParaRPr lang="en-GB"/>
          </a:p>
        </p:txBody>
      </p:sp>
    </p:spTree>
    <p:extLst>
      <p:ext uri="{BB962C8B-B14F-4D97-AF65-F5344CB8AC3E}">
        <p14:creationId xmlns:p14="http://schemas.microsoft.com/office/powerpoint/2010/main" val="415344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4</a:t>
            </a:fld>
            <a:endParaRPr lang="en-GB"/>
          </a:p>
        </p:txBody>
      </p:sp>
    </p:spTree>
    <p:extLst>
      <p:ext uri="{BB962C8B-B14F-4D97-AF65-F5344CB8AC3E}">
        <p14:creationId xmlns:p14="http://schemas.microsoft.com/office/powerpoint/2010/main" val="415344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wish to develop a word cloud to summarise the feelings of</a:t>
            </a:r>
            <a:r>
              <a:rPr lang="en-GB" baseline="0" dirty="0" smtClean="0"/>
              <a:t> the </a:t>
            </a:r>
            <a:r>
              <a:rPr lang="en-GB" dirty="0" smtClean="0"/>
              <a:t>people whose</a:t>
            </a:r>
            <a:r>
              <a:rPr lang="en-GB" baseline="0" dirty="0" smtClean="0"/>
              <a:t> homes have flooded.</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310721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wish to stress that flooding is devastating for anyone...but some in countries such as Bangladesh people are feeling the severe impact of climate change more  regularly. At Practical Action, we focus our work on technology justice, enabling</a:t>
            </a:r>
            <a:r>
              <a:rPr lang="en-GB" baseline="0" dirty="0" smtClean="0"/>
              <a:t> people to have access to skills, knowledge and technologies to prepare for changing climates. </a:t>
            </a:r>
            <a:r>
              <a:rPr lang="en-GB" dirty="0" smtClean="0"/>
              <a:t>You may wish to show the video clip at www. https://www.youtube.com/watch?v=GICQpTOsxS8 to give</a:t>
            </a:r>
            <a:r>
              <a:rPr lang="en-GB" baseline="0" dirty="0" smtClean="0"/>
              <a:t> examples of work to support communities in </a:t>
            </a:r>
            <a:r>
              <a:rPr lang="en-GB" dirty="0" smtClean="0"/>
              <a:t>Bangladesh prepare for flooding.</a:t>
            </a:r>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6</a:t>
            </a:fld>
            <a:endParaRPr lang="en-GB"/>
          </a:p>
        </p:txBody>
      </p:sp>
    </p:spTree>
    <p:extLst>
      <p:ext uri="{BB962C8B-B14F-4D97-AF65-F5344CB8AC3E}">
        <p14:creationId xmlns:p14="http://schemas.microsoft.com/office/powerpoint/2010/main" val="368848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7</a:t>
            </a:fld>
            <a:endParaRPr lang="en-GB"/>
          </a:p>
        </p:txBody>
      </p:sp>
    </p:spTree>
    <p:extLst>
      <p:ext uri="{BB962C8B-B14F-4D97-AF65-F5344CB8AC3E}">
        <p14:creationId xmlns:p14="http://schemas.microsoft.com/office/powerpoint/2010/main" val="55460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group will need a map and community card.</a:t>
            </a:r>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8</a:t>
            </a:fld>
            <a:endParaRPr lang="en-GB"/>
          </a:p>
        </p:txBody>
      </p:sp>
    </p:spTree>
    <p:extLst>
      <p:ext uri="{BB962C8B-B14F-4D97-AF65-F5344CB8AC3E}">
        <p14:creationId xmlns:p14="http://schemas.microsoft.com/office/powerpoint/2010/main" val="96842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discussion with your class about what</a:t>
            </a:r>
            <a:r>
              <a:rPr lang="en-GB" baseline="0" dirty="0" smtClean="0"/>
              <a:t> makes some areas and people at higher risk of floods that others. It may include proximity to a river bank, terrain, building such as  schools, health centres may also be more vulnerable when dealing with younger or elderly people. For more able or older pupils – you might want to encourage pupils to look at some of technologies used by communities in flood prone areas, such as early warning systems and evacuation procedures. If so, go to http://practicalaction.org/early-warning-in-peru or view http://www.youtube.com/watch?feature=player_embedded&amp;v=G3mUEzm8pdo#at=106 </a:t>
            </a:r>
          </a:p>
          <a:p>
            <a:endParaRPr lang="en-GB" dirty="0"/>
          </a:p>
        </p:txBody>
      </p:sp>
      <p:sp>
        <p:nvSpPr>
          <p:cNvPr id="4" name="Slide Number Placeholder 3"/>
          <p:cNvSpPr>
            <a:spLocks noGrp="1"/>
          </p:cNvSpPr>
          <p:nvPr>
            <p:ph type="sldNum" sz="quarter" idx="10"/>
          </p:nvPr>
        </p:nvSpPr>
        <p:spPr/>
        <p:txBody>
          <a:bodyPr/>
          <a:lstStyle/>
          <a:p>
            <a:pPr>
              <a:defRPr/>
            </a:pPr>
            <a:fld id="{DC0047DB-D45A-44D6-BB7A-71542D3D4565}" type="slidenum">
              <a:rPr lang="en-GB" smtClean="0"/>
              <a:pPr>
                <a:defRPr/>
              </a:pPr>
              <a:t>9</a:t>
            </a:fld>
            <a:endParaRPr lang="en-GB"/>
          </a:p>
        </p:txBody>
      </p:sp>
    </p:spTree>
    <p:extLst>
      <p:ext uri="{BB962C8B-B14F-4D97-AF65-F5344CB8AC3E}">
        <p14:creationId xmlns:p14="http://schemas.microsoft.com/office/powerpoint/2010/main" val="252686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25303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59359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868827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43912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258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53768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05750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56552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85973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809976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75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516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2722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74638"/>
            <a:ext cx="5688012" cy="2722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957822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60864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10566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95294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2189394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773488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536520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09320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06553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02274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17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078067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73762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54294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115658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79311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8EC05B72-5BEF-46FE-9FB3-DE765E4CA2F3}" type="slidenum">
              <a:rPr lang="en-GB"/>
              <a:pPr>
                <a:defRPr/>
              </a:pPr>
              <a:t>‹#›</a:t>
            </a:fld>
            <a:endParaRPr lang="en-GB"/>
          </a:p>
        </p:txBody>
      </p:sp>
    </p:spTree>
    <p:extLst>
      <p:ext uri="{BB962C8B-B14F-4D97-AF65-F5344CB8AC3E}">
        <p14:creationId xmlns:p14="http://schemas.microsoft.com/office/powerpoint/2010/main" val="8791143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0EEC0E7B-0235-41AF-9A5C-31209F4A8976}" type="slidenum">
              <a:rPr lang="en-GB"/>
              <a:pPr>
                <a:defRPr/>
              </a:pPr>
              <a:t>‹#›</a:t>
            </a:fld>
            <a:endParaRPr lang="en-GB"/>
          </a:p>
        </p:txBody>
      </p:sp>
    </p:spTree>
    <p:extLst>
      <p:ext uri="{BB962C8B-B14F-4D97-AF65-F5344CB8AC3E}">
        <p14:creationId xmlns:p14="http://schemas.microsoft.com/office/powerpoint/2010/main" val="5178165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578EE51B-5F2E-49F2-A945-DAFAB01E7A33}" type="slidenum">
              <a:rPr lang="en-GB"/>
              <a:pPr>
                <a:defRPr/>
              </a:pPr>
              <a:t>‹#›</a:t>
            </a:fld>
            <a:endParaRPr lang="en-GB"/>
          </a:p>
        </p:txBody>
      </p:sp>
    </p:spTree>
    <p:extLst>
      <p:ext uri="{BB962C8B-B14F-4D97-AF65-F5344CB8AC3E}">
        <p14:creationId xmlns:p14="http://schemas.microsoft.com/office/powerpoint/2010/main" val="13283536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278063"/>
            <a:ext cx="3816350" cy="165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2278063"/>
            <a:ext cx="3817937" cy="165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399200B1-D936-4FD6-A51E-D5C5EA594FAC}" type="slidenum">
              <a:rPr lang="en-GB"/>
              <a:pPr>
                <a:defRPr/>
              </a:pPr>
              <a:t>‹#›</a:t>
            </a:fld>
            <a:endParaRPr lang="en-GB"/>
          </a:p>
        </p:txBody>
      </p:sp>
    </p:spTree>
    <p:extLst>
      <p:ext uri="{BB962C8B-B14F-4D97-AF65-F5344CB8AC3E}">
        <p14:creationId xmlns:p14="http://schemas.microsoft.com/office/powerpoint/2010/main" val="28949413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F893B620-1543-4BCB-BD5E-615696A4DC32}" type="slidenum">
              <a:rPr lang="en-GB"/>
              <a:pPr>
                <a:defRPr/>
              </a:pPr>
              <a:t>‹#›</a:t>
            </a:fld>
            <a:endParaRPr lang="en-GB"/>
          </a:p>
        </p:txBody>
      </p:sp>
    </p:spTree>
    <p:extLst>
      <p:ext uri="{BB962C8B-B14F-4D97-AF65-F5344CB8AC3E}">
        <p14:creationId xmlns:p14="http://schemas.microsoft.com/office/powerpoint/2010/main" val="21646098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86570375-4045-4D6B-BDDE-9A8B2AEBFAC8}" type="slidenum">
              <a:rPr lang="en-GB"/>
              <a:pPr>
                <a:defRPr/>
              </a:pPr>
              <a:t>‹#›</a:t>
            </a:fld>
            <a:endParaRPr lang="en-GB"/>
          </a:p>
        </p:txBody>
      </p:sp>
    </p:spTree>
    <p:extLst>
      <p:ext uri="{BB962C8B-B14F-4D97-AF65-F5344CB8AC3E}">
        <p14:creationId xmlns:p14="http://schemas.microsoft.com/office/powerpoint/2010/main" val="115028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30513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2D4A531-6D3F-4FB8-824E-0D99523CEE85}" type="slidenum">
              <a:rPr lang="en-GB"/>
              <a:pPr>
                <a:defRPr/>
              </a:pPr>
              <a:t>‹#›</a:t>
            </a:fld>
            <a:endParaRPr lang="en-GB"/>
          </a:p>
        </p:txBody>
      </p:sp>
    </p:spTree>
    <p:extLst>
      <p:ext uri="{BB962C8B-B14F-4D97-AF65-F5344CB8AC3E}">
        <p14:creationId xmlns:p14="http://schemas.microsoft.com/office/powerpoint/2010/main" val="6274687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C6700AD-27DF-4602-80E3-279F06948CD9}" type="slidenum">
              <a:rPr lang="en-GB"/>
              <a:pPr>
                <a:defRPr/>
              </a:pPr>
              <a:t>‹#›</a:t>
            </a:fld>
            <a:endParaRPr lang="en-GB"/>
          </a:p>
        </p:txBody>
      </p:sp>
    </p:spTree>
    <p:extLst>
      <p:ext uri="{BB962C8B-B14F-4D97-AF65-F5344CB8AC3E}">
        <p14:creationId xmlns:p14="http://schemas.microsoft.com/office/powerpoint/2010/main" val="19791035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E4885F0-6B3A-43F1-9CAC-49B3458D2410}" type="slidenum">
              <a:rPr lang="en-GB"/>
              <a:pPr>
                <a:defRPr/>
              </a:pPr>
              <a:t>‹#›</a:t>
            </a:fld>
            <a:endParaRPr lang="en-GB"/>
          </a:p>
        </p:txBody>
      </p:sp>
    </p:spTree>
    <p:extLst>
      <p:ext uri="{BB962C8B-B14F-4D97-AF65-F5344CB8AC3E}">
        <p14:creationId xmlns:p14="http://schemas.microsoft.com/office/powerpoint/2010/main" val="26058823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2A112C0E-6EDA-400B-8B6B-C9BF2BAE94B8}" type="slidenum">
              <a:rPr lang="en-GB"/>
              <a:pPr>
                <a:defRPr/>
              </a:pPr>
              <a:t>‹#›</a:t>
            </a:fld>
            <a:endParaRPr lang="en-GB"/>
          </a:p>
        </p:txBody>
      </p:sp>
    </p:spTree>
    <p:extLst>
      <p:ext uri="{BB962C8B-B14F-4D97-AF65-F5344CB8AC3E}">
        <p14:creationId xmlns:p14="http://schemas.microsoft.com/office/powerpoint/2010/main" val="4059966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3659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74638"/>
            <a:ext cx="5688012" cy="3659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346DEEBD-DF85-4F83-B374-1CCA96B4476C}" type="slidenum">
              <a:rPr lang="en-GB"/>
              <a:pPr>
                <a:defRPr/>
              </a:pPr>
              <a:t>‹#›</a:t>
            </a:fld>
            <a:endParaRPr lang="en-GB"/>
          </a:p>
        </p:txBody>
      </p:sp>
    </p:spTree>
    <p:extLst>
      <p:ext uri="{BB962C8B-B14F-4D97-AF65-F5344CB8AC3E}">
        <p14:creationId xmlns:p14="http://schemas.microsoft.com/office/powerpoint/2010/main" val="13178887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30C89136-E48A-4D15-9B8F-44A9C5A7A02B}" type="slidenum">
              <a:rPr lang="en-GB"/>
              <a:pPr>
                <a:defRPr/>
              </a:pPr>
              <a:t>‹#›</a:t>
            </a:fld>
            <a:endParaRPr lang="en-GB"/>
          </a:p>
        </p:txBody>
      </p:sp>
    </p:spTree>
    <p:extLst>
      <p:ext uri="{BB962C8B-B14F-4D97-AF65-F5344CB8AC3E}">
        <p14:creationId xmlns:p14="http://schemas.microsoft.com/office/powerpoint/2010/main" val="27030122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7707BCB-377C-45E1-980D-6BAC410D5019}" type="slidenum">
              <a:rPr lang="en-GB"/>
              <a:pPr>
                <a:defRPr/>
              </a:pPr>
              <a:t>‹#›</a:t>
            </a:fld>
            <a:endParaRPr lang="en-GB"/>
          </a:p>
        </p:txBody>
      </p:sp>
    </p:spTree>
    <p:extLst>
      <p:ext uri="{BB962C8B-B14F-4D97-AF65-F5344CB8AC3E}">
        <p14:creationId xmlns:p14="http://schemas.microsoft.com/office/powerpoint/2010/main" val="30340127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B97833F2-01E2-43E5-93A5-EC7443C81DC2}" type="slidenum">
              <a:rPr lang="en-GB"/>
              <a:pPr>
                <a:defRPr/>
              </a:pPr>
              <a:t>‹#›</a:t>
            </a:fld>
            <a:endParaRPr lang="en-GB"/>
          </a:p>
        </p:txBody>
      </p:sp>
    </p:spTree>
    <p:extLst>
      <p:ext uri="{BB962C8B-B14F-4D97-AF65-F5344CB8AC3E}">
        <p14:creationId xmlns:p14="http://schemas.microsoft.com/office/powerpoint/2010/main" val="22358385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278063"/>
            <a:ext cx="3816350" cy="165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2278063"/>
            <a:ext cx="3817937" cy="165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52B8B8CB-CEBE-46A5-ACC1-DC9EFE3E252E}" type="slidenum">
              <a:rPr lang="en-GB"/>
              <a:pPr>
                <a:defRPr/>
              </a:pPr>
              <a:t>‹#›</a:t>
            </a:fld>
            <a:endParaRPr lang="en-GB"/>
          </a:p>
        </p:txBody>
      </p:sp>
    </p:spTree>
    <p:extLst>
      <p:ext uri="{BB962C8B-B14F-4D97-AF65-F5344CB8AC3E}">
        <p14:creationId xmlns:p14="http://schemas.microsoft.com/office/powerpoint/2010/main" val="21605187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09F2A310-BC1B-423A-98DC-71753E366590}" type="slidenum">
              <a:rPr lang="en-GB"/>
              <a:pPr>
                <a:defRPr/>
              </a:pPr>
              <a:t>‹#›</a:t>
            </a:fld>
            <a:endParaRPr lang="en-GB"/>
          </a:p>
        </p:txBody>
      </p:sp>
    </p:spTree>
    <p:extLst>
      <p:ext uri="{BB962C8B-B14F-4D97-AF65-F5344CB8AC3E}">
        <p14:creationId xmlns:p14="http://schemas.microsoft.com/office/powerpoint/2010/main" val="256502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89360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DC3D1459-79D2-4933-9841-4765C7FDE381}" type="slidenum">
              <a:rPr lang="en-GB"/>
              <a:pPr>
                <a:defRPr/>
              </a:pPr>
              <a:t>‹#›</a:t>
            </a:fld>
            <a:endParaRPr lang="en-GB"/>
          </a:p>
        </p:txBody>
      </p:sp>
    </p:spTree>
    <p:extLst>
      <p:ext uri="{BB962C8B-B14F-4D97-AF65-F5344CB8AC3E}">
        <p14:creationId xmlns:p14="http://schemas.microsoft.com/office/powerpoint/2010/main" val="28823759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57357759-7C8F-40EE-8A77-98D661D14CAF}" type="slidenum">
              <a:rPr lang="en-GB"/>
              <a:pPr>
                <a:defRPr/>
              </a:pPr>
              <a:t>‹#›</a:t>
            </a:fld>
            <a:endParaRPr lang="en-GB"/>
          </a:p>
        </p:txBody>
      </p:sp>
    </p:spTree>
    <p:extLst>
      <p:ext uri="{BB962C8B-B14F-4D97-AF65-F5344CB8AC3E}">
        <p14:creationId xmlns:p14="http://schemas.microsoft.com/office/powerpoint/2010/main" val="4199427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D5D298C-9D0F-438A-9311-A7C58F1131C7}" type="slidenum">
              <a:rPr lang="en-GB"/>
              <a:pPr>
                <a:defRPr/>
              </a:pPr>
              <a:t>‹#›</a:t>
            </a:fld>
            <a:endParaRPr lang="en-GB"/>
          </a:p>
        </p:txBody>
      </p:sp>
    </p:spTree>
    <p:extLst>
      <p:ext uri="{BB962C8B-B14F-4D97-AF65-F5344CB8AC3E}">
        <p14:creationId xmlns:p14="http://schemas.microsoft.com/office/powerpoint/2010/main" val="29316460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C61DBDE-0663-407C-A64C-ED13EBD2EAFD}" type="slidenum">
              <a:rPr lang="en-GB"/>
              <a:pPr>
                <a:defRPr/>
              </a:pPr>
              <a:t>‹#›</a:t>
            </a:fld>
            <a:endParaRPr lang="en-GB"/>
          </a:p>
        </p:txBody>
      </p:sp>
    </p:spTree>
    <p:extLst>
      <p:ext uri="{BB962C8B-B14F-4D97-AF65-F5344CB8AC3E}">
        <p14:creationId xmlns:p14="http://schemas.microsoft.com/office/powerpoint/2010/main" val="4869177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EC8F6B70-0C13-415F-983D-21A52B2ADD7F}" type="slidenum">
              <a:rPr lang="en-GB"/>
              <a:pPr>
                <a:defRPr/>
              </a:pPr>
              <a:t>‹#›</a:t>
            </a:fld>
            <a:endParaRPr lang="en-GB"/>
          </a:p>
        </p:txBody>
      </p:sp>
    </p:spTree>
    <p:extLst>
      <p:ext uri="{BB962C8B-B14F-4D97-AF65-F5344CB8AC3E}">
        <p14:creationId xmlns:p14="http://schemas.microsoft.com/office/powerpoint/2010/main" val="15833243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3659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74638"/>
            <a:ext cx="5688012" cy="3659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4FE33108-328B-4C74-ACF1-7AB29FCF68E2}" type="slidenum">
              <a:rPr lang="en-GB"/>
              <a:pPr>
                <a:defRPr/>
              </a:pPr>
              <a:t>‹#›</a:t>
            </a:fld>
            <a:endParaRPr lang="en-GB"/>
          </a:p>
        </p:txBody>
      </p:sp>
    </p:spTree>
    <p:extLst>
      <p:ext uri="{BB962C8B-B14F-4D97-AF65-F5344CB8AC3E}">
        <p14:creationId xmlns:p14="http://schemas.microsoft.com/office/powerpoint/2010/main" val="12100778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4CDC59BA-8149-4F70-9151-F469E2C68214}" type="slidenum">
              <a:rPr lang="en-GB"/>
              <a:pPr>
                <a:defRPr/>
              </a:pPr>
              <a:t>‹#›</a:t>
            </a:fld>
            <a:endParaRPr lang="en-GB"/>
          </a:p>
        </p:txBody>
      </p:sp>
    </p:spTree>
    <p:extLst>
      <p:ext uri="{BB962C8B-B14F-4D97-AF65-F5344CB8AC3E}">
        <p14:creationId xmlns:p14="http://schemas.microsoft.com/office/powerpoint/2010/main" val="21791862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EA033B80-53DF-4029-899F-9A72C092BE64}" type="slidenum">
              <a:rPr lang="en-GB"/>
              <a:pPr>
                <a:defRPr/>
              </a:pPr>
              <a:t>‹#›</a:t>
            </a:fld>
            <a:endParaRPr lang="en-GB"/>
          </a:p>
        </p:txBody>
      </p:sp>
    </p:spTree>
    <p:extLst>
      <p:ext uri="{BB962C8B-B14F-4D97-AF65-F5344CB8AC3E}">
        <p14:creationId xmlns:p14="http://schemas.microsoft.com/office/powerpoint/2010/main" val="25683659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BF038320-FFCB-4BE7-9E87-D3210EAC653C}" type="slidenum">
              <a:rPr lang="en-GB"/>
              <a:pPr>
                <a:defRPr/>
              </a:pPr>
              <a:t>‹#›</a:t>
            </a:fld>
            <a:endParaRPr lang="en-GB"/>
          </a:p>
        </p:txBody>
      </p:sp>
    </p:spTree>
    <p:extLst>
      <p:ext uri="{BB962C8B-B14F-4D97-AF65-F5344CB8AC3E}">
        <p14:creationId xmlns:p14="http://schemas.microsoft.com/office/powerpoint/2010/main" val="37233595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278063"/>
            <a:ext cx="3816350" cy="165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2278063"/>
            <a:ext cx="3817937" cy="1655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41F31B5B-FCB7-4706-9A4C-24A3FF86C96C}" type="slidenum">
              <a:rPr lang="en-GB"/>
              <a:pPr>
                <a:defRPr/>
              </a:pPr>
              <a:t>‹#›</a:t>
            </a:fld>
            <a:endParaRPr lang="en-GB"/>
          </a:p>
        </p:txBody>
      </p:sp>
    </p:spTree>
    <p:extLst>
      <p:ext uri="{BB962C8B-B14F-4D97-AF65-F5344CB8AC3E}">
        <p14:creationId xmlns:p14="http://schemas.microsoft.com/office/powerpoint/2010/main" val="2510068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278063"/>
            <a:ext cx="3816350"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2278063"/>
            <a:ext cx="3817937"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98878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090B67B5-D857-4C91-BD18-592EE02DE12C}" type="slidenum">
              <a:rPr lang="en-GB"/>
              <a:pPr>
                <a:defRPr/>
              </a:pPr>
              <a:t>‹#›</a:t>
            </a:fld>
            <a:endParaRPr lang="en-GB"/>
          </a:p>
        </p:txBody>
      </p:sp>
    </p:spTree>
    <p:extLst>
      <p:ext uri="{BB962C8B-B14F-4D97-AF65-F5344CB8AC3E}">
        <p14:creationId xmlns:p14="http://schemas.microsoft.com/office/powerpoint/2010/main" val="340804199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EC5655B3-9312-4322-9341-F025451028F4}" type="slidenum">
              <a:rPr lang="en-GB"/>
              <a:pPr>
                <a:defRPr/>
              </a:pPr>
              <a:t>‹#›</a:t>
            </a:fld>
            <a:endParaRPr lang="en-GB"/>
          </a:p>
        </p:txBody>
      </p:sp>
    </p:spTree>
    <p:extLst>
      <p:ext uri="{BB962C8B-B14F-4D97-AF65-F5344CB8AC3E}">
        <p14:creationId xmlns:p14="http://schemas.microsoft.com/office/powerpoint/2010/main" val="31221010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FF02505-C314-4545-AC0D-7108C4968AE2}" type="slidenum">
              <a:rPr lang="en-GB"/>
              <a:pPr>
                <a:defRPr/>
              </a:pPr>
              <a:t>‹#›</a:t>
            </a:fld>
            <a:endParaRPr lang="en-GB"/>
          </a:p>
        </p:txBody>
      </p:sp>
    </p:spTree>
    <p:extLst>
      <p:ext uri="{BB962C8B-B14F-4D97-AF65-F5344CB8AC3E}">
        <p14:creationId xmlns:p14="http://schemas.microsoft.com/office/powerpoint/2010/main" val="36359742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D67F9FA-CD77-4822-BE4B-7AF72987C3F9}" type="slidenum">
              <a:rPr lang="en-GB"/>
              <a:pPr>
                <a:defRPr/>
              </a:pPr>
              <a:t>‹#›</a:t>
            </a:fld>
            <a:endParaRPr lang="en-GB"/>
          </a:p>
        </p:txBody>
      </p:sp>
    </p:spTree>
    <p:extLst>
      <p:ext uri="{BB962C8B-B14F-4D97-AF65-F5344CB8AC3E}">
        <p14:creationId xmlns:p14="http://schemas.microsoft.com/office/powerpoint/2010/main" val="14729095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B3B8D54-D5D2-4A8F-8FCD-9874556D2F09}" type="slidenum">
              <a:rPr lang="en-GB"/>
              <a:pPr>
                <a:defRPr/>
              </a:pPr>
              <a:t>‹#›</a:t>
            </a:fld>
            <a:endParaRPr lang="en-GB"/>
          </a:p>
        </p:txBody>
      </p:sp>
    </p:spTree>
    <p:extLst>
      <p:ext uri="{BB962C8B-B14F-4D97-AF65-F5344CB8AC3E}">
        <p14:creationId xmlns:p14="http://schemas.microsoft.com/office/powerpoint/2010/main" val="23342386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BB225789-1A85-47BE-8397-D65D98461500}" type="slidenum">
              <a:rPr lang="en-GB"/>
              <a:pPr>
                <a:defRPr/>
              </a:pPr>
              <a:t>‹#›</a:t>
            </a:fld>
            <a:endParaRPr lang="en-GB"/>
          </a:p>
        </p:txBody>
      </p:sp>
    </p:spTree>
    <p:extLst>
      <p:ext uri="{BB962C8B-B14F-4D97-AF65-F5344CB8AC3E}">
        <p14:creationId xmlns:p14="http://schemas.microsoft.com/office/powerpoint/2010/main" val="10359268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3659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74638"/>
            <a:ext cx="5688012" cy="3659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B7ECF95C-3F29-4F0E-9EA6-A5FD1E2FB527}" type="slidenum">
              <a:rPr lang="en-GB"/>
              <a:pPr>
                <a:defRPr/>
              </a:pPr>
              <a:t>‹#›</a:t>
            </a:fld>
            <a:endParaRPr lang="en-GB"/>
          </a:p>
        </p:txBody>
      </p:sp>
    </p:spTree>
    <p:extLst>
      <p:ext uri="{BB962C8B-B14F-4D97-AF65-F5344CB8AC3E}">
        <p14:creationId xmlns:p14="http://schemas.microsoft.com/office/powerpoint/2010/main" val="14166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37359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1341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307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721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6013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100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9870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2722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74638"/>
            <a:ext cx="5688012" cy="2722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329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9164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5498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0777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278063"/>
            <a:ext cx="3816350"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2278063"/>
            <a:ext cx="3817937"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4939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75515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60483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84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6162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458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2916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3198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27225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274638"/>
            <a:ext cx="5688012" cy="2722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38954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96656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2094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721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1822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197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991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2278063"/>
            <a:ext cx="3816350"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2278063"/>
            <a:ext cx="3817937"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59752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942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350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8054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56236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741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868863" y="1600200"/>
            <a:ext cx="3817937" cy="4637088"/>
          </a:xfrm>
        </p:spPr>
        <p:txBody>
          <a:bodyPr/>
          <a:lstStyle/>
          <a:p>
            <a:pPr lvl="0"/>
            <a:endParaRPr lang="en-GB" noProof="0" smtClean="0"/>
          </a:p>
        </p:txBody>
      </p:sp>
    </p:spTree>
    <p:extLst>
      <p:ext uri="{BB962C8B-B14F-4D97-AF65-F5344CB8AC3E}">
        <p14:creationId xmlns:p14="http://schemas.microsoft.com/office/powerpoint/2010/main" val="1086080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868863" y="1600200"/>
            <a:ext cx="3817937" cy="4637088"/>
          </a:xfrm>
        </p:spPr>
        <p:txBody>
          <a:bodyPr/>
          <a:lstStyle/>
          <a:p>
            <a:pPr lvl="0"/>
            <a:endParaRPr lang="en-GB" noProof="0" smtClean="0"/>
          </a:p>
        </p:txBody>
      </p:sp>
    </p:spTree>
    <p:extLst>
      <p:ext uri="{BB962C8B-B14F-4D97-AF65-F5344CB8AC3E}">
        <p14:creationId xmlns:p14="http://schemas.microsoft.com/office/powerpoint/2010/main" val="529133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642521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664021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366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3335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06982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7872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40439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9260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15214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4114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57898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0051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8555685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7968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82387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6537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3765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4617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822033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401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7143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1612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2099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9848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3814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4600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716328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0130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46552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6996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370240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060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539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70019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67952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5223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31170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139583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70261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576635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4436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36854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179825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4284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3971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37572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489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82700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63889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8132986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04969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20620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13494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8253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813470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0509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34068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644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8.gif"/><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9.gi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18" Type="http://schemas.openxmlformats.org/officeDocument/2006/relationships/hyperlink" Target="http://www.facebook.com/practicalaction" TargetMode="External"/><Relationship Id="rId3" Type="http://schemas.openxmlformats.org/officeDocument/2006/relationships/slideLayout" Target="../slideLayouts/slideLayout126.xml"/><Relationship Id="rId21" Type="http://schemas.openxmlformats.org/officeDocument/2006/relationships/image" Target="../media/image13.jpeg"/><Relationship Id="rId7" Type="http://schemas.openxmlformats.org/officeDocument/2006/relationships/slideLayout" Target="../slideLayouts/slideLayout130.xml"/><Relationship Id="rId12" Type="http://schemas.openxmlformats.org/officeDocument/2006/relationships/theme" Target="../theme/theme12.xml"/><Relationship Id="rId17" Type="http://schemas.openxmlformats.org/officeDocument/2006/relationships/image" Target="../media/image11.jpeg"/><Relationship Id="rId2" Type="http://schemas.openxmlformats.org/officeDocument/2006/relationships/slideLayout" Target="../slideLayouts/slideLayout125.xml"/><Relationship Id="rId16" Type="http://schemas.openxmlformats.org/officeDocument/2006/relationships/hyperlink" Target="http://www.practicalaction.org.uk/blogs" TargetMode="External"/><Relationship Id="rId20" Type="http://schemas.openxmlformats.org/officeDocument/2006/relationships/hyperlink" Target="http://www.flickr.com/photos/practicalaction" TargetMode="Externa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0.jpeg"/><Relationship Id="rId23" Type="http://schemas.openxmlformats.org/officeDocument/2006/relationships/image" Target="../media/image14.jpeg"/><Relationship Id="rId10" Type="http://schemas.openxmlformats.org/officeDocument/2006/relationships/slideLayout" Target="../slideLayouts/slideLayout133.xml"/><Relationship Id="rId19" Type="http://schemas.openxmlformats.org/officeDocument/2006/relationships/image" Target="../media/image12.jpe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hyperlink" Target="http://www.youtube.com/practicalaction" TargetMode="External"/><Relationship Id="rId22" Type="http://schemas.openxmlformats.org/officeDocument/2006/relationships/hyperlink" Target="http://www.twitter.com/practicalaction" TargetMode="Externa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png"/><Relationship Id="rId18" Type="http://schemas.openxmlformats.org/officeDocument/2006/relationships/hyperlink" Target="http://www.facebook.com/practicalaction" TargetMode="External"/><Relationship Id="rId3" Type="http://schemas.openxmlformats.org/officeDocument/2006/relationships/slideLayout" Target="../slideLayouts/slideLayout137.xml"/><Relationship Id="rId21" Type="http://schemas.openxmlformats.org/officeDocument/2006/relationships/image" Target="../media/image13.jpeg"/><Relationship Id="rId7" Type="http://schemas.openxmlformats.org/officeDocument/2006/relationships/slideLayout" Target="../slideLayouts/slideLayout141.xml"/><Relationship Id="rId12" Type="http://schemas.openxmlformats.org/officeDocument/2006/relationships/theme" Target="../theme/theme13.xml"/><Relationship Id="rId17" Type="http://schemas.openxmlformats.org/officeDocument/2006/relationships/image" Target="../media/image11.jpeg"/><Relationship Id="rId2" Type="http://schemas.openxmlformats.org/officeDocument/2006/relationships/slideLayout" Target="../slideLayouts/slideLayout136.xml"/><Relationship Id="rId16" Type="http://schemas.openxmlformats.org/officeDocument/2006/relationships/hyperlink" Target="http://www.practicalaction.org.uk/blogs" TargetMode="External"/><Relationship Id="rId20" Type="http://schemas.openxmlformats.org/officeDocument/2006/relationships/hyperlink" Target="http://www.flickr.com/photos/practicalaction" TargetMode="Externa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10.jpeg"/><Relationship Id="rId23" Type="http://schemas.openxmlformats.org/officeDocument/2006/relationships/image" Target="../media/image14.jpeg"/><Relationship Id="rId10" Type="http://schemas.openxmlformats.org/officeDocument/2006/relationships/slideLayout" Target="../slideLayouts/slideLayout144.xml"/><Relationship Id="rId19" Type="http://schemas.openxmlformats.org/officeDocument/2006/relationships/image" Target="../media/image12.jpeg"/><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hyperlink" Target="http://www.youtube.com/practicalaction" TargetMode="External"/><Relationship Id="rId22" Type="http://schemas.openxmlformats.org/officeDocument/2006/relationships/hyperlink" Target="http://www.twitter.com/practicalaction"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png"/><Relationship Id="rId18" Type="http://schemas.openxmlformats.org/officeDocument/2006/relationships/hyperlink" Target="http://www.facebook.com/practicalaction" TargetMode="External"/><Relationship Id="rId3" Type="http://schemas.openxmlformats.org/officeDocument/2006/relationships/slideLayout" Target="../slideLayouts/slideLayout148.xml"/><Relationship Id="rId21" Type="http://schemas.openxmlformats.org/officeDocument/2006/relationships/image" Target="../media/image13.jpeg"/><Relationship Id="rId7" Type="http://schemas.openxmlformats.org/officeDocument/2006/relationships/slideLayout" Target="../slideLayouts/slideLayout152.xml"/><Relationship Id="rId12" Type="http://schemas.openxmlformats.org/officeDocument/2006/relationships/theme" Target="../theme/theme14.xml"/><Relationship Id="rId17" Type="http://schemas.openxmlformats.org/officeDocument/2006/relationships/image" Target="../media/image11.jpeg"/><Relationship Id="rId2" Type="http://schemas.openxmlformats.org/officeDocument/2006/relationships/slideLayout" Target="../slideLayouts/slideLayout147.xml"/><Relationship Id="rId16" Type="http://schemas.openxmlformats.org/officeDocument/2006/relationships/hyperlink" Target="http://www.practicalaction.org.uk/blogs" TargetMode="External"/><Relationship Id="rId20" Type="http://schemas.openxmlformats.org/officeDocument/2006/relationships/hyperlink" Target="http://www.flickr.com/photos/practicalaction" TargetMode="Externa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10.jpeg"/><Relationship Id="rId23" Type="http://schemas.openxmlformats.org/officeDocument/2006/relationships/image" Target="../media/image14.jpeg"/><Relationship Id="rId10" Type="http://schemas.openxmlformats.org/officeDocument/2006/relationships/slideLayout" Target="../slideLayouts/slideLayout155.xml"/><Relationship Id="rId19" Type="http://schemas.openxmlformats.org/officeDocument/2006/relationships/image" Target="../media/image12.jpeg"/><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hyperlink" Target="http://www.youtube.com/practicalaction" TargetMode="External"/><Relationship Id="rId22" Type="http://schemas.openxmlformats.org/officeDocument/2006/relationships/hyperlink" Target="http://www.twitter.com/practicalaction"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gi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gi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gi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5.gif"/><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6.gi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7.gif"/><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33338"/>
            <a:ext cx="9144000" cy="5549901"/>
          </a:xfrm>
          <a:prstGeom prst="rect">
            <a:avLst/>
          </a:prstGeom>
          <a:solidFill>
            <a:srgbClr val="2461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900113" y="2278063"/>
            <a:ext cx="77866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pic>
        <p:nvPicPr>
          <p:cNvPr id="1029" name="Picture 5"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Trebuchet MS" pitchFamily="34" charset="0"/>
        </a:defRPr>
      </a:lvl2pPr>
      <a:lvl3pPr algn="l" rtl="0" eaLnBrk="1" fontAlgn="base" hangingPunct="1">
        <a:spcBef>
          <a:spcPct val="0"/>
        </a:spcBef>
        <a:spcAft>
          <a:spcPct val="0"/>
        </a:spcAft>
        <a:defRPr sz="4400">
          <a:solidFill>
            <a:schemeClr val="bg1"/>
          </a:solidFill>
          <a:latin typeface="Trebuchet MS" pitchFamily="34" charset="0"/>
        </a:defRPr>
      </a:lvl3pPr>
      <a:lvl4pPr algn="l" rtl="0" eaLnBrk="1" fontAlgn="base" hangingPunct="1">
        <a:spcBef>
          <a:spcPct val="0"/>
        </a:spcBef>
        <a:spcAft>
          <a:spcPct val="0"/>
        </a:spcAft>
        <a:defRPr sz="4400">
          <a:solidFill>
            <a:schemeClr val="bg1"/>
          </a:solidFill>
          <a:latin typeface="Trebuchet MS" pitchFamily="34" charset="0"/>
        </a:defRPr>
      </a:lvl4pPr>
      <a:lvl5pPr algn="l" rtl="0" eaLnBrk="1" fontAlgn="base" hangingPunct="1">
        <a:spcBef>
          <a:spcPct val="0"/>
        </a:spcBef>
        <a:spcAft>
          <a:spcPct val="0"/>
        </a:spcAft>
        <a:defRPr sz="4400">
          <a:solidFill>
            <a:schemeClr val="bg1"/>
          </a:solidFill>
          <a:latin typeface="Trebuchet MS" pitchFamily="34" charset="0"/>
        </a:defRPr>
      </a:lvl5pPr>
      <a:lvl6pPr marL="457200" algn="l" rtl="0" eaLnBrk="1" fontAlgn="base" hangingPunct="1">
        <a:spcBef>
          <a:spcPct val="0"/>
        </a:spcBef>
        <a:spcAft>
          <a:spcPct val="0"/>
        </a:spcAft>
        <a:defRPr sz="4400">
          <a:solidFill>
            <a:schemeClr val="bg1"/>
          </a:solidFill>
          <a:latin typeface="Trebuchet MS" pitchFamily="34" charset="0"/>
        </a:defRPr>
      </a:lvl6pPr>
      <a:lvl7pPr marL="914400" algn="l" rtl="0" eaLnBrk="1" fontAlgn="base" hangingPunct="1">
        <a:spcBef>
          <a:spcPct val="0"/>
        </a:spcBef>
        <a:spcAft>
          <a:spcPct val="0"/>
        </a:spcAft>
        <a:defRPr sz="4400">
          <a:solidFill>
            <a:schemeClr val="bg1"/>
          </a:solidFill>
          <a:latin typeface="Trebuchet MS" pitchFamily="34" charset="0"/>
        </a:defRPr>
      </a:lvl7pPr>
      <a:lvl8pPr marL="1371600" algn="l" rtl="0" eaLnBrk="1" fontAlgn="base" hangingPunct="1">
        <a:spcBef>
          <a:spcPct val="0"/>
        </a:spcBef>
        <a:spcAft>
          <a:spcPct val="0"/>
        </a:spcAft>
        <a:defRPr sz="4400">
          <a:solidFill>
            <a:schemeClr val="bg1"/>
          </a:solidFill>
          <a:latin typeface="Trebuchet MS" pitchFamily="34" charset="0"/>
        </a:defRPr>
      </a:lvl8pPr>
      <a:lvl9pPr marL="1828800" algn="l" rtl="0" eaLnBrk="1" fontAlgn="base" hangingPunct="1">
        <a:spcBef>
          <a:spcPct val="0"/>
        </a:spcBef>
        <a:spcAft>
          <a:spcPct val="0"/>
        </a:spcAft>
        <a:defRPr sz="4400">
          <a:solidFill>
            <a:schemeClr val="bg1"/>
          </a:solidFill>
          <a:latin typeface="Trebuchet MS" pitchFamily="34" charset="0"/>
        </a:defRPr>
      </a:lvl9pPr>
    </p:titleStyle>
    <p:bodyStyle>
      <a:lvl1pPr marL="342900" indent="-342900" algn="l" rtl="0" eaLnBrk="1" fontAlgn="base" hangingPunct="1">
        <a:spcBef>
          <a:spcPct val="20000"/>
        </a:spcBef>
        <a:spcAft>
          <a:spcPct val="0"/>
        </a:spcAft>
        <a:defRPr sz="3200">
          <a:solidFill>
            <a:schemeClr val="bg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defRPr sz="2400">
          <a:solidFill>
            <a:schemeClr val="tx1"/>
          </a:solidFill>
          <a:latin typeface="Arial" charset="0"/>
        </a:defRPr>
      </a:lvl3pPr>
      <a:lvl4pPr marL="1600200" indent="-228600" algn="l" rtl="0" eaLnBrk="1" fontAlgn="base" hangingPunct="1">
        <a:spcBef>
          <a:spcPct val="20000"/>
        </a:spcBef>
        <a:spcAft>
          <a:spcPct val="0"/>
        </a:spcAft>
        <a:defRPr sz="2000">
          <a:solidFill>
            <a:schemeClr val="tx1"/>
          </a:solidFill>
          <a:latin typeface="Arial" charset="0"/>
        </a:defRPr>
      </a:lvl4pPr>
      <a:lvl5pPr marL="2057400" indent="-228600" algn="l" rtl="0" eaLnBrk="1" fontAlgn="base" hangingPunct="1">
        <a:spcBef>
          <a:spcPct val="20000"/>
        </a:spcBef>
        <a:spcAft>
          <a:spcPct val="0"/>
        </a:spcAft>
        <a:defRPr sz="2000">
          <a:solidFill>
            <a:schemeClr val="tx1"/>
          </a:solidFill>
          <a:latin typeface="Arial" charset="0"/>
        </a:defRPr>
      </a:lvl5pPr>
      <a:lvl6pPr marL="2514600" indent="-228600" algn="l" rtl="0" eaLnBrk="1" fontAlgn="base" hangingPunct="1">
        <a:spcBef>
          <a:spcPct val="20000"/>
        </a:spcBef>
        <a:spcAft>
          <a:spcPct val="0"/>
        </a:spcAft>
        <a:defRPr sz="2000">
          <a:solidFill>
            <a:schemeClr val="tx1"/>
          </a:solidFill>
          <a:latin typeface="Arial" charset="0"/>
        </a:defRPr>
      </a:lvl6pPr>
      <a:lvl7pPr marL="2971800" indent="-228600" algn="l" rtl="0" eaLnBrk="1" fontAlgn="base" hangingPunct="1">
        <a:spcBef>
          <a:spcPct val="20000"/>
        </a:spcBef>
        <a:spcAft>
          <a:spcPct val="0"/>
        </a:spcAft>
        <a:defRPr sz="2000">
          <a:solidFill>
            <a:schemeClr val="tx1"/>
          </a:solidFill>
          <a:latin typeface="Arial" charset="0"/>
        </a:defRPr>
      </a:lvl7pPr>
      <a:lvl8pPr marL="3429000" indent="-228600" algn="l" rtl="0" eaLnBrk="1" fontAlgn="base" hangingPunct="1">
        <a:spcBef>
          <a:spcPct val="20000"/>
        </a:spcBef>
        <a:spcAft>
          <a:spcPct val="0"/>
        </a:spcAft>
        <a:defRPr sz="2000">
          <a:solidFill>
            <a:schemeClr val="tx1"/>
          </a:solidFill>
          <a:latin typeface="Arial" charset="0"/>
        </a:defRPr>
      </a:lvl8pPr>
      <a:lvl9pPr marL="3886200" indent="-228600" algn="l" rtl="0" eaLnBrk="1" fontAlgn="base" hangingPunct="1">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3950" y="3083818"/>
            <a:ext cx="4210050" cy="3771900"/>
          </a:xfrm>
          <a:prstGeom prst="rect">
            <a:avLst/>
          </a:prstGeom>
        </p:spPr>
      </p:pic>
      <p:sp>
        <p:nvSpPr>
          <p:cNvPr id="10243" name="Rectangle 7"/>
          <p:cNvSpPr>
            <a:spLocks noChangeArrowheads="1"/>
          </p:cNvSpPr>
          <p:nvPr/>
        </p:nvSpPr>
        <p:spPr bwMode="auto">
          <a:xfrm>
            <a:off x="0" y="0"/>
            <a:ext cx="468313" cy="6858000"/>
          </a:xfrm>
          <a:prstGeom prst="rect">
            <a:avLst/>
          </a:prstGeom>
          <a:solidFill>
            <a:srgbClr val="FFD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Rectangle 10"/>
          <p:cNvSpPr>
            <a:spLocks noGrp="1" noChangeArrowheads="1"/>
          </p:cNvSpPr>
          <p:nvPr>
            <p:ph type="title"/>
          </p:nvPr>
        </p:nvSpPr>
        <p:spPr bwMode="auto">
          <a:xfrm>
            <a:off x="900113" y="333375"/>
            <a:ext cx="6119812"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45" name="Rectangle 11"/>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46" name="Picture 12"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0" fontAlgn="base" hangingPunct="0">
        <a:lnSpc>
          <a:spcPts val="4000"/>
        </a:lnSpc>
        <a:spcBef>
          <a:spcPct val="0"/>
        </a:spcBef>
        <a:spcAft>
          <a:spcPct val="0"/>
        </a:spcAft>
        <a:defRPr sz="3600" b="1">
          <a:solidFill>
            <a:srgbClr val="FFD600"/>
          </a:solidFill>
          <a:latin typeface="+mj-lt"/>
          <a:ea typeface="+mj-ea"/>
          <a:cs typeface="+mj-cs"/>
        </a:defRPr>
      </a:lvl1pPr>
      <a:lvl2pPr algn="l" rtl="0" eaLnBrk="0" fontAlgn="base" hangingPunct="0">
        <a:lnSpc>
          <a:spcPts val="4000"/>
        </a:lnSpc>
        <a:spcBef>
          <a:spcPct val="0"/>
        </a:spcBef>
        <a:spcAft>
          <a:spcPct val="0"/>
        </a:spcAft>
        <a:defRPr sz="3600" b="1">
          <a:solidFill>
            <a:srgbClr val="FFD600"/>
          </a:solidFill>
          <a:latin typeface="Trebuchet MS" pitchFamily="34" charset="0"/>
        </a:defRPr>
      </a:lvl2pPr>
      <a:lvl3pPr algn="l" rtl="0" eaLnBrk="0" fontAlgn="base" hangingPunct="0">
        <a:lnSpc>
          <a:spcPts val="4000"/>
        </a:lnSpc>
        <a:spcBef>
          <a:spcPct val="0"/>
        </a:spcBef>
        <a:spcAft>
          <a:spcPct val="0"/>
        </a:spcAft>
        <a:defRPr sz="3600" b="1">
          <a:solidFill>
            <a:srgbClr val="FFD600"/>
          </a:solidFill>
          <a:latin typeface="Trebuchet MS" pitchFamily="34" charset="0"/>
        </a:defRPr>
      </a:lvl3pPr>
      <a:lvl4pPr algn="l" rtl="0" eaLnBrk="0" fontAlgn="base" hangingPunct="0">
        <a:lnSpc>
          <a:spcPts val="4000"/>
        </a:lnSpc>
        <a:spcBef>
          <a:spcPct val="0"/>
        </a:spcBef>
        <a:spcAft>
          <a:spcPct val="0"/>
        </a:spcAft>
        <a:defRPr sz="3600" b="1">
          <a:solidFill>
            <a:srgbClr val="FFD600"/>
          </a:solidFill>
          <a:latin typeface="Trebuchet MS" pitchFamily="34" charset="0"/>
        </a:defRPr>
      </a:lvl4pPr>
      <a:lvl5pPr algn="l" rtl="0" eaLnBrk="0" fontAlgn="base" hangingPunct="0">
        <a:lnSpc>
          <a:spcPts val="4000"/>
        </a:lnSpc>
        <a:spcBef>
          <a:spcPct val="0"/>
        </a:spcBef>
        <a:spcAft>
          <a:spcPct val="0"/>
        </a:spcAft>
        <a:defRPr sz="3600" b="1">
          <a:solidFill>
            <a:srgbClr val="FFD600"/>
          </a:solidFill>
          <a:latin typeface="Trebuchet MS" pitchFamily="34" charset="0"/>
        </a:defRPr>
      </a:lvl5pPr>
      <a:lvl6pPr marL="457200" algn="l" rtl="0" fontAlgn="base">
        <a:lnSpc>
          <a:spcPts val="4000"/>
        </a:lnSpc>
        <a:spcBef>
          <a:spcPct val="0"/>
        </a:spcBef>
        <a:spcAft>
          <a:spcPct val="0"/>
        </a:spcAft>
        <a:defRPr sz="3600" b="1">
          <a:solidFill>
            <a:srgbClr val="FFD600"/>
          </a:solidFill>
          <a:latin typeface="Trebuchet MS" pitchFamily="34" charset="0"/>
        </a:defRPr>
      </a:lvl6pPr>
      <a:lvl7pPr marL="914400" algn="l" rtl="0" fontAlgn="base">
        <a:lnSpc>
          <a:spcPts val="4000"/>
        </a:lnSpc>
        <a:spcBef>
          <a:spcPct val="0"/>
        </a:spcBef>
        <a:spcAft>
          <a:spcPct val="0"/>
        </a:spcAft>
        <a:defRPr sz="3600" b="1">
          <a:solidFill>
            <a:srgbClr val="FFD600"/>
          </a:solidFill>
          <a:latin typeface="Trebuchet MS" pitchFamily="34" charset="0"/>
        </a:defRPr>
      </a:lvl7pPr>
      <a:lvl8pPr marL="1371600" algn="l" rtl="0" fontAlgn="base">
        <a:lnSpc>
          <a:spcPts val="4000"/>
        </a:lnSpc>
        <a:spcBef>
          <a:spcPct val="0"/>
        </a:spcBef>
        <a:spcAft>
          <a:spcPct val="0"/>
        </a:spcAft>
        <a:defRPr sz="3600" b="1">
          <a:solidFill>
            <a:srgbClr val="FFD600"/>
          </a:solidFill>
          <a:latin typeface="Trebuchet MS" pitchFamily="34" charset="0"/>
        </a:defRPr>
      </a:lvl8pPr>
      <a:lvl9pPr marL="1828800" algn="l" rtl="0" fontAlgn="base">
        <a:lnSpc>
          <a:spcPts val="4000"/>
        </a:lnSpc>
        <a:spcBef>
          <a:spcPct val="0"/>
        </a:spcBef>
        <a:spcAft>
          <a:spcPct val="0"/>
        </a:spcAft>
        <a:defRPr sz="3600" b="1">
          <a:solidFill>
            <a:srgbClr val="FFD600"/>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5938" y="3114675"/>
            <a:ext cx="4210050" cy="3771900"/>
          </a:xfrm>
          <a:prstGeom prst="rect">
            <a:avLst/>
          </a:prstGeom>
        </p:spPr>
      </p:pic>
      <p:sp>
        <p:nvSpPr>
          <p:cNvPr id="11267" name="Rectangle 7"/>
          <p:cNvSpPr>
            <a:spLocks noChangeArrowheads="1"/>
          </p:cNvSpPr>
          <p:nvPr/>
        </p:nvSpPr>
        <p:spPr bwMode="auto">
          <a:xfrm>
            <a:off x="0" y="0"/>
            <a:ext cx="468313" cy="6858000"/>
          </a:xfrm>
          <a:prstGeom prst="rect">
            <a:avLst/>
          </a:prstGeom>
          <a:solidFill>
            <a:srgbClr val="FC19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Rectangle 13"/>
          <p:cNvSpPr>
            <a:spLocks noGrp="1" noChangeArrowheads="1"/>
          </p:cNvSpPr>
          <p:nvPr>
            <p:ph type="title"/>
          </p:nvPr>
        </p:nvSpPr>
        <p:spPr bwMode="auto">
          <a:xfrm>
            <a:off x="900113" y="333375"/>
            <a:ext cx="6408737"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1269" name="Rectangle 14"/>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1270" name="Picture 15"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eaLnBrk="0" fontAlgn="base" hangingPunct="0">
        <a:lnSpc>
          <a:spcPts val="4000"/>
        </a:lnSpc>
        <a:spcBef>
          <a:spcPct val="0"/>
        </a:spcBef>
        <a:spcAft>
          <a:spcPct val="0"/>
        </a:spcAft>
        <a:defRPr sz="3600" b="1">
          <a:solidFill>
            <a:srgbClr val="FC1921"/>
          </a:solidFill>
          <a:latin typeface="+mj-lt"/>
          <a:ea typeface="+mj-ea"/>
          <a:cs typeface="+mj-cs"/>
        </a:defRPr>
      </a:lvl1pPr>
      <a:lvl2pPr algn="l" rtl="0" eaLnBrk="0" fontAlgn="base" hangingPunct="0">
        <a:lnSpc>
          <a:spcPts val="4000"/>
        </a:lnSpc>
        <a:spcBef>
          <a:spcPct val="0"/>
        </a:spcBef>
        <a:spcAft>
          <a:spcPct val="0"/>
        </a:spcAft>
        <a:defRPr sz="3600" b="1">
          <a:solidFill>
            <a:srgbClr val="FC1921"/>
          </a:solidFill>
          <a:latin typeface="Trebuchet MS" pitchFamily="34" charset="0"/>
        </a:defRPr>
      </a:lvl2pPr>
      <a:lvl3pPr algn="l" rtl="0" eaLnBrk="0" fontAlgn="base" hangingPunct="0">
        <a:lnSpc>
          <a:spcPts val="4000"/>
        </a:lnSpc>
        <a:spcBef>
          <a:spcPct val="0"/>
        </a:spcBef>
        <a:spcAft>
          <a:spcPct val="0"/>
        </a:spcAft>
        <a:defRPr sz="3600" b="1">
          <a:solidFill>
            <a:srgbClr val="FC1921"/>
          </a:solidFill>
          <a:latin typeface="Trebuchet MS" pitchFamily="34" charset="0"/>
        </a:defRPr>
      </a:lvl3pPr>
      <a:lvl4pPr algn="l" rtl="0" eaLnBrk="0" fontAlgn="base" hangingPunct="0">
        <a:lnSpc>
          <a:spcPts val="4000"/>
        </a:lnSpc>
        <a:spcBef>
          <a:spcPct val="0"/>
        </a:spcBef>
        <a:spcAft>
          <a:spcPct val="0"/>
        </a:spcAft>
        <a:defRPr sz="3600" b="1">
          <a:solidFill>
            <a:srgbClr val="FC1921"/>
          </a:solidFill>
          <a:latin typeface="Trebuchet MS" pitchFamily="34" charset="0"/>
        </a:defRPr>
      </a:lvl4pPr>
      <a:lvl5pPr algn="l" rtl="0" eaLnBrk="0" fontAlgn="base" hangingPunct="0">
        <a:lnSpc>
          <a:spcPts val="4000"/>
        </a:lnSpc>
        <a:spcBef>
          <a:spcPct val="0"/>
        </a:spcBef>
        <a:spcAft>
          <a:spcPct val="0"/>
        </a:spcAft>
        <a:defRPr sz="3600" b="1">
          <a:solidFill>
            <a:srgbClr val="FC1921"/>
          </a:solidFill>
          <a:latin typeface="Trebuchet MS" pitchFamily="34" charset="0"/>
        </a:defRPr>
      </a:lvl5pPr>
      <a:lvl6pPr marL="457200" algn="l" rtl="0" fontAlgn="base">
        <a:lnSpc>
          <a:spcPts val="4000"/>
        </a:lnSpc>
        <a:spcBef>
          <a:spcPct val="0"/>
        </a:spcBef>
        <a:spcAft>
          <a:spcPct val="0"/>
        </a:spcAft>
        <a:defRPr sz="3600" b="1">
          <a:solidFill>
            <a:srgbClr val="FC1921"/>
          </a:solidFill>
          <a:latin typeface="Trebuchet MS" pitchFamily="34" charset="0"/>
        </a:defRPr>
      </a:lvl6pPr>
      <a:lvl7pPr marL="914400" algn="l" rtl="0" fontAlgn="base">
        <a:lnSpc>
          <a:spcPts val="4000"/>
        </a:lnSpc>
        <a:spcBef>
          <a:spcPct val="0"/>
        </a:spcBef>
        <a:spcAft>
          <a:spcPct val="0"/>
        </a:spcAft>
        <a:defRPr sz="3600" b="1">
          <a:solidFill>
            <a:srgbClr val="FC1921"/>
          </a:solidFill>
          <a:latin typeface="Trebuchet MS" pitchFamily="34" charset="0"/>
        </a:defRPr>
      </a:lvl7pPr>
      <a:lvl8pPr marL="1371600" algn="l" rtl="0" fontAlgn="base">
        <a:lnSpc>
          <a:spcPts val="4000"/>
        </a:lnSpc>
        <a:spcBef>
          <a:spcPct val="0"/>
        </a:spcBef>
        <a:spcAft>
          <a:spcPct val="0"/>
        </a:spcAft>
        <a:defRPr sz="3600" b="1">
          <a:solidFill>
            <a:srgbClr val="FC1921"/>
          </a:solidFill>
          <a:latin typeface="Trebuchet MS" pitchFamily="34" charset="0"/>
        </a:defRPr>
      </a:lvl8pPr>
      <a:lvl9pPr marL="1828800" algn="l" rtl="0" fontAlgn="base">
        <a:lnSpc>
          <a:spcPts val="4000"/>
        </a:lnSpc>
        <a:spcBef>
          <a:spcPct val="0"/>
        </a:spcBef>
        <a:spcAft>
          <a:spcPct val="0"/>
        </a:spcAft>
        <a:defRPr sz="3600" b="1">
          <a:solidFill>
            <a:srgbClr val="FC1921"/>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33338"/>
            <a:ext cx="9144000" cy="5549901"/>
          </a:xfrm>
          <a:prstGeom prst="rect">
            <a:avLst/>
          </a:prstGeom>
          <a:solidFill>
            <a:srgbClr val="2461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Thank you</a:t>
            </a:r>
          </a:p>
        </p:txBody>
      </p:sp>
      <p:sp>
        <p:nvSpPr>
          <p:cNvPr id="12292" name="Rectangle 4"/>
          <p:cNvSpPr>
            <a:spLocks noGrp="1" noChangeArrowheads="1"/>
          </p:cNvSpPr>
          <p:nvPr>
            <p:ph type="body" idx="1"/>
          </p:nvPr>
        </p:nvSpPr>
        <p:spPr bwMode="auto">
          <a:xfrm>
            <a:off x="900113" y="2278063"/>
            <a:ext cx="7786687"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sp>
        <p:nvSpPr>
          <p:cNvPr id="109573"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A7AD5DB-6E01-406D-9742-6FF4B818F619}" type="slidenum">
              <a:rPr lang="en-GB"/>
              <a:pPr>
                <a:defRPr/>
              </a:pPr>
              <a:t>‹#›</a:t>
            </a:fld>
            <a:endParaRPr lang="en-GB"/>
          </a:p>
        </p:txBody>
      </p:sp>
      <p:pic>
        <p:nvPicPr>
          <p:cNvPr id="12294" name="Picture 6"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7"/>
          <p:cNvGrpSpPr>
            <a:grpSpLocks/>
          </p:cNvGrpSpPr>
          <p:nvPr/>
        </p:nvGrpSpPr>
        <p:grpSpPr bwMode="auto">
          <a:xfrm>
            <a:off x="900113" y="4292600"/>
            <a:ext cx="2244725" cy="549275"/>
            <a:chOff x="2555776" y="3137514"/>
            <a:chExt cx="2243985" cy="549240"/>
          </a:xfrm>
        </p:grpSpPr>
        <p:pic>
          <p:nvPicPr>
            <p:cNvPr id="12296" name="Picture 1">
              <a:hlinkClick r:id="rId14"/>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55776"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
              <a:hlinkClick r:id="rId16"/>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0661"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a:hlinkClick r:id="rId18"/>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10011" y="3143828"/>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a:hlinkClick r:id="rId20"/>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30576" y="3137514"/>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5">
              <a:hlinkClick r:id="rId22"/>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83132"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33338"/>
            <a:ext cx="9144000" cy="5549901"/>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Thank you</a:t>
            </a:r>
          </a:p>
        </p:txBody>
      </p:sp>
      <p:sp>
        <p:nvSpPr>
          <p:cNvPr id="13316" name="Rectangle 4"/>
          <p:cNvSpPr>
            <a:spLocks noGrp="1" noChangeArrowheads="1"/>
          </p:cNvSpPr>
          <p:nvPr>
            <p:ph type="body" idx="1"/>
          </p:nvPr>
        </p:nvSpPr>
        <p:spPr bwMode="auto">
          <a:xfrm>
            <a:off x="900113" y="2278063"/>
            <a:ext cx="7786687"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sp>
        <p:nvSpPr>
          <p:cNvPr id="136197"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D32D5EB-CD7B-414F-A364-A2564F7CB926}" type="slidenum">
              <a:rPr lang="en-GB"/>
              <a:pPr>
                <a:defRPr/>
              </a:pPr>
              <a:t>‹#›</a:t>
            </a:fld>
            <a:endParaRPr lang="en-GB"/>
          </a:p>
        </p:txBody>
      </p:sp>
      <p:pic>
        <p:nvPicPr>
          <p:cNvPr id="13318" name="Picture 6"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9" name="Group 7"/>
          <p:cNvGrpSpPr>
            <a:grpSpLocks/>
          </p:cNvGrpSpPr>
          <p:nvPr/>
        </p:nvGrpSpPr>
        <p:grpSpPr bwMode="auto">
          <a:xfrm>
            <a:off x="900113" y="4292600"/>
            <a:ext cx="2244725" cy="549275"/>
            <a:chOff x="2555776" y="3137514"/>
            <a:chExt cx="2243985" cy="549240"/>
          </a:xfrm>
        </p:grpSpPr>
        <p:pic>
          <p:nvPicPr>
            <p:cNvPr id="13320" name="Picture 1">
              <a:hlinkClick r:id="rId14"/>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55776"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
              <a:hlinkClick r:id="rId16"/>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0661"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
              <a:hlinkClick r:id="rId18"/>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10011" y="3143828"/>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4">
              <a:hlinkClick r:id="rId20"/>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30576" y="3137514"/>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5">
              <a:hlinkClick r:id="rId22"/>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83132"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33338"/>
            <a:ext cx="9144000" cy="5549901"/>
          </a:xfrm>
          <a:prstGeom prst="rect">
            <a:avLst/>
          </a:prstGeom>
          <a:solidFill>
            <a:srgbClr val="008E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Thank you</a:t>
            </a:r>
          </a:p>
        </p:txBody>
      </p:sp>
      <p:sp>
        <p:nvSpPr>
          <p:cNvPr id="14340" name="Rectangle 4"/>
          <p:cNvSpPr>
            <a:spLocks noGrp="1" noChangeArrowheads="1"/>
          </p:cNvSpPr>
          <p:nvPr>
            <p:ph type="body" idx="1"/>
          </p:nvPr>
        </p:nvSpPr>
        <p:spPr bwMode="auto">
          <a:xfrm>
            <a:off x="900113" y="2278063"/>
            <a:ext cx="7786687"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sp>
        <p:nvSpPr>
          <p:cNvPr id="138245"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CF73F6D-D089-4063-AC00-2634DC192742}" type="slidenum">
              <a:rPr lang="en-GB"/>
              <a:pPr>
                <a:defRPr/>
              </a:pPr>
              <a:t>‹#›</a:t>
            </a:fld>
            <a:endParaRPr lang="en-GB"/>
          </a:p>
        </p:txBody>
      </p:sp>
      <p:pic>
        <p:nvPicPr>
          <p:cNvPr id="14342" name="Picture 6"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Group 7"/>
          <p:cNvGrpSpPr>
            <a:grpSpLocks/>
          </p:cNvGrpSpPr>
          <p:nvPr/>
        </p:nvGrpSpPr>
        <p:grpSpPr bwMode="auto">
          <a:xfrm>
            <a:off x="900113" y="4292600"/>
            <a:ext cx="2244725" cy="549275"/>
            <a:chOff x="2555776" y="3137514"/>
            <a:chExt cx="2243985" cy="549240"/>
          </a:xfrm>
        </p:grpSpPr>
        <p:pic>
          <p:nvPicPr>
            <p:cNvPr id="14344" name="Picture 1">
              <a:hlinkClick r:id="rId14"/>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55776"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a:hlinkClick r:id="rId16"/>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0661"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
              <a:hlinkClick r:id="rId18"/>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10011" y="3143828"/>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4">
              <a:hlinkClick r:id="rId20"/>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30576" y="3137514"/>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5">
              <a:hlinkClick r:id="rId22"/>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83132"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0" y="-33338"/>
            <a:ext cx="9144000" cy="5549901"/>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Rectangle 2"/>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2052" name="Rectangle 3"/>
          <p:cNvSpPr>
            <a:spLocks noGrp="1" noChangeArrowheads="1"/>
          </p:cNvSpPr>
          <p:nvPr>
            <p:ph type="body" idx="1"/>
          </p:nvPr>
        </p:nvSpPr>
        <p:spPr bwMode="auto">
          <a:xfrm>
            <a:off x="900113" y="2278063"/>
            <a:ext cx="77866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pic>
        <p:nvPicPr>
          <p:cNvPr id="2053" name="Picture 7"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3338"/>
            <a:ext cx="9144000" cy="5549901"/>
          </a:xfrm>
          <a:prstGeom prst="rect">
            <a:avLst/>
          </a:prstGeom>
          <a:solidFill>
            <a:srgbClr val="008E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body" idx="1"/>
          </p:nvPr>
        </p:nvSpPr>
        <p:spPr bwMode="auto">
          <a:xfrm>
            <a:off x="900113" y="2278063"/>
            <a:ext cx="77866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pic>
        <p:nvPicPr>
          <p:cNvPr id="3077" name="Picture 5"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33950" y="3086100"/>
            <a:ext cx="4210050" cy="3771900"/>
          </a:xfrm>
          <a:prstGeom prst="rect">
            <a:avLst/>
          </a:prstGeom>
        </p:spPr>
      </p:pic>
      <p:sp>
        <p:nvSpPr>
          <p:cNvPr id="4099" name="Rectangle 7"/>
          <p:cNvSpPr>
            <a:spLocks noChangeArrowheads="1"/>
          </p:cNvSpPr>
          <p:nvPr/>
        </p:nvSpPr>
        <p:spPr bwMode="auto">
          <a:xfrm>
            <a:off x="0" y="0"/>
            <a:ext cx="468313" cy="6858000"/>
          </a:xfrm>
          <a:prstGeom prst="rect">
            <a:avLst/>
          </a:prstGeom>
          <a:solidFill>
            <a:srgbClr val="D674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10"/>
          <p:cNvSpPr>
            <a:spLocks noGrp="1" noChangeArrowheads="1"/>
          </p:cNvSpPr>
          <p:nvPr>
            <p:ph type="title"/>
          </p:nvPr>
        </p:nvSpPr>
        <p:spPr bwMode="auto">
          <a:xfrm>
            <a:off x="900113" y="333375"/>
            <a:ext cx="60483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4101" name="Rectangle 11"/>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4102" name="Picture 12" descr="practical_action_logo_3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rtl="0" eaLnBrk="0" fontAlgn="base" hangingPunct="0">
        <a:lnSpc>
          <a:spcPts val="4000"/>
        </a:lnSpc>
        <a:spcBef>
          <a:spcPct val="0"/>
        </a:spcBef>
        <a:spcAft>
          <a:spcPct val="0"/>
        </a:spcAft>
        <a:defRPr sz="3600" b="1">
          <a:solidFill>
            <a:srgbClr val="D674B7"/>
          </a:solidFill>
          <a:latin typeface="+mj-lt"/>
          <a:ea typeface="+mj-ea"/>
          <a:cs typeface="+mj-cs"/>
        </a:defRPr>
      </a:lvl1pPr>
      <a:lvl2pPr algn="l" rtl="0" eaLnBrk="0" fontAlgn="base" hangingPunct="0">
        <a:lnSpc>
          <a:spcPts val="4000"/>
        </a:lnSpc>
        <a:spcBef>
          <a:spcPct val="0"/>
        </a:spcBef>
        <a:spcAft>
          <a:spcPct val="0"/>
        </a:spcAft>
        <a:defRPr sz="3600" b="1">
          <a:solidFill>
            <a:srgbClr val="D674B7"/>
          </a:solidFill>
          <a:latin typeface="Trebuchet MS" pitchFamily="34" charset="0"/>
        </a:defRPr>
      </a:lvl2pPr>
      <a:lvl3pPr algn="l" rtl="0" eaLnBrk="0" fontAlgn="base" hangingPunct="0">
        <a:lnSpc>
          <a:spcPts val="4000"/>
        </a:lnSpc>
        <a:spcBef>
          <a:spcPct val="0"/>
        </a:spcBef>
        <a:spcAft>
          <a:spcPct val="0"/>
        </a:spcAft>
        <a:defRPr sz="3600" b="1">
          <a:solidFill>
            <a:srgbClr val="D674B7"/>
          </a:solidFill>
          <a:latin typeface="Trebuchet MS" pitchFamily="34" charset="0"/>
        </a:defRPr>
      </a:lvl3pPr>
      <a:lvl4pPr algn="l" rtl="0" eaLnBrk="0" fontAlgn="base" hangingPunct="0">
        <a:lnSpc>
          <a:spcPts val="4000"/>
        </a:lnSpc>
        <a:spcBef>
          <a:spcPct val="0"/>
        </a:spcBef>
        <a:spcAft>
          <a:spcPct val="0"/>
        </a:spcAft>
        <a:defRPr sz="3600" b="1">
          <a:solidFill>
            <a:srgbClr val="D674B7"/>
          </a:solidFill>
          <a:latin typeface="Trebuchet MS" pitchFamily="34" charset="0"/>
        </a:defRPr>
      </a:lvl4pPr>
      <a:lvl5pPr algn="l" rtl="0" eaLnBrk="0" fontAlgn="base" hangingPunct="0">
        <a:lnSpc>
          <a:spcPts val="4000"/>
        </a:lnSpc>
        <a:spcBef>
          <a:spcPct val="0"/>
        </a:spcBef>
        <a:spcAft>
          <a:spcPct val="0"/>
        </a:spcAft>
        <a:defRPr sz="3600" b="1">
          <a:solidFill>
            <a:srgbClr val="D674B7"/>
          </a:solidFill>
          <a:latin typeface="Trebuchet MS" pitchFamily="34" charset="0"/>
        </a:defRPr>
      </a:lvl5pPr>
      <a:lvl6pPr marL="457200" algn="l" rtl="0" fontAlgn="base">
        <a:lnSpc>
          <a:spcPts val="4000"/>
        </a:lnSpc>
        <a:spcBef>
          <a:spcPct val="0"/>
        </a:spcBef>
        <a:spcAft>
          <a:spcPct val="0"/>
        </a:spcAft>
        <a:defRPr sz="3600" b="1">
          <a:solidFill>
            <a:srgbClr val="D674B7"/>
          </a:solidFill>
          <a:latin typeface="Trebuchet MS" pitchFamily="34" charset="0"/>
        </a:defRPr>
      </a:lvl6pPr>
      <a:lvl7pPr marL="914400" algn="l" rtl="0" fontAlgn="base">
        <a:lnSpc>
          <a:spcPts val="4000"/>
        </a:lnSpc>
        <a:spcBef>
          <a:spcPct val="0"/>
        </a:spcBef>
        <a:spcAft>
          <a:spcPct val="0"/>
        </a:spcAft>
        <a:defRPr sz="3600" b="1">
          <a:solidFill>
            <a:srgbClr val="D674B7"/>
          </a:solidFill>
          <a:latin typeface="Trebuchet MS" pitchFamily="34" charset="0"/>
        </a:defRPr>
      </a:lvl7pPr>
      <a:lvl8pPr marL="1371600" algn="l" rtl="0" fontAlgn="base">
        <a:lnSpc>
          <a:spcPts val="4000"/>
        </a:lnSpc>
        <a:spcBef>
          <a:spcPct val="0"/>
        </a:spcBef>
        <a:spcAft>
          <a:spcPct val="0"/>
        </a:spcAft>
        <a:defRPr sz="3600" b="1">
          <a:solidFill>
            <a:srgbClr val="D674B7"/>
          </a:solidFill>
          <a:latin typeface="Trebuchet MS" pitchFamily="34" charset="0"/>
        </a:defRPr>
      </a:lvl8pPr>
      <a:lvl9pPr marL="1828800" algn="l" rtl="0" fontAlgn="base">
        <a:lnSpc>
          <a:spcPts val="4000"/>
        </a:lnSpc>
        <a:spcBef>
          <a:spcPct val="0"/>
        </a:spcBef>
        <a:spcAft>
          <a:spcPct val="0"/>
        </a:spcAft>
        <a:defRPr sz="3600" b="1">
          <a:solidFill>
            <a:srgbClr val="D674B7"/>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3950" y="3086100"/>
            <a:ext cx="4210050" cy="3771900"/>
          </a:xfrm>
          <a:prstGeom prst="rect">
            <a:avLst/>
          </a:prstGeom>
        </p:spPr>
      </p:pic>
      <p:sp>
        <p:nvSpPr>
          <p:cNvPr id="5123" name="Rectangle 2"/>
          <p:cNvSpPr>
            <a:spLocks noGrp="1" noChangeArrowheads="1"/>
          </p:cNvSpPr>
          <p:nvPr>
            <p:ph type="title"/>
          </p:nvPr>
        </p:nvSpPr>
        <p:spPr bwMode="auto">
          <a:xfrm>
            <a:off x="900113" y="333375"/>
            <a:ext cx="60483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5124" name="Rectangle 3"/>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5125" name="Picture 4"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0" y="0"/>
            <a:ext cx="468313" cy="6858000"/>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7" name="Picture 12"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0" fontAlgn="base" hangingPunct="0">
        <a:lnSpc>
          <a:spcPts val="4000"/>
        </a:lnSpc>
        <a:spcBef>
          <a:spcPct val="0"/>
        </a:spcBef>
        <a:spcAft>
          <a:spcPct val="0"/>
        </a:spcAft>
        <a:defRPr sz="3600" b="1">
          <a:solidFill>
            <a:srgbClr val="E2014D"/>
          </a:solidFill>
          <a:latin typeface="+mj-lt"/>
          <a:ea typeface="+mj-ea"/>
          <a:cs typeface="+mj-cs"/>
        </a:defRPr>
      </a:lvl1pPr>
      <a:lvl2pPr algn="l" rtl="0" eaLnBrk="0" fontAlgn="base" hangingPunct="0">
        <a:lnSpc>
          <a:spcPts val="4000"/>
        </a:lnSpc>
        <a:spcBef>
          <a:spcPct val="0"/>
        </a:spcBef>
        <a:spcAft>
          <a:spcPct val="0"/>
        </a:spcAft>
        <a:defRPr sz="3600" b="1">
          <a:solidFill>
            <a:srgbClr val="E2014D"/>
          </a:solidFill>
          <a:latin typeface="Trebuchet MS" pitchFamily="34" charset="0"/>
        </a:defRPr>
      </a:lvl2pPr>
      <a:lvl3pPr algn="l" rtl="0" eaLnBrk="0" fontAlgn="base" hangingPunct="0">
        <a:lnSpc>
          <a:spcPts val="4000"/>
        </a:lnSpc>
        <a:spcBef>
          <a:spcPct val="0"/>
        </a:spcBef>
        <a:spcAft>
          <a:spcPct val="0"/>
        </a:spcAft>
        <a:defRPr sz="3600" b="1">
          <a:solidFill>
            <a:srgbClr val="E2014D"/>
          </a:solidFill>
          <a:latin typeface="Trebuchet MS" pitchFamily="34" charset="0"/>
        </a:defRPr>
      </a:lvl3pPr>
      <a:lvl4pPr algn="l" rtl="0" eaLnBrk="0" fontAlgn="base" hangingPunct="0">
        <a:lnSpc>
          <a:spcPts val="4000"/>
        </a:lnSpc>
        <a:spcBef>
          <a:spcPct val="0"/>
        </a:spcBef>
        <a:spcAft>
          <a:spcPct val="0"/>
        </a:spcAft>
        <a:defRPr sz="3600" b="1">
          <a:solidFill>
            <a:srgbClr val="E2014D"/>
          </a:solidFill>
          <a:latin typeface="Trebuchet MS" pitchFamily="34" charset="0"/>
        </a:defRPr>
      </a:lvl4pPr>
      <a:lvl5pPr algn="l" rtl="0" eaLnBrk="0" fontAlgn="base" hangingPunct="0">
        <a:lnSpc>
          <a:spcPts val="4000"/>
        </a:lnSpc>
        <a:spcBef>
          <a:spcPct val="0"/>
        </a:spcBef>
        <a:spcAft>
          <a:spcPct val="0"/>
        </a:spcAft>
        <a:defRPr sz="3600" b="1">
          <a:solidFill>
            <a:srgbClr val="E2014D"/>
          </a:solidFill>
          <a:latin typeface="Trebuchet MS" pitchFamily="34" charset="0"/>
        </a:defRPr>
      </a:lvl5pPr>
      <a:lvl6pPr marL="457200" algn="l" rtl="0" fontAlgn="base">
        <a:lnSpc>
          <a:spcPts val="4000"/>
        </a:lnSpc>
        <a:spcBef>
          <a:spcPct val="0"/>
        </a:spcBef>
        <a:spcAft>
          <a:spcPct val="0"/>
        </a:spcAft>
        <a:defRPr sz="3600" b="1">
          <a:solidFill>
            <a:srgbClr val="E2014D"/>
          </a:solidFill>
          <a:latin typeface="Trebuchet MS" pitchFamily="34" charset="0"/>
        </a:defRPr>
      </a:lvl6pPr>
      <a:lvl7pPr marL="914400" algn="l" rtl="0" fontAlgn="base">
        <a:lnSpc>
          <a:spcPts val="4000"/>
        </a:lnSpc>
        <a:spcBef>
          <a:spcPct val="0"/>
        </a:spcBef>
        <a:spcAft>
          <a:spcPct val="0"/>
        </a:spcAft>
        <a:defRPr sz="3600" b="1">
          <a:solidFill>
            <a:srgbClr val="E2014D"/>
          </a:solidFill>
          <a:latin typeface="Trebuchet MS" pitchFamily="34" charset="0"/>
        </a:defRPr>
      </a:lvl7pPr>
      <a:lvl8pPr marL="1371600" algn="l" rtl="0" fontAlgn="base">
        <a:lnSpc>
          <a:spcPts val="4000"/>
        </a:lnSpc>
        <a:spcBef>
          <a:spcPct val="0"/>
        </a:spcBef>
        <a:spcAft>
          <a:spcPct val="0"/>
        </a:spcAft>
        <a:defRPr sz="3600" b="1">
          <a:solidFill>
            <a:srgbClr val="E2014D"/>
          </a:solidFill>
          <a:latin typeface="Trebuchet MS" pitchFamily="34" charset="0"/>
        </a:defRPr>
      </a:lvl8pPr>
      <a:lvl9pPr marL="1828800" algn="l" rtl="0" fontAlgn="base">
        <a:lnSpc>
          <a:spcPts val="4000"/>
        </a:lnSpc>
        <a:spcBef>
          <a:spcPct val="0"/>
        </a:spcBef>
        <a:spcAft>
          <a:spcPct val="0"/>
        </a:spcAft>
        <a:defRPr sz="3600" b="1">
          <a:solidFill>
            <a:srgbClr val="E2014D"/>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3950" y="3090941"/>
            <a:ext cx="4210050" cy="3771900"/>
          </a:xfrm>
          <a:prstGeom prst="rect">
            <a:avLst/>
          </a:prstGeom>
        </p:spPr>
      </p:pic>
      <p:sp>
        <p:nvSpPr>
          <p:cNvPr id="6147" name="Rectangle 7"/>
          <p:cNvSpPr>
            <a:spLocks noChangeArrowheads="1"/>
          </p:cNvSpPr>
          <p:nvPr/>
        </p:nvSpPr>
        <p:spPr bwMode="auto">
          <a:xfrm>
            <a:off x="0" y="0"/>
            <a:ext cx="468313" cy="6858000"/>
          </a:xfrm>
          <a:prstGeom prst="rect">
            <a:avLst/>
          </a:prstGeom>
          <a:solidFill>
            <a:srgbClr val="2461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10"/>
          <p:cNvSpPr>
            <a:spLocks noGrp="1" noChangeArrowheads="1"/>
          </p:cNvSpPr>
          <p:nvPr>
            <p:ph type="title"/>
          </p:nvPr>
        </p:nvSpPr>
        <p:spPr bwMode="auto">
          <a:xfrm>
            <a:off x="900113" y="333375"/>
            <a:ext cx="5976937"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6149" name="Rectangle 11"/>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6150" name="Picture 12"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04025" y="0"/>
            <a:ext cx="233997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3"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0" fontAlgn="base" hangingPunct="0">
        <a:lnSpc>
          <a:spcPts val="4000"/>
        </a:lnSpc>
        <a:spcBef>
          <a:spcPct val="0"/>
        </a:spcBef>
        <a:spcAft>
          <a:spcPct val="0"/>
        </a:spcAft>
        <a:defRPr sz="3600" b="1">
          <a:solidFill>
            <a:srgbClr val="2461AA"/>
          </a:solidFill>
          <a:latin typeface="+mj-lt"/>
          <a:ea typeface="+mj-ea"/>
          <a:cs typeface="+mj-cs"/>
        </a:defRPr>
      </a:lvl1pPr>
      <a:lvl2pPr algn="l" rtl="0" eaLnBrk="0" fontAlgn="base" hangingPunct="0">
        <a:lnSpc>
          <a:spcPts val="4000"/>
        </a:lnSpc>
        <a:spcBef>
          <a:spcPct val="0"/>
        </a:spcBef>
        <a:spcAft>
          <a:spcPct val="0"/>
        </a:spcAft>
        <a:defRPr sz="3600" b="1">
          <a:solidFill>
            <a:srgbClr val="2461AA"/>
          </a:solidFill>
          <a:latin typeface="Trebuchet MS" pitchFamily="34" charset="0"/>
        </a:defRPr>
      </a:lvl2pPr>
      <a:lvl3pPr algn="l" rtl="0" eaLnBrk="0" fontAlgn="base" hangingPunct="0">
        <a:lnSpc>
          <a:spcPts val="4000"/>
        </a:lnSpc>
        <a:spcBef>
          <a:spcPct val="0"/>
        </a:spcBef>
        <a:spcAft>
          <a:spcPct val="0"/>
        </a:spcAft>
        <a:defRPr sz="3600" b="1">
          <a:solidFill>
            <a:srgbClr val="2461AA"/>
          </a:solidFill>
          <a:latin typeface="Trebuchet MS" pitchFamily="34" charset="0"/>
        </a:defRPr>
      </a:lvl3pPr>
      <a:lvl4pPr algn="l" rtl="0" eaLnBrk="0" fontAlgn="base" hangingPunct="0">
        <a:lnSpc>
          <a:spcPts val="4000"/>
        </a:lnSpc>
        <a:spcBef>
          <a:spcPct val="0"/>
        </a:spcBef>
        <a:spcAft>
          <a:spcPct val="0"/>
        </a:spcAft>
        <a:defRPr sz="3600" b="1">
          <a:solidFill>
            <a:srgbClr val="2461AA"/>
          </a:solidFill>
          <a:latin typeface="Trebuchet MS" pitchFamily="34" charset="0"/>
        </a:defRPr>
      </a:lvl4pPr>
      <a:lvl5pPr algn="l" rtl="0" eaLnBrk="0" fontAlgn="base" hangingPunct="0">
        <a:lnSpc>
          <a:spcPts val="4000"/>
        </a:lnSpc>
        <a:spcBef>
          <a:spcPct val="0"/>
        </a:spcBef>
        <a:spcAft>
          <a:spcPct val="0"/>
        </a:spcAft>
        <a:defRPr sz="3600" b="1">
          <a:solidFill>
            <a:srgbClr val="2461AA"/>
          </a:solidFill>
          <a:latin typeface="Trebuchet MS" pitchFamily="34" charset="0"/>
        </a:defRPr>
      </a:lvl5pPr>
      <a:lvl6pPr marL="457200" algn="l" rtl="0" fontAlgn="base">
        <a:lnSpc>
          <a:spcPts val="4000"/>
        </a:lnSpc>
        <a:spcBef>
          <a:spcPct val="0"/>
        </a:spcBef>
        <a:spcAft>
          <a:spcPct val="0"/>
        </a:spcAft>
        <a:defRPr sz="3600" b="1">
          <a:solidFill>
            <a:srgbClr val="2461AA"/>
          </a:solidFill>
          <a:latin typeface="Trebuchet MS" pitchFamily="34" charset="0"/>
        </a:defRPr>
      </a:lvl6pPr>
      <a:lvl7pPr marL="914400" algn="l" rtl="0" fontAlgn="base">
        <a:lnSpc>
          <a:spcPts val="4000"/>
        </a:lnSpc>
        <a:spcBef>
          <a:spcPct val="0"/>
        </a:spcBef>
        <a:spcAft>
          <a:spcPct val="0"/>
        </a:spcAft>
        <a:defRPr sz="3600" b="1">
          <a:solidFill>
            <a:srgbClr val="2461AA"/>
          </a:solidFill>
          <a:latin typeface="Trebuchet MS" pitchFamily="34" charset="0"/>
        </a:defRPr>
      </a:lvl7pPr>
      <a:lvl8pPr marL="1371600" algn="l" rtl="0" fontAlgn="base">
        <a:lnSpc>
          <a:spcPts val="4000"/>
        </a:lnSpc>
        <a:spcBef>
          <a:spcPct val="0"/>
        </a:spcBef>
        <a:spcAft>
          <a:spcPct val="0"/>
        </a:spcAft>
        <a:defRPr sz="3600" b="1">
          <a:solidFill>
            <a:srgbClr val="2461AA"/>
          </a:solidFill>
          <a:latin typeface="Trebuchet MS" pitchFamily="34" charset="0"/>
        </a:defRPr>
      </a:lvl8pPr>
      <a:lvl9pPr marL="1828800" algn="l" rtl="0" fontAlgn="base">
        <a:lnSpc>
          <a:spcPts val="4000"/>
        </a:lnSpc>
        <a:spcBef>
          <a:spcPct val="0"/>
        </a:spcBef>
        <a:spcAft>
          <a:spcPct val="0"/>
        </a:spcAft>
        <a:defRPr sz="3600" b="1">
          <a:solidFill>
            <a:srgbClr val="2461AA"/>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3950" y="3086100"/>
            <a:ext cx="4210050" cy="3771900"/>
          </a:xfrm>
          <a:prstGeom prst="rect">
            <a:avLst/>
          </a:prstGeom>
        </p:spPr>
      </p:pic>
      <p:sp>
        <p:nvSpPr>
          <p:cNvPr id="7170" name="Rectangle 3"/>
          <p:cNvSpPr>
            <a:spLocks noChangeArrowheads="1"/>
          </p:cNvSpPr>
          <p:nvPr/>
        </p:nvSpPr>
        <p:spPr bwMode="auto">
          <a:xfrm>
            <a:off x="0" y="0"/>
            <a:ext cx="468313" cy="6858000"/>
          </a:xfrm>
          <a:prstGeom prst="rect">
            <a:avLst/>
          </a:prstGeom>
          <a:solidFill>
            <a:srgbClr val="6AC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 name="Rectangle 4"/>
          <p:cNvSpPr>
            <a:spLocks noGrp="1" noChangeArrowheads="1"/>
          </p:cNvSpPr>
          <p:nvPr>
            <p:ph type="title"/>
          </p:nvPr>
        </p:nvSpPr>
        <p:spPr bwMode="auto">
          <a:xfrm>
            <a:off x="900113" y="333375"/>
            <a:ext cx="60483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7172" name="Rectangle 5"/>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7173" name="Picture 6"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lnSpc>
          <a:spcPts val="4000"/>
        </a:lnSpc>
        <a:spcBef>
          <a:spcPct val="0"/>
        </a:spcBef>
        <a:spcAft>
          <a:spcPct val="0"/>
        </a:spcAft>
        <a:defRPr sz="3600" b="1">
          <a:solidFill>
            <a:srgbClr val="6AC6D2"/>
          </a:solidFill>
          <a:latin typeface="+mj-lt"/>
          <a:ea typeface="+mj-ea"/>
          <a:cs typeface="+mj-cs"/>
        </a:defRPr>
      </a:lvl1pPr>
      <a:lvl2pPr algn="l" rtl="0" eaLnBrk="0" fontAlgn="base" hangingPunct="0">
        <a:lnSpc>
          <a:spcPts val="4000"/>
        </a:lnSpc>
        <a:spcBef>
          <a:spcPct val="0"/>
        </a:spcBef>
        <a:spcAft>
          <a:spcPct val="0"/>
        </a:spcAft>
        <a:defRPr sz="3600" b="1">
          <a:solidFill>
            <a:srgbClr val="6AC6D2"/>
          </a:solidFill>
          <a:latin typeface="Trebuchet MS" pitchFamily="34" charset="0"/>
        </a:defRPr>
      </a:lvl2pPr>
      <a:lvl3pPr algn="l" rtl="0" eaLnBrk="0" fontAlgn="base" hangingPunct="0">
        <a:lnSpc>
          <a:spcPts val="4000"/>
        </a:lnSpc>
        <a:spcBef>
          <a:spcPct val="0"/>
        </a:spcBef>
        <a:spcAft>
          <a:spcPct val="0"/>
        </a:spcAft>
        <a:defRPr sz="3600" b="1">
          <a:solidFill>
            <a:srgbClr val="6AC6D2"/>
          </a:solidFill>
          <a:latin typeface="Trebuchet MS" pitchFamily="34" charset="0"/>
        </a:defRPr>
      </a:lvl3pPr>
      <a:lvl4pPr algn="l" rtl="0" eaLnBrk="0" fontAlgn="base" hangingPunct="0">
        <a:lnSpc>
          <a:spcPts val="4000"/>
        </a:lnSpc>
        <a:spcBef>
          <a:spcPct val="0"/>
        </a:spcBef>
        <a:spcAft>
          <a:spcPct val="0"/>
        </a:spcAft>
        <a:defRPr sz="3600" b="1">
          <a:solidFill>
            <a:srgbClr val="6AC6D2"/>
          </a:solidFill>
          <a:latin typeface="Trebuchet MS" pitchFamily="34" charset="0"/>
        </a:defRPr>
      </a:lvl4pPr>
      <a:lvl5pPr algn="l" rtl="0" eaLnBrk="0" fontAlgn="base" hangingPunct="0">
        <a:lnSpc>
          <a:spcPts val="4000"/>
        </a:lnSpc>
        <a:spcBef>
          <a:spcPct val="0"/>
        </a:spcBef>
        <a:spcAft>
          <a:spcPct val="0"/>
        </a:spcAft>
        <a:defRPr sz="3600" b="1">
          <a:solidFill>
            <a:srgbClr val="6AC6D2"/>
          </a:solidFill>
          <a:latin typeface="Trebuchet MS" pitchFamily="34" charset="0"/>
        </a:defRPr>
      </a:lvl5pPr>
      <a:lvl6pPr marL="457200" algn="l" rtl="0" fontAlgn="base">
        <a:lnSpc>
          <a:spcPts val="4000"/>
        </a:lnSpc>
        <a:spcBef>
          <a:spcPct val="0"/>
        </a:spcBef>
        <a:spcAft>
          <a:spcPct val="0"/>
        </a:spcAft>
        <a:defRPr sz="3600" b="1">
          <a:solidFill>
            <a:srgbClr val="6AC6D2"/>
          </a:solidFill>
          <a:latin typeface="Trebuchet MS" pitchFamily="34" charset="0"/>
        </a:defRPr>
      </a:lvl6pPr>
      <a:lvl7pPr marL="914400" algn="l" rtl="0" fontAlgn="base">
        <a:lnSpc>
          <a:spcPts val="4000"/>
        </a:lnSpc>
        <a:spcBef>
          <a:spcPct val="0"/>
        </a:spcBef>
        <a:spcAft>
          <a:spcPct val="0"/>
        </a:spcAft>
        <a:defRPr sz="3600" b="1">
          <a:solidFill>
            <a:srgbClr val="6AC6D2"/>
          </a:solidFill>
          <a:latin typeface="Trebuchet MS" pitchFamily="34" charset="0"/>
        </a:defRPr>
      </a:lvl7pPr>
      <a:lvl8pPr marL="1371600" algn="l" rtl="0" fontAlgn="base">
        <a:lnSpc>
          <a:spcPts val="4000"/>
        </a:lnSpc>
        <a:spcBef>
          <a:spcPct val="0"/>
        </a:spcBef>
        <a:spcAft>
          <a:spcPct val="0"/>
        </a:spcAft>
        <a:defRPr sz="3600" b="1">
          <a:solidFill>
            <a:srgbClr val="6AC6D2"/>
          </a:solidFill>
          <a:latin typeface="Trebuchet MS" pitchFamily="34" charset="0"/>
        </a:defRPr>
      </a:lvl8pPr>
      <a:lvl9pPr marL="1828800" algn="l" rtl="0" fontAlgn="base">
        <a:lnSpc>
          <a:spcPts val="4000"/>
        </a:lnSpc>
        <a:spcBef>
          <a:spcPct val="0"/>
        </a:spcBef>
        <a:spcAft>
          <a:spcPct val="0"/>
        </a:spcAft>
        <a:defRPr sz="3600" b="1">
          <a:solidFill>
            <a:srgbClr val="6AC6D2"/>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8220" y="3086100"/>
            <a:ext cx="4210050" cy="3771900"/>
          </a:xfrm>
          <a:prstGeom prst="rect">
            <a:avLst/>
          </a:prstGeom>
        </p:spPr>
      </p:pic>
      <p:sp>
        <p:nvSpPr>
          <p:cNvPr id="8194" name="Rectangle 5"/>
          <p:cNvSpPr>
            <a:spLocks noChangeArrowheads="1"/>
          </p:cNvSpPr>
          <p:nvPr/>
        </p:nvSpPr>
        <p:spPr bwMode="auto">
          <a:xfrm>
            <a:off x="0" y="0"/>
            <a:ext cx="468313" cy="6858000"/>
          </a:xfrm>
          <a:prstGeom prst="rect">
            <a:avLst/>
          </a:prstGeom>
          <a:solidFill>
            <a:srgbClr val="008E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6"/>
          <p:cNvSpPr>
            <a:spLocks noGrp="1" noChangeArrowheads="1"/>
          </p:cNvSpPr>
          <p:nvPr>
            <p:ph type="title"/>
          </p:nvPr>
        </p:nvSpPr>
        <p:spPr bwMode="auto">
          <a:xfrm>
            <a:off x="900113" y="333375"/>
            <a:ext cx="6119812"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196" name="Rectangle 7"/>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8198" name="Picture 9"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0" fontAlgn="base" hangingPunct="0">
        <a:lnSpc>
          <a:spcPts val="4000"/>
        </a:lnSpc>
        <a:spcBef>
          <a:spcPct val="0"/>
        </a:spcBef>
        <a:spcAft>
          <a:spcPct val="0"/>
        </a:spcAft>
        <a:defRPr sz="3600" b="1">
          <a:solidFill>
            <a:srgbClr val="008E8F"/>
          </a:solidFill>
          <a:latin typeface="+mj-lt"/>
          <a:ea typeface="+mj-ea"/>
          <a:cs typeface="+mj-cs"/>
        </a:defRPr>
      </a:lvl1pPr>
      <a:lvl2pPr algn="l" rtl="0" eaLnBrk="0" fontAlgn="base" hangingPunct="0">
        <a:lnSpc>
          <a:spcPts val="4000"/>
        </a:lnSpc>
        <a:spcBef>
          <a:spcPct val="0"/>
        </a:spcBef>
        <a:spcAft>
          <a:spcPct val="0"/>
        </a:spcAft>
        <a:defRPr sz="3600" b="1">
          <a:solidFill>
            <a:srgbClr val="008E8F"/>
          </a:solidFill>
          <a:latin typeface="Trebuchet MS" pitchFamily="34" charset="0"/>
        </a:defRPr>
      </a:lvl2pPr>
      <a:lvl3pPr algn="l" rtl="0" eaLnBrk="0" fontAlgn="base" hangingPunct="0">
        <a:lnSpc>
          <a:spcPts val="4000"/>
        </a:lnSpc>
        <a:spcBef>
          <a:spcPct val="0"/>
        </a:spcBef>
        <a:spcAft>
          <a:spcPct val="0"/>
        </a:spcAft>
        <a:defRPr sz="3600" b="1">
          <a:solidFill>
            <a:srgbClr val="008E8F"/>
          </a:solidFill>
          <a:latin typeface="Trebuchet MS" pitchFamily="34" charset="0"/>
        </a:defRPr>
      </a:lvl3pPr>
      <a:lvl4pPr algn="l" rtl="0" eaLnBrk="0" fontAlgn="base" hangingPunct="0">
        <a:lnSpc>
          <a:spcPts val="4000"/>
        </a:lnSpc>
        <a:spcBef>
          <a:spcPct val="0"/>
        </a:spcBef>
        <a:spcAft>
          <a:spcPct val="0"/>
        </a:spcAft>
        <a:defRPr sz="3600" b="1">
          <a:solidFill>
            <a:srgbClr val="008E8F"/>
          </a:solidFill>
          <a:latin typeface="Trebuchet MS" pitchFamily="34" charset="0"/>
        </a:defRPr>
      </a:lvl4pPr>
      <a:lvl5pPr algn="l" rtl="0" eaLnBrk="0" fontAlgn="base" hangingPunct="0">
        <a:lnSpc>
          <a:spcPts val="4000"/>
        </a:lnSpc>
        <a:spcBef>
          <a:spcPct val="0"/>
        </a:spcBef>
        <a:spcAft>
          <a:spcPct val="0"/>
        </a:spcAft>
        <a:defRPr sz="3600" b="1">
          <a:solidFill>
            <a:srgbClr val="008E8F"/>
          </a:solidFill>
          <a:latin typeface="Trebuchet MS" pitchFamily="34" charset="0"/>
        </a:defRPr>
      </a:lvl5pPr>
      <a:lvl6pPr marL="457200" algn="l" rtl="0" fontAlgn="base">
        <a:lnSpc>
          <a:spcPts val="4000"/>
        </a:lnSpc>
        <a:spcBef>
          <a:spcPct val="0"/>
        </a:spcBef>
        <a:spcAft>
          <a:spcPct val="0"/>
        </a:spcAft>
        <a:defRPr sz="3600" b="1">
          <a:solidFill>
            <a:srgbClr val="008E8F"/>
          </a:solidFill>
          <a:latin typeface="Trebuchet MS" pitchFamily="34" charset="0"/>
        </a:defRPr>
      </a:lvl6pPr>
      <a:lvl7pPr marL="914400" algn="l" rtl="0" fontAlgn="base">
        <a:lnSpc>
          <a:spcPts val="4000"/>
        </a:lnSpc>
        <a:spcBef>
          <a:spcPct val="0"/>
        </a:spcBef>
        <a:spcAft>
          <a:spcPct val="0"/>
        </a:spcAft>
        <a:defRPr sz="3600" b="1">
          <a:solidFill>
            <a:srgbClr val="008E8F"/>
          </a:solidFill>
          <a:latin typeface="Trebuchet MS" pitchFamily="34" charset="0"/>
        </a:defRPr>
      </a:lvl7pPr>
      <a:lvl8pPr marL="1371600" algn="l" rtl="0" fontAlgn="base">
        <a:lnSpc>
          <a:spcPts val="4000"/>
        </a:lnSpc>
        <a:spcBef>
          <a:spcPct val="0"/>
        </a:spcBef>
        <a:spcAft>
          <a:spcPct val="0"/>
        </a:spcAft>
        <a:defRPr sz="3600" b="1">
          <a:solidFill>
            <a:srgbClr val="008E8F"/>
          </a:solidFill>
          <a:latin typeface="Trebuchet MS" pitchFamily="34" charset="0"/>
        </a:defRPr>
      </a:lvl8pPr>
      <a:lvl9pPr marL="1828800" algn="l" rtl="0" fontAlgn="base">
        <a:lnSpc>
          <a:spcPts val="4000"/>
        </a:lnSpc>
        <a:spcBef>
          <a:spcPct val="0"/>
        </a:spcBef>
        <a:spcAft>
          <a:spcPct val="0"/>
        </a:spcAft>
        <a:defRPr sz="3600" b="1">
          <a:solidFill>
            <a:srgbClr val="008E8F"/>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33950" y="3086100"/>
            <a:ext cx="4210050" cy="3771900"/>
          </a:xfrm>
          <a:prstGeom prst="rect">
            <a:avLst/>
          </a:prstGeom>
        </p:spPr>
      </p:pic>
      <p:sp>
        <p:nvSpPr>
          <p:cNvPr id="9219" name="Rectangle 7"/>
          <p:cNvSpPr>
            <a:spLocks noChangeArrowheads="1"/>
          </p:cNvSpPr>
          <p:nvPr/>
        </p:nvSpPr>
        <p:spPr bwMode="auto">
          <a:xfrm>
            <a:off x="0" y="0"/>
            <a:ext cx="468313" cy="6858000"/>
          </a:xfrm>
          <a:prstGeom prst="rect">
            <a:avLst/>
          </a:prstGeom>
          <a:solidFill>
            <a:srgbClr val="96D0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Rectangle 10"/>
          <p:cNvSpPr>
            <a:spLocks noGrp="1" noChangeArrowheads="1"/>
          </p:cNvSpPr>
          <p:nvPr>
            <p:ph type="title"/>
          </p:nvPr>
        </p:nvSpPr>
        <p:spPr bwMode="auto">
          <a:xfrm>
            <a:off x="900113" y="333375"/>
            <a:ext cx="60483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9221" name="Rectangle 11"/>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9222" name="Picture 12"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3"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0" fontAlgn="base" hangingPunct="0">
        <a:lnSpc>
          <a:spcPts val="4000"/>
        </a:lnSpc>
        <a:spcBef>
          <a:spcPct val="0"/>
        </a:spcBef>
        <a:spcAft>
          <a:spcPct val="0"/>
        </a:spcAft>
        <a:defRPr sz="3600" b="1">
          <a:solidFill>
            <a:srgbClr val="96D045"/>
          </a:solidFill>
          <a:latin typeface="+mj-lt"/>
          <a:ea typeface="+mj-ea"/>
          <a:cs typeface="+mj-cs"/>
        </a:defRPr>
      </a:lvl1pPr>
      <a:lvl2pPr algn="l" rtl="0" eaLnBrk="0" fontAlgn="base" hangingPunct="0">
        <a:lnSpc>
          <a:spcPts val="4000"/>
        </a:lnSpc>
        <a:spcBef>
          <a:spcPct val="0"/>
        </a:spcBef>
        <a:spcAft>
          <a:spcPct val="0"/>
        </a:spcAft>
        <a:defRPr sz="3600" b="1">
          <a:solidFill>
            <a:srgbClr val="96D045"/>
          </a:solidFill>
          <a:latin typeface="Trebuchet MS" pitchFamily="34" charset="0"/>
        </a:defRPr>
      </a:lvl2pPr>
      <a:lvl3pPr algn="l" rtl="0" eaLnBrk="0" fontAlgn="base" hangingPunct="0">
        <a:lnSpc>
          <a:spcPts val="4000"/>
        </a:lnSpc>
        <a:spcBef>
          <a:spcPct val="0"/>
        </a:spcBef>
        <a:spcAft>
          <a:spcPct val="0"/>
        </a:spcAft>
        <a:defRPr sz="3600" b="1">
          <a:solidFill>
            <a:srgbClr val="96D045"/>
          </a:solidFill>
          <a:latin typeface="Trebuchet MS" pitchFamily="34" charset="0"/>
        </a:defRPr>
      </a:lvl3pPr>
      <a:lvl4pPr algn="l" rtl="0" eaLnBrk="0" fontAlgn="base" hangingPunct="0">
        <a:lnSpc>
          <a:spcPts val="4000"/>
        </a:lnSpc>
        <a:spcBef>
          <a:spcPct val="0"/>
        </a:spcBef>
        <a:spcAft>
          <a:spcPct val="0"/>
        </a:spcAft>
        <a:defRPr sz="3600" b="1">
          <a:solidFill>
            <a:srgbClr val="96D045"/>
          </a:solidFill>
          <a:latin typeface="Trebuchet MS" pitchFamily="34" charset="0"/>
        </a:defRPr>
      </a:lvl4pPr>
      <a:lvl5pPr algn="l" rtl="0" eaLnBrk="0" fontAlgn="base" hangingPunct="0">
        <a:lnSpc>
          <a:spcPts val="4000"/>
        </a:lnSpc>
        <a:spcBef>
          <a:spcPct val="0"/>
        </a:spcBef>
        <a:spcAft>
          <a:spcPct val="0"/>
        </a:spcAft>
        <a:defRPr sz="3600" b="1">
          <a:solidFill>
            <a:srgbClr val="96D045"/>
          </a:solidFill>
          <a:latin typeface="Trebuchet MS" pitchFamily="34" charset="0"/>
        </a:defRPr>
      </a:lvl5pPr>
      <a:lvl6pPr marL="457200" algn="l" rtl="0" fontAlgn="base">
        <a:lnSpc>
          <a:spcPts val="4000"/>
        </a:lnSpc>
        <a:spcBef>
          <a:spcPct val="0"/>
        </a:spcBef>
        <a:spcAft>
          <a:spcPct val="0"/>
        </a:spcAft>
        <a:defRPr sz="3600" b="1">
          <a:solidFill>
            <a:srgbClr val="96D045"/>
          </a:solidFill>
          <a:latin typeface="Trebuchet MS" pitchFamily="34" charset="0"/>
        </a:defRPr>
      </a:lvl6pPr>
      <a:lvl7pPr marL="914400" algn="l" rtl="0" fontAlgn="base">
        <a:lnSpc>
          <a:spcPts val="4000"/>
        </a:lnSpc>
        <a:spcBef>
          <a:spcPct val="0"/>
        </a:spcBef>
        <a:spcAft>
          <a:spcPct val="0"/>
        </a:spcAft>
        <a:defRPr sz="3600" b="1">
          <a:solidFill>
            <a:srgbClr val="96D045"/>
          </a:solidFill>
          <a:latin typeface="Trebuchet MS" pitchFamily="34" charset="0"/>
        </a:defRPr>
      </a:lvl7pPr>
      <a:lvl8pPr marL="1371600" algn="l" rtl="0" fontAlgn="base">
        <a:lnSpc>
          <a:spcPts val="4000"/>
        </a:lnSpc>
        <a:spcBef>
          <a:spcPct val="0"/>
        </a:spcBef>
        <a:spcAft>
          <a:spcPct val="0"/>
        </a:spcAft>
        <a:defRPr sz="3600" b="1">
          <a:solidFill>
            <a:srgbClr val="96D045"/>
          </a:solidFill>
          <a:latin typeface="Trebuchet MS" pitchFamily="34" charset="0"/>
        </a:defRPr>
      </a:lvl8pPr>
      <a:lvl9pPr marL="1828800" algn="l" rtl="0" fontAlgn="base">
        <a:lnSpc>
          <a:spcPts val="4000"/>
        </a:lnSpc>
        <a:spcBef>
          <a:spcPct val="0"/>
        </a:spcBef>
        <a:spcAft>
          <a:spcPct val="0"/>
        </a:spcAft>
        <a:defRPr sz="3600" b="1">
          <a:solidFill>
            <a:srgbClr val="96D045"/>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1.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at_the_flood_A4_Footer.wmf"/>
          <p:cNvPicPr>
            <a:picLocks noChangeAspect="1"/>
          </p:cNvPicPr>
          <p:nvPr/>
        </p:nvPicPr>
        <p:blipFill rotWithShape="1">
          <a:blip r:embed="rId3" cstate="print">
            <a:extLst>
              <a:ext uri="{28A0092B-C50C-407E-A947-70E740481C1C}">
                <a14:useLocalDpi xmlns:a14="http://schemas.microsoft.com/office/drawing/2010/main" val="0"/>
              </a:ext>
            </a:extLst>
          </a:blip>
          <a:srcRect l="3183" t="19894" r="8085" b="27181"/>
          <a:stretch/>
        </p:blipFill>
        <p:spPr>
          <a:xfrm>
            <a:off x="-127000" y="-145143"/>
            <a:ext cx="9416143" cy="7148286"/>
          </a:xfrm>
          <a:prstGeom prst="rect">
            <a:avLst/>
          </a:prstGeom>
        </p:spPr>
      </p:pic>
      <p:sp>
        <p:nvSpPr>
          <p:cNvPr id="2" name="Title 1"/>
          <p:cNvSpPr>
            <a:spLocks noGrp="1"/>
          </p:cNvSpPr>
          <p:nvPr>
            <p:ph type="ctrTitle"/>
          </p:nvPr>
        </p:nvSpPr>
        <p:spPr>
          <a:xfrm>
            <a:off x="611560" y="2753494"/>
            <a:ext cx="7918648" cy="2115666"/>
          </a:xfrm>
        </p:spPr>
        <p:txBody>
          <a:bodyPr/>
          <a:lstStyle/>
          <a:p>
            <a:r>
              <a:rPr lang="en-GB" sz="2400" dirty="0">
                <a:solidFill>
                  <a:schemeClr val="tx1"/>
                </a:solidFill>
              </a:rPr>
              <a:t>A</a:t>
            </a:r>
            <a:r>
              <a:rPr lang="en-GB" sz="2400" dirty="0" smtClean="0">
                <a:solidFill>
                  <a:schemeClr val="tx1"/>
                </a:solidFill>
              </a:rPr>
              <a:t> challenge to design and build a home before the floods arrive on </a:t>
            </a:r>
            <a:r>
              <a:rPr lang="en-GB" sz="2400" dirty="0" err="1" smtClean="0">
                <a:solidFill>
                  <a:schemeClr val="tx1"/>
                </a:solidFill>
              </a:rPr>
              <a:t>Watu</a:t>
            </a:r>
            <a:r>
              <a:rPr lang="en-GB" sz="2400" dirty="0" smtClean="0">
                <a:solidFill>
                  <a:schemeClr val="tx1"/>
                </a:solidFill>
              </a:rPr>
              <a:t> island</a:t>
            </a:r>
            <a:endParaRPr lang="en-GB" sz="2400" dirty="0">
              <a:solidFill>
                <a:schemeClr val="tx1"/>
              </a:solidFill>
            </a:endParaRPr>
          </a:p>
        </p:txBody>
      </p:sp>
      <p:pic>
        <p:nvPicPr>
          <p:cNvPr id="4" name="Picture 3" descr="beat_the_flood_A4_header.w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544" y="-27384"/>
            <a:ext cx="9762957" cy="805192"/>
          </a:xfrm>
          <a:prstGeom prst="rect">
            <a:avLst/>
          </a:prstGeom>
        </p:spPr>
      </p:pic>
      <p:pic>
        <p:nvPicPr>
          <p:cNvPr id="13" name="Picture 12" descr="beat_the_flood_tit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268760"/>
            <a:ext cx="5496148" cy="73966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5645619"/>
            <a:ext cx="1711853" cy="991417"/>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6" y="5729626"/>
            <a:ext cx="1152128" cy="907411"/>
          </a:xfrm>
          <a:prstGeom prst="rect">
            <a:avLst/>
          </a:prstGeom>
        </p:spPr>
      </p:pic>
      <p:sp>
        <p:nvSpPr>
          <p:cNvPr id="6" name="TextBox 5"/>
          <p:cNvSpPr txBox="1"/>
          <p:nvPr/>
        </p:nvSpPr>
        <p:spPr>
          <a:xfrm>
            <a:off x="1802150" y="5941272"/>
            <a:ext cx="5557841" cy="400110"/>
          </a:xfrm>
          <a:prstGeom prst="rect">
            <a:avLst/>
          </a:prstGeom>
          <a:noFill/>
        </p:spPr>
        <p:txBody>
          <a:bodyPr wrap="square" rtlCol="0">
            <a:spAutoFit/>
          </a:bodyPr>
          <a:lstStyle/>
          <a:p>
            <a:r>
              <a:rPr lang="en-US" sz="2000" dirty="0">
                <a:solidFill>
                  <a:schemeClr val="bg1"/>
                </a:solidFill>
              </a:rPr>
              <a:t>p</a:t>
            </a:r>
            <a:r>
              <a:rPr lang="en-US" sz="2000" dirty="0" smtClean="0">
                <a:solidFill>
                  <a:schemeClr val="bg1"/>
                </a:solidFill>
              </a:rPr>
              <a:t>racticalaction.org/schools/beat-the-flood</a:t>
            </a:r>
            <a:endParaRPr lang="en-GB" sz="2000" dirty="0">
              <a:solidFill>
                <a:schemeClr val="bg1"/>
              </a:solidFill>
            </a:endParaRPr>
          </a:p>
        </p:txBody>
      </p:sp>
    </p:spTree>
    <p:extLst>
      <p:ext uri="{BB962C8B-B14F-4D97-AF65-F5344CB8AC3E}">
        <p14:creationId xmlns:p14="http://schemas.microsoft.com/office/powerpoint/2010/main" val="3010902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Beat the Flood challenge…</a:t>
            </a:r>
            <a:endParaRPr lang="en-GB" dirty="0"/>
          </a:p>
        </p:txBody>
      </p:sp>
      <p:sp>
        <p:nvSpPr>
          <p:cNvPr id="3" name="Content Placeholder 2"/>
          <p:cNvSpPr>
            <a:spLocks noGrp="1"/>
          </p:cNvSpPr>
          <p:nvPr>
            <p:ph idx="1"/>
          </p:nvPr>
        </p:nvSpPr>
        <p:spPr/>
        <p:txBody>
          <a:bodyPr/>
          <a:lstStyle/>
          <a:p>
            <a:pPr marL="0" indent="0">
              <a:buNone/>
            </a:pPr>
            <a:endParaRPr lang="en-GB" sz="2400" dirty="0" smtClean="0">
              <a:solidFill>
                <a:srgbClr val="C00000"/>
              </a:solidFill>
            </a:endParaRPr>
          </a:p>
          <a:p>
            <a:pPr marL="0" indent="0">
              <a:buNone/>
            </a:pPr>
            <a:r>
              <a:rPr lang="en-GB" sz="2400" dirty="0" smtClean="0"/>
              <a:t>Design </a:t>
            </a:r>
            <a:r>
              <a:rPr lang="en-GB" sz="2400" dirty="0"/>
              <a:t>a home for </a:t>
            </a:r>
            <a:r>
              <a:rPr lang="en-GB" sz="2400" dirty="0" smtClean="0"/>
              <a:t>your </a:t>
            </a:r>
            <a:r>
              <a:rPr lang="en-GB" sz="2400" dirty="0"/>
              <a:t>community on </a:t>
            </a:r>
            <a:r>
              <a:rPr lang="en-GB" sz="2400" dirty="0" err="1"/>
              <a:t>Watu</a:t>
            </a:r>
            <a:r>
              <a:rPr lang="en-GB" sz="2400" dirty="0"/>
              <a:t> Island </a:t>
            </a:r>
            <a:r>
              <a:rPr lang="en-GB" sz="2400" dirty="0" smtClean="0"/>
              <a:t>able </a:t>
            </a:r>
            <a:r>
              <a:rPr lang="en-GB" sz="2400" dirty="0"/>
              <a:t>to withstand the effects of </a:t>
            </a:r>
            <a:r>
              <a:rPr lang="en-GB" sz="2400" dirty="0" smtClean="0"/>
              <a:t>flooding, and </a:t>
            </a:r>
            <a:r>
              <a:rPr lang="en-GB" sz="2400" dirty="0"/>
              <a:t>make a model of </a:t>
            </a:r>
            <a:r>
              <a:rPr lang="en-GB" sz="2400" dirty="0" smtClean="0"/>
              <a:t>your design </a:t>
            </a:r>
            <a:r>
              <a:rPr lang="en-GB" sz="2400" dirty="0"/>
              <a:t>so </a:t>
            </a:r>
            <a:r>
              <a:rPr lang="en-GB" sz="2400" dirty="0" smtClean="0"/>
              <a:t>you can </a:t>
            </a:r>
            <a:r>
              <a:rPr lang="en-GB" sz="2400" dirty="0"/>
              <a:t>test it</a:t>
            </a:r>
            <a:r>
              <a:rPr lang="en-GB" sz="2400" dirty="0" smtClean="0"/>
              <a:t>.</a:t>
            </a:r>
          </a:p>
          <a:p>
            <a:pPr marL="0" indent="0">
              <a:buNone/>
            </a:pPr>
            <a:endParaRPr lang="en-GB" sz="2400" dirty="0"/>
          </a:p>
          <a:p>
            <a:r>
              <a:rPr lang="en-GB" sz="2400" dirty="0" smtClean="0">
                <a:solidFill>
                  <a:srgbClr val="008E8F"/>
                </a:solidFill>
              </a:rPr>
              <a:t>What skills and information will you need to help you develop your new houses?</a:t>
            </a:r>
            <a:endParaRPr lang="en-GB" sz="2400" dirty="0">
              <a:solidFill>
                <a:srgbClr val="008E8F"/>
              </a:solidFill>
            </a:endParaRPr>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smtClean="0"/>
          </a:p>
          <a:p>
            <a:pPr marL="0" indent="0">
              <a:buNone/>
            </a:pPr>
            <a:endParaRPr lang="en-GB" sz="2400" dirty="0"/>
          </a:p>
          <a:p>
            <a:pPr marL="0" indent="0">
              <a:buNone/>
            </a:pPr>
            <a:endParaRPr lang="en-GB" sz="2400" dirty="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p:txBody>
      </p:sp>
      <p:sp>
        <p:nvSpPr>
          <p:cNvPr id="4" name="TextBox 3"/>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22123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For your challenge…</a:t>
            </a:r>
            <a:endParaRPr lang="en-GB" dirty="0"/>
          </a:p>
        </p:txBody>
      </p:sp>
      <p:sp>
        <p:nvSpPr>
          <p:cNvPr id="7" name="TextBox 6"/>
          <p:cNvSpPr txBox="1"/>
          <p:nvPr/>
        </p:nvSpPr>
        <p:spPr>
          <a:xfrm>
            <a:off x="611560" y="1340768"/>
            <a:ext cx="8532440" cy="6155531"/>
          </a:xfrm>
          <a:prstGeom prst="rect">
            <a:avLst/>
          </a:prstGeom>
          <a:noFill/>
        </p:spPr>
        <p:txBody>
          <a:bodyPr wrap="square" rtlCol="0">
            <a:spAutoFit/>
          </a:bodyPr>
          <a:lstStyle/>
          <a:p>
            <a:r>
              <a:rPr lang="en-GB" sz="2200" b="1" dirty="0" smtClean="0">
                <a:latin typeface="+mn-lt"/>
              </a:rPr>
              <a:t>Work as a team to complete:</a:t>
            </a:r>
          </a:p>
          <a:p>
            <a:pPr marL="342900" indent="-342900">
              <a:buFont typeface="Arial" pitchFamily="34" charset="0"/>
              <a:buChar char="•"/>
            </a:pPr>
            <a:r>
              <a:rPr lang="en-GB" sz="2200" b="1" dirty="0" smtClean="0">
                <a:latin typeface="+mn-lt"/>
              </a:rPr>
              <a:t>Research - </a:t>
            </a:r>
            <a:r>
              <a:rPr lang="en-GB" sz="2200" dirty="0" smtClean="0">
                <a:latin typeface="+mn-lt"/>
              </a:rPr>
              <a:t>find out about flood-resistant homes, suitable materials and structures, and the material costs for your home</a:t>
            </a:r>
          </a:p>
          <a:p>
            <a:pPr algn="ctr"/>
            <a:r>
              <a:rPr lang="en-GB" sz="2200" dirty="0" smtClean="0">
                <a:latin typeface="+mn-lt"/>
              </a:rPr>
              <a:t>    </a:t>
            </a:r>
          </a:p>
          <a:p>
            <a:r>
              <a:rPr lang="en-GB" sz="2200" i="1" dirty="0" smtClean="0">
                <a:solidFill>
                  <a:srgbClr val="008E8F"/>
                </a:solidFill>
                <a:latin typeface="+mn-lt"/>
              </a:rPr>
              <a:t>Your teacher will provide you with some information and       activity sheets to help your research.</a:t>
            </a:r>
            <a:r>
              <a:rPr lang="en-GB" sz="2200" i="1" dirty="0" smtClean="0">
                <a:solidFill>
                  <a:srgbClr val="C00000"/>
                </a:solidFill>
                <a:latin typeface="+mn-lt"/>
              </a:rPr>
              <a:t> </a:t>
            </a:r>
          </a:p>
          <a:p>
            <a:endParaRPr lang="en-GB" sz="2200" i="1" dirty="0" smtClean="0">
              <a:solidFill>
                <a:srgbClr val="C00000"/>
              </a:solidFill>
              <a:latin typeface="+mn-lt"/>
            </a:endParaRPr>
          </a:p>
          <a:p>
            <a:pPr marL="342900" indent="-342900">
              <a:buFont typeface="Arial" pitchFamily="34" charset="0"/>
              <a:buChar char="•"/>
            </a:pPr>
            <a:r>
              <a:rPr lang="en-GB" sz="2200" b="1" dirty="0" smtClean="0">
                <a:latin typeface="+mn-lt"/>
              </a:rPr>
              <a:t>Design sheets - </a:t>
            </a:r>
            <a:r>
              <a:rPr lang="en-GB" sz="2200" dirty="0" smtClean="0">
                <a:latin typeface="+mn-lt"/>
              </a:rPr>
              <a:t>develop a design specification, design ideas </a:t>
            </a:r>
          </a:p>
          <a:p>
            <a:pPr marL="342900" indent="-342900"/>
            <a:r>
              <a:rPr lang="en-GB" sz="2200" dirty="0" smtClean="0">
                <a:latin typeface="+mn-lt"/>
              </a:rPr>
              <a:t>	and final design of your flood-resistant home</a:t>
            </a:r>
          </a:p>
          <a:p>
            <a:endParaRPr lang="en-GB" sz="1000" dirty="0" smtClean="0">
              <a:latin typeface="+mn-lt"/>
            </a:endParaRPr>
          </a:p>
          <a:p>
            <a:pPr marL="342900" indent="-342900">
              <a:buFont typeface="Arial" pitchFamily="34" charset="0"/>
              <a:buChar char="•"/>
            </a:pPr>
            <a:r>
              <a:rPr lang="en-GB" sz="2200" b="1" dirty="0" smtClean="0">
                <a:latin typeface="+mn-lt"/>
              </a:rPr>
              <a:t>A model of your home</a:t>
            </a:r>
            <a:endParaRPr lang="en-GB" sz="2200" b="1" dirty="0">
              <a:latin typeface="+mn-lt"/>
            </a:endParaRPr>
          </a:p>
          <a:p>
            <a:endParaRPr lang="en-GB" sz="1000" b="1" dirty="0" smtClean="0">
              <a:latin typeface="+mn-lt"/>
            </a:endParaRPr>
          </a:p>
          <a:p>
            <a:pPr marL="342900" indent="-342900">
              <a:buFont typeface="Arial" pitchFamily="34" charset="0"/>
              <a:buChar char="•"/>
            </a:pPr>
            <a:r>
              <a:rPr lang="en-GB" sz="2200" b="1" dirty="0" smtClean="0">
                <a:latin typeface="+mn-lt"/>
              </a:rPr>
              <a:t>A flood test - </a:t>
            </a:r>
            <a:r>
              <a:rPr lang="en-GB" sz="2200" dirty="0" smtClean="0">
                <a:latin typeface="+mn-lt"/>
              </a:rPr>
              <a:t>you will need to stand your model in 5cm of </a:t>
            </a:r>
          </a:p>
          <a:p>
            <a:pPr marL="342900" indent="-342900"/>
            <a:r>
              <a:rPr lang="en-GB" sz="2200" dirty="0" smtClean="0">
                <a:latin typeface="+mn-lt"/>
              </a:rPr>
              <a:t>	water and squirt with a hose for 2mins from 1m away</a:t>
            </a:r>
          </a:p>
          <a:p>
            <a:endParaRPr lang="en-GB" sz="1000" b="1" dirty="0" smtClean="0">
              <a:latin typeface="+mn-lt"/>
            </a:endParaRPr>
          </a:p>
          <a:p>
            <a:pPr marL="342900" indent="-342900">
              <a:buFont typeface="Arial" pitchFamily="34" charset="0"/>
              <a:buChar char="•"/>
            </a:pPr>
            <a:r>
              <a:rPr lang="en-GB" sz="2200" b="1" dirty="0" smtClean="0">
                <a:latin typeface="+mn-lt"/>
              </a:rPr>
              <a:t>A Presentation</a:t>
            </a:r>
            <a:endParaRPr lang="en-GB" dirty="0" smtClean="0">
              <a:solidFill>
                <a:srgbClr val="C00000"/>
              </a:solidFill>
              <a:latin typeface="+mn-lt"/>
            </a:endParaRPr>
          </a:p>
          <a:p>
            <a:endParaRPr lang="en-GB" sz="2400" dirty="0" smtClean="0">
              <a:latin typeface="+mn-lt"/>
            </a:endParaRPr>
          </a:p>
          <a:p>
            <a:endParaRPr lang="en-GB" dirty="0">
              <a:latin typeface="+mn-lt"/>
            </a:endParaRPr>
          </a:p>
          <a:p>
            <a:endParaRPr lang="en-GB" dirty="0" smtClean="0">
              <a:latin typeface="+mn-lt"/>
            </a:endParaRPr>
          </a:p>
          <a:p>
            <a:endParaRPr lang="en-GB" dirty="0">
              <a:latin typeface="+mn-lt"/>
            </a:endParaRPr>
          </a:p>
        </p:txBody>
      </p:sp>
      <p:sp>
        <p:nvSpPr>
          <p:cNvPr id="4" name="TextBox 3"/>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165452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a:t>
            </a:r>
            <a:endParaRPr lang="en-GB" dirty="0"/>
          </a:p>
        </p:txBody>
      </p:sp>
      <p:sp>
        <p:nvSpPr>
          <p:cNvPr id="3" name="Content Placeholder 2"/>
          <p:cNvSpPr>
            <a:spLocks noGrp="1"/>
          </p:cNvSpPr>
          <p:nvPr>
            <p:ph idx="1"/>
          </p:nvPr>
        </p:nvSpPr>
        <p:spPr>
          <a:xfrm>
            <a:off x="899592" y="1340768"/>
            <a:ext cx="7786687" cy="5256584"/>
          </a:xfrm>
        </p:spPr>
        <p:txBody>
          <a:bodyPr/>
          <a:lstStyle/>
          <a:p>
            <a:pPr marL="0" indent="0">
              <a:buNone/>
            </a:pPr>
            <a:r>
              <a:rPr lang="en-US" sz="2000" dirty="0"/>
              <a:t>At the end of </a:t>
            </a:r>
            <a:r>
              <a:rPr lang="en-US" sz="2000" dirty="0" smtClean="0"/>
              <a:t>the </a:t>
            </a:r>
            <a:r>
              <a:rPr lang="en-US" sz="2000" dirty="0"/>
              <a:t>challenge, </a:t>
            </a:r>
            <a:r>
              <a:rPr lang="en-US" sz="2000" dirty="0" smtClean="0"/>
              <a:t>your </a:t>
            </a:r>
            <a:r>
              <a:rPr lang="en-US" sz="2000" dirty="0"/>
              <a:t>group will </a:t>
            </a:r>
            <a:r>
              <a:rPr lang="en-US" sz="2000" dirty="0" smtClean="0"/>
              <a:t>be given 5 minutes to present your work to the island community. </a:t>
            </a:r>
          </a:p>
          <a:p>
            <a:pPr marL="0" indent="0">
              <a:buNone/>
            </a:pPr>
            <a:endParaRPr lang="en-US" sz="2000" dirty="0" smtClean="0"/>
          </a:p>
          <a:p>
            <a:pPr marL="0" indent="0">
              <a:buNone/>
            </a:pPr>
            <a:r>
              <a:rPr lang="en-US" sz="2000" dirty="0" smtClean="0"/>
              <a:t>Try to include:</a:t>
            </a:r>
            <a:endParaRPr lang="en-US" sz="2000" dirty="0"/>
          </a:p>
          <a:p>
            <a:r>
              <a:rPr lang="en-US" sz="2000" dirty="0" smtClean="0"/>
              <a:t>Your findings about the areas and homes most at risk in your community </a:t>
            </a:r>
          </a:p>
          <a:p>
            <a:r>
              <a:rPr lang="en-US" sz="2000" dirty="0" smtClean="0"/>
              <a:t>Why you chose the design you developed, including </a:t>
            </a:r>
            <a:r>
              <a:rPr lang="en-GB" sz="2000" dirty="0" smtClean="0"/>
              <a:t>your </a:t>
            </a:r>
            <a:r>
              <a:rPr lang="en-GB" sz="2000" dirty="0"/>
              <a:t>choice </a:t>
            </a:r>
            <a:endParaRPr lang="en-GB" sz="2000" dirty="0" smtClean="0"/>
          </a:p>
          <a:p>
            <a:pPr>
              <a:buNone/>
            </a:pPr>
            <a:r>
              <a:rPr lang="en-GB" sz="2000" dirty="0" smtClean="0"/>
              <a:t>	of materials </a:t>
            </a:r>
            <a:r>
              <a:rPr lang="en-GB" sz="2000" dirty="0"/>
              <a:t>and </a:t>
            </a:r>
            <a:r>
              <a:rPr lang="en-GB" sz="2000" dirty="0" smtClean="0"/>
              <a:t>structure</a:t>
            </a:r>
          </a:p>
          <a:p>
            <a:r>
              <a:rPr lang="en-GB" sz="2000" dirty="0" smtClean="0"/>
              <a:t>How well you worked as a team</a:t>
            </a:r>
            <a:endParaRPr lang="en-GB" sz="2000" dirty="0"/>
          </a:p>
          <a:p>
            <a:r>
              <a:rPr lang="en-US" sz="2000" dirty="0" smtClean="0"/>
              <a:t>How your model stood up to the flood test</a:t>
            </a:r>
          </a:p>
          <a:p>
            <a:r>
              <a:rPr lang="en-US" sz="2000" dirty="0" smtClean="0"/>
              <a:t>What you would do differently if you did it again</a:t>
            </a:r>
          </a:p>
          <a:p>
            <a:endParaRPr lang="en-US" sz="2000" dirty="0" smtClean="0"/>
          </a:p>
          <a:p>
            <a:pPr marL="0" indent="0">
              <a:buNone/>
            </a:pPr>
            <a:r>
              <a:rPr lang="en-US" sz="2000" dirty="0">
                <a:solidFill>
                  <a:srgbClr val="008E8F"/>
                </a:solidFill>
              </a:rPr>
              <a:t>If you’ve enjoyed the </a:t>
            </a:r>
            <a:r>
              <a:rPr lang="en-US" sz="2000" dirty="0" smtClean="0">
                <a:solidFill>
                  <a:srgbClr val="008E8F"/>
                </a:solidFill>
              </a:rPr>
              <a:t>challenge, ask </a:t>
            </a:r>
            <a:r>
              <a:rPr lang="en-US" sz="2000" dirty="0">
                <a:solidFill>
                  <a:srgbClr val="008E8F"/>
                </a:solidFill>
              </a:rPr>
              <a:t>your teacher about how you can enter your work into our competition or to gain a CREST </a:t>
            </a:r>
            <a:r>
              <a:rPr lang="en-US" sz="2000" dirty="0" smtClean="0">
                <a:solidFill>
                  <a:srgbClr val="008E8F"/>
                </a:solidFill>
              </a:rPr>
              <a:t>award.</a:t>
            </a:r>
            <a:endParaRPr lang="en-US" sz="2000" dirty="0">
              <a:solidFill>
                <a:srgbClr val="008E8F"/>
              </a:solidFill>
            </a:endParaRPr>
          </a:p>
          <a:p>
            <a:pPr marL="0" indent="0">
              <a:buNone/>
            </a:pPr>
            <a:endParaRPr lang="en-US" sz="2000" dirty="0">
              <a:solidFill>
                <a:srgbClr val="C00000"/>
              </a:solidFill>
            </a:endParaRPr>
          </a:p>
          <a:p>
            <a:pPr marL="0" indent="0">
              <a:buNone/>
            </a:pPr>
            <a:endParaRPr lang="en-US" sz="2000" dirty="0">
              <a:solidFill>
                <a:srgbClr val="C00000"/>
              </a:solidFill>
            </a:endParaRPr>
          </a:p>
          <a:p>
            <a:pPr marL="0" indent="0">
              <a:buNone/>
            </a:pPr>
            <a:endParaRPr lang="en-US" sz="2000" dirty="0" smtClean="0">
              <a:solidFill>
                <a:srgbClr val="C00000"/>
              </a:solidFill>
            </a:endParaRPr>
          </a:p>
          <a:p>
            <a:pPr marL="0" indent="0">
              <a:buNone/>
            </a:pPr>
            <a:endParaRPr lang="en-US" sz="2000" dirty="0"/>
          </a:p>
          <a:p>
            <a:pPr marL="0" indent="0">
              <a:buNone/>
            </a:pPr>
            <a:endParaRPr lang="en-US" sz="2000" dirty="0" smtClean="0"/>
          </a:p>
          <a:p>
            <a:pPr marL="0" indent="0">
              <a:buNone/>
            </a:pPr>
            <a:endParaRPr lang="en-US" sz="2000" dirty="0"/>
          </a:p>
          <a:p>
            <a:endParaRPr lang="en-GB" sz="2000" dirty="0"/>
          </a:p>
        </p:txBody>
      </p:sp>
      <p:sp>
        <p:nvSpPr>
          <p:cNvPr id="4" name="TextBox 3"/>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5745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at_the_flood_A4_Footer.wmf"/>
          <p:cNvPicPr>
            <a:picLocks noChangeAspect="1"/>
          </p:cNvPicPr>
          <p:nvPr/>
        </p:nvPicPr>
        <p:blipFill rotWithShape="1">
          <a:blip r:embed="rId3">
            <a:extLst>
              <a:ext uri="{28A0092B-C50C-407E-A947-70E740481C1C}">
                <a14:useLocalDpi xmlns:a14="http://schemas.microsoft.com/office/drawing/2010/main" val="0"/>
              </a:ext>
            </a:extLst>
          </a:blip>
          <a:srcRect l="4893" t="31789" r="10136" b="16151"/>
          <a:stretch/>
        </p:blipFill>
        <p:spPr>
          <a:xfrm>
            <a:off x="-20457" y="-455688"/>
            <a:ext cx="9396773" cy="7327574"/>
          </a:xfrm>
          <a:prstGeom prst="rect">
            <a:avLst/>
          </a:prstGeom>
        </p:spPr>
      </p:pic>
      <p:pic>
        <p:nvPicPr>
          <p:cNvPr id="4" name="Picture 3" descr="beat_the_flood_A4_header.w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544" y="-27384"/>
            <a:ext cx="9762957" cy="805192"/>
          </a:xfrm>
          <a:prstGeom prst="rect">
            <a:avLst/>
          </a:prstGeom>
        </p:spPr>
      </p:pic>
      <p:pic>
        <p:nvPicPr>
          <p:cNvPr id="13" name="Picture 12" descr="beat_the_flood_tit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268760"/>
            <a:ext cx="5496148" cy="739669"/>
          </a:xfrm>
          <a:prstGeom prst="rect">
            <a:avLst/>
          </a:prstGeom>
        </p:spPr>
      </p:pic>
      <p:sp>
        <p:nvSpPr>
          <p:cNvPr id="3" name="Title 2"/>
          <p:cNvSpPr>
            <a:spLocks noGrp="1"/>
          </p:cNvSpPr>
          <p:nvPr>
            <p:ph type="ctrTitle"/>
          </p:nvPr>
        </p:nvSpPr>
        <p:spPr>
          <a:xfrm>
            <a:off x="685800" y="4293096"/>
            <a:ext cx="7772400" cy="1470025"/>
          </a:xfrm>
        </p:spPr>
        <p:txBody>
          <a:bodyPr/>
          <a:lstStyle/>
          <a:p>
            <a:r>
              <a:rPr lang="en-US" b="1" baseline="30000" dirty="0" err="1"/>
              <a:t>www.practicalaction.org</a:t>
            </a:r>
            <a:r>
              <a:rPr lang="en-US" b="1" baseline="30000" dirty="0"/>
              <a:t>/</a:t>
            </a:r>
            <a:r>
              <a:rPr lang="en-US" b="1" baseline="30000" dirty="0" err="1"/>
              <a:t>beattheflood</a:t>
            </a:r>
            <a:r>
              <a:rPr lang="en-US" baseline="30000" dirty="0"/>
              <a:t/>
            </a:r>
            <a:br>
              <a:rPr lang="en-US" baseline="30000" dirty="0"/>
            </a:br>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5559" y="5214750"/>
            <a:ext cx="2287917" cy="1325044"/>
          </a:xfrm>
          <a:prstGeom prst="rect">
            <a:avLst/>
          </a:prstGeom>
        </p:spPr>
      </p:pic>
    </p:spTree>
    <p:extLst>
      <p:ext uri="{BB962C8B-B14F-4D97-AF65-F5344CB8AC3E}">
        <p14:creationId xmlns:p14="http://schemas.microsoft.com/office/powerpoint/2010/main" val="199059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dirty="0" smtClean="0"/>
              <a:t/>
            </a:r>
            <a:br>
              <a:rPr lang="en-GB" dirty="0" smtClean="0"/>
            </a:br>
            <a:endParaRPr lang="en-GB" dirty="0" smtClean="0"/>
          </a:p>
        </p:txBody>
      </p:sp>
      <p:sp>
        <p:nvSpPr>
          <p:cNvPr id="2" name="TextBox 1"/>
          <p:cNvSpPr txBox="1"/>
          <p:nvPr/>
        </p:nvSpPr>
        <p:spPr>
          <a:xfrm>
            <a:off x="683568" y="332656"/>
            <a:ext cx="5544616" cy="646331"/>
          </a:xfrm>
          <a:prstGeom prst="rect">
            <a:avLst/>
          </a:prstGeom>
          <a:noFill/>
        </p:spPr>
        <p:txBody>
          <a:bodyPr wrap="square" rtlCol="0">
            <a:spAutoFit/>
          </a:bodyPr>
          <a:lstStyle/>
          <a:p>
            <a:r>
              <a:rPr lang="en-GB" sz="3600" b="1" dirty="0" smtClean="0">
                <a:solidFill>
                  <a:srgbClr val="008E8F"/>
                </a:solidFill>
                <a:latin typeface="+mj-lt"/>
              </a:rPr>
              <a:t>Changing climates</a:t>
            </a:r>
            <a:endParaRPr lang="en-GB" sz="3600" b="1" dirty="0">
              <a:solidFill>
                <a:srgbClr val="008E8F"/>
              </a:solidFill>
              <a:latin typeface="+mj-lt"/>
            </a:endParaRPr>
          </a:p>
        </p:txBody>
      </p:sp>
      <p:sp>
        <p:nvSpPr>
          <p:cNvPr id="3" name="TextBox 2"/>
          <p:cNvSpPr txBox="1"/>
          <p:nvPr/>
        </p:nvSpPr>
        <p:spPr>
          <a:xfrm>
            <a:off x="683568" y="1196752"/>
            <a:ext cx="7488832" cy="2862322"/>
          </a:xfrm>
          <a:prstGeom prst="rect">
            <a:avLst/>
          </a:prstGeom>
          <a:noFill/>
        </p:spPr>
        <p:txBody>
          <a:bodyPr wrap="square" rtlCol="0">
            <a:spAutoFit/>
          </a:bodyPr>
          <a:lstStyle/>
          <a:p>
            <a:r>
              <a:rPr lang="en-GB" sz="2000" dirty="0" smtClean="0">
                <a:latin typeface="+mn-lt"/>
              </a:rPr>
              <a:t>Imagine living with the constant danger that your home could be flooded at any time.</a:t>
            </a:r>
          </a:p>
          <a:p>
            <a:endParaRPr lang="en-GB" sz="2000" dirty="0">
              <a:latin typeface="+mn-lt"/>
            </a:endParaRPr>
          </a:p>
          <a:p>
            <a:r>
              <a:rPr lang="en-GB" sz="2000" dirty="0" smtClean="0">
                <a:latin typeface="+mn-lt"/>
              </a:rPr>
              <a:t>Our climate is changing and for many people living near riverbanks, the fear of flooding is never far from home.</a:t>
            </a:r>
          </a:p>
          <a:p>
            <a:endParaRPr lang="en-GB" sz="2000" dirty="0">
              <a:latin typeface="+mn-lt"/>
            </a:endParaRPr>
          </a:p>
          <a:p>
            <a:r>
              <a:rPr lang="en-GB" sz="2000" dirty="0" smtClean="0">
                <a:solidFill>
                  <a:srgbClr val="008E8F"/>
                </a:solidFill>
                <a:latin typeface="+mn-lt"/>
              </a:rPr>
              <a:t>Does anywhere close to your home get flooded?</a:t>
            </a:r>
            <a:endParaRPr lang="en-GB" sz="2000" dirty="0">
              <a:solidFill>
                <a:srgbClr val="008E8F"/>
              </a:solidFill>
              <a:latin typeface="+mn-lt"/>
            </a:endParaRPr>
          </a:p>
          <a:p>
            <a:endParaRPr lang="en-GB" sz="2000" dirty="0" smtClean="0">
              <a:solidFill>
                <a:srgbClr val="008E8F"/>
              </a:solidFill>
              <a:latin typeface="+mn-lt"/>
            </a:endParaRPr>
          </a:p>
          <a:p>
            <a:endParaRPr lang="en-GB" sz="2000" dirty="0">
              <a:latin typeface="+mn-lt"/>
            </a:endParaRPr>
          </a:p>
        </p:txBody>
      </p:sp>
      <p:sp>
        <p:nvSpPr>
          <p:cNvPr id="4" name="TextBox 3"/>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Where in the world?</a:t>
            </a:r>
            <a:endParaRPr lang="en-GB" dirty="0"/>
          </a:p>
        </p:txBody>
      </p:sp>
      <p:pic>
        <p:nvPicPr>
          <p:cNvPr id="7" name="Picture 6" descr="world_map_graphi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3284984"/>
            <a:ext cx="7344816" cy="3381507"/>
          </a:xfrm>
          <a:prstGeom prst="rect">
            <a:avLst/>
          </a:prstGeom>
        </p:spPr>
      </p:pic>
      <p:sp>
        <p:nvSpPr>
          <p:cNvPr id="2" name="TextBox 1"/>
          <p:cNvSpPr txBox="1"/>
          <p:nvPr/>
        </p:nvSpPr>
        <p:spPr>
          <a:xfrm>
            <a:off x="539552" y="1052736"/>
            <a:ext cx="8604448" cy="1015663"/>
          </a:xfrm>
          <a:prstGeom prst="rect">
            <a:avLst/>
          </a:prstGeom>
          <a:noFill/>
        </p:spPr>
        <p:txBody>
          <a:bodyPr wrap="square" rtlCol="0">
            <a:spAutoFit/>
          </a:bodyPr>
          <a:lstStyle/>
          <a:p>
            <a:pPr lvl="0"/>
            <a:r>
              <a:rPr lang="en-GB" sz="2000" dirty="0">
                <a:solidFill>
                  <a:srgbClr val="008E8F"/>
                </a:solidFill>
                <a:latin typeface="Trebuchet MS"/>
              </a:rPr>
              <a:t>Activity</a:t>
            </a:r>
          </a:p>
          <a:p>
            <a:pPr lvl="0"/>
            <a:r>
              <a:rPr lang="en-GB" sz="2000" dirty="0">
                <a:solidFill>
                  <a:srgbClr val="000000"/>
                </a:solidFill>
                <a:latin typeface="Trebuchet MS"/>
              </a:rPr>
              <a:t>Look at the photographs given to you by your teacher and decide where they belong on the world map.</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068399"/>
            <a:ext cx="3744416" cy="112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65639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Where in the world?</a:t>
            </a:r>
            <a:endParaRPr lang="en-GB" dirty="0"/>
          </a:p>
        </p:txBody>
      </p:sp>
      <p:pic>
        <p:nvPicPr>
          <p:cNvPr id="7" name="Picture 6" descr="world_map_graphic.png"/>
          <p:cNvPicPr>
            <a:picLocks noChangeAspect="1"/>
          </p:cNvPicPr>
          <p:nvPr/>
        </p:nvPicPr>
        <p:blipFill rotWithShape="1">
          <a:blip r:embed="rId3" cstate="print">
            <a:extLst>
              <a:ext uri="{28A0092B-C50C-407E-A947-70E740481C1C}">
                <a14:useLocalDpi xmlns:a14="http://schemas.microsoft.com/office/drawing/2010/main" val="0"/>
              </a:ext>
            </a:extLst>
          </a:blip>
          <a:srcRect l="21870" r="21469"/>
          <a:stretch/>
        </p:blipFill>
        <p:spPr>
          <a:xfrm>
            <a:off x="2438400" y="1916832"/>
            <a:ext cx="4732868" cy="3068644"/>
          </a:xfrm>
          <a:prstGeom prst="rect">
            <a:avLst/>
          </a:prstGeom>
        </p:spPr>
      </p:pic>
      <p:pic>
        <p:nvPicPr>
          <p:cNvPr id="2" name="Picture 1" descr="map-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1700808"/>
            <a:ext cx="1818719" cy="1251990"/>
          </a:xfrm>
          <a:prstGeom prst="rect">
            <a:avLst/>
          </a:prstGeom>
        </p:spPr>
      </p:pic>
      <p:pic>
        <p:nvPicPr>
          <p:cNvPr id="3" name="Picture 2" descr="map-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3068960"/>
            <a:ext cx="1800199" cy="970477"/>
          </a:xfrm>
          <a:prstGeom prst="rect">
            <a:avLst/>
          </a:prstGeom>
        </p:spPr>
      </p:pic>
      <p:pic>
        <p:nvPicPr>
          <p:cNvPr id="5" name="Picture 4" descr="map-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1882459"/>
            <a:ext cx="1800199" cy="970477"/>
          </a:xfrm>
          <a:prstGeom prst="rect">
            <a:avLst/>
          </a:prstGeom>
        </p:spPr>
      </p:pic>
      <p:pic>
        <p:nvPicPr>
          <p:cNvPr id="6" name="Picture 5" descr="map-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288" y="4149080"/>
            <a:ext cx="1800199" cy="1348297"/>
          </a:xfrm>
          <a:prstGeom prst="rect">
            <a:avLst/>
          </a:prstGeom>
        </p:spPr>
      </p:pic>
      <p:pic>
        <p:nvPicPr>
          <p:cNvPr id="8" name="Picture 7" descr="map-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560" y="3068960"/>
            <a:ext cx="1800199" cy="970477"/>
          </a:xfrm>
          <a:prstGeom prst="rect">
            <a:avLst/>
          </a:prstGeom>
        </p:spPr>
      </p:pic>
      <p:pic>
        <p:nvPicPr>
          <p:cNvPr id="9" name="Picture 8" descr="map-7.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560" y="4293096"/>
            <a:ext cx="1800199" cy="970477"/>
          </a:xfrm>
          <a:prstGeom prst="rect">
            <a:avLst/>
          </a:prstGeom>
        </p:spPr>
      </p:pic>
      <p:sp>
        <p:nvSpPr>
          <p:cNvPr id="10" name="TextBox 9"/>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2147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Thoughts on photos…</a:t>
            </a:r>
            <a:endParaRPr lang="en-GB" dirty="0"/>
          </a:p>
        </p:txBody>
      </p:sp>
      <p:sp>
        <p:nvSpPr>
          <p:cNvPr id="3" name="Content Placeholder 2"/>
          <p:cNvSpPr>
            <a:spLocks noGrp="1"/>
          </p:cNvSpPr>
          <p:nvPr>
            <p:ph idx="1"/>
          </p:nvPr>
        </p:nvSpPr>
        <p:spPr>
          <a:xfrm>
            <a:off x="900113" y="1168176"/>
            <a:ext cx="7786687" cy="4637088"/>
          </a:xfrm>
        </p:spPr>
        <p:txBody>
          <a:bodyPr/>
          <a:lstStyle/>
          <a:p>
            <a:pPr marL="0" indent="0">
              <a:buNone/>
            </a:pPr>
            <a:r>
              <a:rPr lang="en-US" sz="2200" dirty="0" smtClean="0"/>
              <a:t>Choose one photo from Europe and one from a developing country that interests you.</a:t>
            </a:r>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a:p>
          <a:p>
            <a:r>
              <a:rPr lang="en-US" sz="2200" dirty="0" smtClean="0"/>
              <a:t>What </a:t>
            </a:r>
            <a:r>
              <a:rPr lang="en-US" sz="2200" dirty="0"/>
              <a:t>would life be </a:t>
            </a:r>
            <a:r>
              <a:rPr lang="en-US" sz="2200" dirty="0" smtClean="0"/>
              <a:t>like for the people in these pictures whose homes have been flooded</a:t>
            </a:r>
            <a:r>
              <a:rPr lang="en-GB" sz="2200" dirty="0" smtClean="0"/>
              <a:t>? </a:t>
            </a:r>
          </a:p>
          <a:p>
            <a:r>
              <a:rPr lang="en-GB" sz="2200" dirty="0" smtClean="0"/>
              <a:t>Who </a:t>
            </a:r>
            <a:r>
              <a:rPr lang="en-GB" sz="2200" dirty="0"/>
              <a:t>do you think is most devastated by the effects of flooding and why</a:t>
            </a:r>
            <a:r>
              <a:rPr lang="en-GB" sz="2200" dirty="0" smtClean="0"/>
              <a:t>?</a:t>
            </a:r>
            <a:endParaRPr lang="en-US" sz="2200" dirty="0">
              <a:solidFill>
                <a:srgbClr val="FF0000"/>
              </a:solidFill>
            </a:endParaRPr>
          </a:p>
        </p:txBody>
      </p:sp>
      <p:pic>
        <p:nvPicPr>
          <p:cNvPr id="5" name="Picture 4" descr="map-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683" y="1988840"/>
            <a:ext cx="2715732" cy="2034004"/>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199100"/>
            <a:ext cx="2677548" cy="144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29388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 fat reality…</a:t>
            </a:r>
            <a:endParaRPr lang="en-GB" dirty="0"/>
          </a:p>
        </p:txBody>
      </p:sp>
      <p:sp>
        <p:nvSpPr>
          <p:cNvPr id="3" name="Content Placeholder 2"/>
          <p:cNvSpPr>
            <a:spLocks noGrp="1"/>
          </p:cNvSpPr>
          <p:nvPr>
            <p:ph idx="1"/>
          </p:nvPr>
        </p:nvSpPr>
        <p:spPr/>
        <p:txBody>
          <a:bodyPr/>
          <a:lstStyle/>
          <a:p>
            <a:r>
              <a:rPr lang="en-GB" sz="2000" dirty="0" smtClean="0"/>
              <a:t>People living in poverty are worst affected and suffer most from the effects of flooding </a:t>
            </a:r>
          </a:p>
          <a:p>
            <a:r>
              <a:rPr lang="en-GB" sz="2000" dirty="0" smtClean="0"/>
              <a:t>Living in poverty makes it more difficult for people </a:t>
            </a:r>
            <a:r>
              <a:rPr lang="en-GB" sz="2000" dirty="0"/>
              <a:t>to cope with </a:t>
            </a:r>
            <a:r>
              <a:rPr lang="en-GB" sz="2000" dirty="0" smtClean="0"/>
              <a:t>flooding and </a:t>
            </a:r>
            <a:r>
              <a:rPr lang="en-GB" sz="2000" dirty="0"/>
              <a:t>recover from the </a:t>
            </a:r>
            <a:r>
              <a:rPr lang="en-GB" sz="2000" dirty="0" smtClean="0"/>
              <a:t>effects as they have less money to rebuild their lives</a:t>
            </a:r>
          </a:p>
          <a:p>
            <a:pPr marL="0" indent="0">
              <a:buNone/>
            </a:pPr>
            <a:endParaRPr lang="en-GB" sz="2000" dirty="0"/>
          </a:p>
          <a:p>
            <a:pPr marL="0" indent="0">
              <a:buNone/>
            </a:pPr>
            <a:r>
              <a:rPr lang="en-GB" sz="2000" dirty="0" smtClean="0">
                <a:solidFill>
                  <a:srgbClr val="008E8F"/>
                </a:solidFill>
              </a:rPr>
              <a:t>But…</a:t>
            </a:r>
          </a:p>
          <a:p>
            <a:pPr marL="0" indent="0">
              <a:buNone/>
            </a:pPr>
            <a:endParaRPr lang="en-GB" sz="2000" dirty="0">
              <a:solidFill>
                <a:srgbClr val="C00000"/>
              </a:solidFill>
            </a:endParaRPr>
          </a:p>
          <a:p>
            <a:r>
              <a:rPr lang="en-GB" sz="2000" dirty="0" smtClean="0"/>
              <a:t>If people </a:t>
            </a:r>
            <a:r>
              <a:rPr lang="en-GB" sz="2000" dirty="0"/>
              <a:t>are </a:t>
            </a:r>
            <a:r>
              <a:rPr lang="en-GB" sz="2000" dirty="0" smtClean="0"/>
              <a:t>prepared for floods, they are more likely to recover quickly and less likely to feel disaster</a:t>
            </a:r>
          </a:p>
          <a:p>
            <a:r>
              <a:rPr lang="en-GB" sz="2000" dirty="0" smtClean="0"/>
              <a:t>At Practical Action we enable people to learn skills and access technologies to help prepare for floods</a:t>
            </a:r>
          </a:p>
          <a:p>
            <a:pPr marL="0" indent="0">
              <a:buNone/>
            </a:pPr>
            <a:endParaRPr lang="en-GB" sz="2000" dirty="0"/>
          </a:p>
          <a:p>
            <a:endParaRPr lang="en-GB" sz="2000" dirty="0" smtClean="0"/>
          </a:p>
          <a:p>
            <a:pPr marL="0" indent="0">
              <a:buNone/>
            </a:pPr>
            <a:endParaRPr lang="en-GB" sz="2400" dirty="0" smtClean="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p:txBody>
      </p:sp>
      <p:sp>
        <p:nvSpPr>
          <p:cNvPr id="4" name="TextBox 3"/>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086912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Beat the Flood on </a:t>
            </a:r>
            <a:r>
              <a:rPr lang="en-GB" dirty="0" err="1" smtClean="0"/>
              <a:t>Watu</a:t>
            </a:r>
            <a:r>
              <a:rPr lang="en-GB" dirty="0" smtClean="0"/>
              <a:t> Island…</a:t>
            </a:r>
            <a:br>
              <a:rPr lang="en-GB" dirty="0" smtClean="0"/>
            </a:br>
            <a:endParaRPr lang="en-GB" dirty="0"/>
          </a:p>
        </p:txBody>
      </p:sp>
      <p:sp>
        <p:nvSpPr>
          <p:cNvPr id="3" name="Content Placeholder 2"/>
          <p:cNvSpPr>
            <a:spLocks noGrp="1"/>
          </p:cNvSpPr>
          <p:nvPr>
            <p:ph idx="1"/>
          </p:nvPr>
        </p:nvSpPr>
        <p:spPr/>
        <p:txBody>
          <a:bodyPr/>
          <a:lstStyle/>
          <a:p>
            <a:pPr marL="0" indent="0">
              <a:buNone/>
            </a:pPr>
            <a:r>
              <a:rPr lang="en-GB" sz="2000" dirty="0" smtClean="0"/>
              <a:t>You are a community living on </a:t>
            </a:r>
            <a:r>
              <a:rPr lang="en-GB" sz="2000" dirty="0" err="1" smtClean="0"/>
              <a:t>Watu</a:t>
            </a:r>
            <a:r>
              <a:rPr lang="en-GB" sz="2000" dirty="0" smtClean="0"/>
              <a:t>; a small island in the Indian Ocean.</a:t>
            </a:r>
            <a:endParaRPr lang="en-GB" sz="2000" dirty="0"/>
          </a:p>
          <a:p>
            <a:pPr marL="0" indent="0">
              <a:buNone/>
            </a:pPr>
            <a:endParaRPr lang="en-GB" sz="2000" dirty="0" smtClean="0"/>
          </a:p>
          <a:p>
            <a:pPr marL="0" indent="0">
              <a:buNone/>
            </a:pPr>
            <a:r>
              <a:rPr lang="en-GB" sz="2000" dirty="0"/>
              <a:t>Over the past 5 years you’ve seen a </a:t>
            </a:r>
            <a:r>
              <a:rPr lang="en-GB" sz="2000" dirty="0" smtClean="0"/>
              <a:t>massive increase </a:t>
            </a:r>
            <a:r>
              <a:rPr lang="en-GB" sz="2000" dirty="0"/>
              <a:t>in </a:t>
            </a:r>
            <a:r>
              <a:rPr lang="en-GB" sz="2000" dirty="0" smtClean="0"/>
              <a:t>rainfall, causing </a:t>
            </a:r>
            <a:r>
              <a:rPr lang="en-GB" sz="2000" dirty="0"/>
              <a:t>many of the </a:t>
            </a:r>
            <a:r>
              <a:rPr lang="en-GB" sz="2000" dirty="0" smtClean="0"/>
              <a:t>island’s rivers to flood at least twice </a:t>
            </a:r>
            <a:r>
              <a:rPr lang="en-GB" sz="2000" dirty="0"/>
              <a:t>a year.</a:t>
            </a:r>
          </a:p>
          <a:p>
            <a:pPr marL="0" indent="0">
              <a:buNone/>
            </a:pPr>
            <a:endParaRPr lang="en-GB" sz="2000" dirty="0"/>
          </a:p>
          <a:p>
            <a:pPr marL="0" indent="0">
              <a:buNone/>
            </a:pPr>
            <a:r>
              <a:rPr lang="en-GB" sz="2000" dirty="0"/>
              <a:t>Your traditional homes </a:t>
            </a:r>
            <a:r>
              <a:rPr lang="en-GB" sz="2000" dirty="0" smtClean="0"/>
              <a:t>made </a:t>
            </a:r>
            <a:r>
              <a:rPr lang="en-GB" sz="2000" dirty="0"/>
              <a:t>from earth </a:t>
            </a:r>
            <a:r>
              <a:rPr lang="en-GB" sz="2000" dirty="0" smtClean="0"/>
              <a:t>floors, </a:t>
            </a:r>
            <a:r>
              <a:rPr lang="en-GB" sz="2000" dirty="0"/>
              <a:t>wooden frames and topped with corrugated iron roofs </a:t>
            </a:r>
            <a:r>
              <a:rPr lang="en-GB" sz="2000" dirty="0" smtClean="0"/>
              <a:t>are </a:t>
            </a:r>
            <a:r>
              <a:rPr lang="en-GB" sz="2000" dirty="0"/>
              <a:t>regularly damaged or lost as </a:t>
            </a:r>
            <a:r>
              <a:rPr lang="en-GB" sz="2000" dirty="0" smtClean="0"/>
              <a:t>they’re not </a:t>
            </a:r>
            <a:r>
              <a:rPr lang="en-GB" sz="2000" dirty="0"/>
              <a:t>designed to withstand flooding.</a:t>
            </a:r>
          </a:p>
          <a:p>
            <a:pPr marL="0" indent="0">
              <a:buNone/>
            </a:pPr>
            <a:endParaRPr lang="en-GB" sz="2000" dirty="0"/>
          </a:p>
          <a:p>
            <a:pPr marL="0" indent="0">
              <a:buNone/>
            </a:pPr>
            <a:r>
              <a:rPr lang="en-GB" sz="2000" dirty="0" smtClean="0"/>
              <a:t>As </a:t>
            </a:r>
            <a:r>
              <a:rPr lang="en-GB" sz="2000" dirty="0"/>
              <a:t>a </a:t>
            </a:r>
            <a:r>
              <a:rPr lang="en-GB" sz="2000" dirty="0" smtClean="0"/>
              <a:t>group of islanders you </a:t>
            </a:r>
            <a:r>
              <a:rPr lang="en-GB" sz="2000" dirty="0"/>
              <a:t>want to </a:t>
            </a:r>
            <a:r>
              <a:rPr lang="en-GB" sz="2000" dirty="0" smtClean="0">
                <a:solidFill>
                  <a:srgbClr val="008E8F"/>
                </a:solidFill>
              </a:rPr>
              <a:t>beat the floods </a:t>
            </a:r>
            <a:r>
              <a:rPr lang="en-GB" sz="2000" dirty="0" smtClean="0"/>
              <a:t>by making sure your homes are flood-proof before the next rainy season.</a:t>
            </a:r>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a:p>
        </p:txBody>
      </p:sp>
      <p:sp>
        <p:nvSpPr>
          <p:cNvPr id="4" name="TextBox 3"/>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156161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dirty="0" err="1" smtClean="0"/>
              <a:t>Watu</a:t>
            </a:r>
            <a:r>
              <a:rPr lang="en-GB" dirty="0" smtClean="0"/>
              <a:t> island...</a:t>
            </a:r>
            <a:endParaRPr lang="en-GB" dirty="0"/>
          </a:p>
        </p:txBody>
      </p:sp>
      <p:sp>
        <p:nvSpPr>
          <p:cNvPr id="3" name="Content Placeholder 2"/>
          <p:cNvSpPr>
            <a:spLocks noGrp="1"/>
          </p:cNvSpPr>
          <p:nvPr>
            <p:ph idx="1"/>
          </p:nvPr>
        </p:nvSpPr>
        <p:spPr/>
        <p:txBody>
          <a:bodyPr/>
          <a:lstStyle/>
          <a:p>
            <a:pPr marL="0" lvl="0" indent="0">
              <a:buNone/>
            </a:pPr>
            <a:endParaRPr lang="en-GB" sz="2000" dirty="0">
              <a:solidFill>
                <a:srgbClr val="000000"/>
              </a:solidFill>
            </a:endParaRPr>
          </a:p>
          <a:p>
            <a:pPr marL="0" lvl="0" indent="0">
              <a:buNone/>
            </a:pPr>
            <a:endParaRPr lang="en-GB" sz="2000" dirty="0">
              <a:solidFill>
                <a:srgbClr val="000000"/>
              </a:solidFill>
            </a:endParaRPr>
          </a:p>
        </p:txBody>
      </p:sp>
      <p:sp>
        <p:nvSpPr>
          <p:cNvPr id="9" name="Content Placeholder 8"/>
          <p:cNvSpPr>
            <a:spLocks noGrp="1"/>
          </p:cNvSpPr>
          <p:nvPr>
            <p:ph sz="quarter" idx="4294967295"/>
          </p:nvPr>
        </p:nvSpPr>
        <p:spPr>
          <a:xfrm>
            <a:off x="5004049" y="1484313"/>
            <a:ext cx="3960439" cy="4681537"/>
          </a:xfrm>
        </p:spPr>
        <p:txBody>
          <a:bodyPr/>
          <a:lstStyle/>
          <a:p>
            <a:pPr marL="0" indent="0">
              <a:buNone/>
            </a:pPr>
            <a:r>
              <a:rPr lang="en-GB" sz="2000" dirty="0" smtClean="0"/>
              <a:t>Your class will be divided into four groups.</a:t>
            </a:r>
          </a:p>
          <a:p>
            <a:pPr marL="0" indent="0">
              <a:buNone/>
            </a:pPr>
            <a:endParaRPr lang="en-GB" sz="2000" dirty="0" smtClean="0"/>
          </a:p>
          <a:p>
            <a:pPr marL="0" indent="0">
              <a:buNone/>
            </a:pPr>
            <a:r>
              <a:rPr lang="en-GB" sz="2000" dirty="0" smtClean="0"/>
              <a:t>Each group will represent one of the four communities living on the island.</a:t>
            </a:r>
          </a:p>
          <a:p>
            <a:pPr marL="0" indent="0">
              <a:buNone/>
            </a:pPr>
            <a:endParaRPr lang="en-GB" sz="2000" dirty="0"/>
          </a:p>
          <a:p>
            <a:pPr marL="0" indent="0">
              <a:buNone/>
            </a:pPr>
            <a:r>
              <a:rPr lang="en-GB" sz="2000" dirty="0" smtClean="0"/>
              <a:t>Look at your map of </a:t>
            </a:r>
            <a:r>
              <a:rPr lang="en-GB" sz="2000" dirty="0" err="1" smtClean="0"/>
              <a:t>Watu</a:t>
            </a:r>
            <a:r>
              <a:rPr lang="en-GB" sz="2000" dirty="0" smtClean="0"/>
              <a:t> and your community card to find out about the area where you live.</a:t>
            </a:r>
          </a:p>
          <a:p>
            <a:pPr marL="0" indent="0">
              <a:buNone/>
            </a:pPr>
            <a:endParaRPr lang="en-GB" sz="2000" dirty="0"/>
          </a:p>
          <a:p>
            <a:pPr marL="0" indent="0">
              <a:buNone/>
            </a:pPr>
            <a:r>
              <a:rPr lang="en-GB" sz="2000" dirty="0" smtClean="0"/>
              <a:t>Are you from the </a:t>
            </a:r>
            <a:r>
              <a:rPr lang="en-GB" sz="2000" dirty="0" err="1" smtClean="0"/>
              <a:t>Hilas</a:t>
            </a:r>
            <a:r>
              <a:rPr lang="en-GB" sz="2000" dirty="0" smtClean="0"/>
              <a:t>, </a:t>
            </a:r>
            <a:r>
              <a:rPr lang="en-GB" sz="2000" dirty="0" err="1" smtClean="0"/>
              <a:t>Savuvi</a:t>
            </a:r>
            <a:r>
              <a:rPr lang="en-GB" sz="2000" dirty="0" smtClean="0"/>
              <a:t>, </a:t>
            </a:r>
            <a:r>
              <a:rPr lang="en-GB" sz="2000" dirty="0" err="1" smtClean="0"/>
              <a:t>Wazenzi</a:t>
            </a:r>
            <a:r>
              <a:rPr lang="en-GB" sz="2000" dirty="0" smtClean="0"/>
              <a:t> or </a:t>
            </a:r>
            <a:r>
              <a:rPr lang="en-GB" sz="2000" dirty="0" err="1" smtClean="0"/>
              <a:t>Milma</a:t>
            </a:r>
            <a:r>
              <a:rPr lang="en-GB" sz="2000" dirty="0" smtClean="0"/>
              <a:t> community?</a:t>
            </a:r>
            <a:endParaRPr lang="en-GB" sz="20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363241"/>
            <a:ext cx="358389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27908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Who’s at risk on </a:t>
            </a:r>
            <a:r>
              <a:rPr lang="en-GB" dirty="0" err="1" smtClean="0"/>
              <a:t>Watu</a:t>
            </a:r>
            <a:r>
              <a:rPr lang="en-GB" dirty="0" smtClean="0"/>
              <a:t>?</a:t>
            </a:r>
            <a:endParaRPr lang="en-GB" dirty="0"/>
          </a:p>
        </p:txBody>
      </p:sp>
      <p:sp>
        <p:nvSpPr>
          <p:cNvPr id="10" name="Content Placeholder 9"/>
          <p:cNvSpPr>
            <a:spLocks noGrp="1"/>
          </p:cNvSpPr>
          <p:nvPr>
            <p:ph sz="half" idx="4294967295"/>
          </p:nvPr>
        </p:nvSpPr>
        <p:spPr>
          <a:xfrm>
            <a:off x="5148064" y="1412875"/>
            <a:ext cx="3816424" cy="4824413"/>
          </a:xfrm>
        </p:spPr>
        <p:txBody>
          <a:bodyPr/>
          <a:lstStyle/>
          <a:p>
            <a:pPr marL="0" indent="0">
              <a:buNone/>
            </a:pPr>
            <a:r>
              <a:rPr lang="en-GB" sz="2000" dirty="0" smtClean="0"/>
              <a:t>Which of the homes and areas in your community are at risk of flooding?</a:t>
            </a:r>
          </a:p>
          <a:p>
            <a:pPr marL="0" indent="0">
              <a:buNone/>
            </a:pPr>
            <a:endParaRPr lang="en-GB" sz="2000" dirty="0" smtClean="0"/>
          </a:p>
          <a:p>
            <a:pPr marL="0" indent="0">
              <a:buNone/>
            </a:pPr>
            <a:r>
              <a:rPr lang="en-GB" sz="2000" dirty="0" smtClean="0"/>
              <a:t>Discuss in your group or class and mark the homes most at risk on your map.</a:t>
            </a:r>
          </a:p>
          <a:p>
            <a:pPr marL="0" indent="0">
              <a:buNone/>
            </a:pPr>
            <a:endParaRPr lang="en-GB" sz="2000" dirty="0"/>
          </a:p>
          <a:p>
            <a:pPr marL="0" indent="0">
              <a:buNone/>
            </a:pPr>
            <a:r>
              <a:rPr lang="en-GB" sz="2000" dirty="0" smtClean="0"/>
              <a:t>Where might you build your new house?</a:t>
            </a:r>
          </a:p>
          <a:p>
            <a:pPr marL="0" indent="0">
              <a:buNone/>
            </a:pPr>
            <a:endParaRPr lang="en-GB" sz="2200" dirty="0"/>
          </a:p>
          <a:p>
            <a:pPr marL="0" indent="0">
              <a:buNone/>
            </a:pPr>
            <a:endParaRPr lang="en-GB" sz="2200" dirty="0" smtClean="0"/>
          </a:p>
          <a:p>
            <a:pPr marL="0" indent="0">
              <a:buNone/>
            </a:pPr>
            <a:endParaRPr lang="en-GB" sz="2400" dirty="0" smtClean="0"/>
          </a:p>
          <a:p>
            <a:pPr marL="0" indent="0">
              <a:buNone/>
            </a:pPr>
            <a:endParaRPr lang="en-GB" sz="2400" dirty="0"/>
          </a:p>
          <a:p>
            <a:pPr marL="0" indent="0">
              <a:buNone/>
            </a:pPr>
            <a:endParaRPr lang="en-GB"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24744"/>
            <a:ext cx="3932899" cy="505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16216" y="0"/>
            <a:ext cx="2627784" cy="119675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12963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STEM Challenge">
  <a:themeElements>
    <a:clrScheme name="title slide -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 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yellow">
  <a:themeElements>
    <a:clrScheme name="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yellow">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yell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yell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yell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yell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yell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ell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yell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yell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yell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yell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yell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red">
  <a:themeElements>
    <a:clrScheme nam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d">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inal slide - thank you (blue)">
  <a:themeElements>
    <a:clrScheme name="final slide - thank you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 slide - thank you (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 slide - thank you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 slide - thank you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 slide - thank you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 slide - thank you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 slide - thank you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 slide - thank you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 slide - thank you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 slide - thank you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 slide - thank you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 slide - thank you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 slide - thank you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 slide - thank you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final slide - thank you (magenta)">
  <a:themeElements>
    <a:clrScheme name="final slide - thank you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 slide - thank you (magent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 slide - thank you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 slide - thank you (magen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 slide - thank you (magen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 slide - thank you (magen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 slide - thank you (magen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 slide - thank you (magen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 slide - thank you (magen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 slide - thank you (magen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 slide - thank you (magen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 slide - thank you (magen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 slide - thank you (magen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 slide - thank you (magen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final slide - thank you (cyan)">
  <a:themeElements>
    <a:clrScheme name="final slide - thank you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 slide - thank you (cya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 slide - thank you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 slide - thank you (cy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 slide - thank you (cy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 slide - thank you (cy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 slide - thank you (cy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 slide - thank you (cy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 slide - thank you (cy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 slide - thank you (cy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 slide - thank you (cy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 slide - thank you (cy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 slide - thank you (cy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 slide - thank you (cy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 magenta">
  <a:themeElements>
    <a:clrScheme name="title slide -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 magent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 magen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 magen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 magen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 magen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 magen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 magen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 magen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 magen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 magen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 magen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 magen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slide - cyan">
  <a:themeElements>
    <a:clrScheme name="title slide -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 cya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 cy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 cy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 cy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 cy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 cy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 cy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 cy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 cy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 cy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 cy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 cy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lac">
  <a:themeElements>
    <a:clrScheme name="lila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la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la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la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la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la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la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la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la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la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la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la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la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la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genta">
  <a:themeElements>
    <a:clrScheme name="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gent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gen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gen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gen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gen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gen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gen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gen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gen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gen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gen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gen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ue">
  <a:themeElements>
    <a:clrScheme nam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ight blue">
  <a:themeElements>
    <a:clrScheme name="light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ght 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ht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ght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ght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ght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ght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ght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ght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ght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ght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ght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ght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ght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yan">
  <a:themeElements>
    <a:clrScheme name="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ya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y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y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y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y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y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y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y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y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y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y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y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owInCatalog xmlns="cba0c0fb-f439-457f-be36-bd3a8d47f8c9">true</ShowInCatalog>
    <FormCategory xmlns="cba0c0fb-f439-457f-be36-bd3a8d47f8c9" xsi:nil="true"/>
    <CustomContentTypeId xmlns="cba0c0fb-f439-457f-be36-bd3a8d47f8c9" xsi:nil="true"/>
    <FormId xmlns="cba0c0fb-f439-457f-be36-bd3a8d47f8c9" xsi:nil="true"/>
    <FormDescription xmlns="cba0c0fb-f439-457f-be36-bd3a8d47f8c9" xsi:nil="true"/>
    <FormName xmlns="cba0c0fb-f439-457f-be36-bd3a8d47f8c9" xsi:nil="true"/>
    <FormVersion xmlns="cba0c0fb-f439-457f-be36-bd3a8d47f8c9" xsi:nil="true"/>
    <FormLocale xmlns="cba0c0fb-f439-457f-be36-bd3a8d47f8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4814C00893F61349AACB8B9936CFAFD1" ma:contentTypeVersion="0" ma:contentTypeDescription="A Microsoft InfoPath Form Template." ma:contentTypeScope="" ma:versionID="26eacaec75451f95355f499bc6f1abf1">
  <xsd:schema xmlns:xsd="http://www.w3.org/2001/XMLSchema" xmlns:xs="http://www.w3.org/2001/XMLSchema" xmlns:p="http://schemas.microsoft.com/office/2006/metadata/properties" xmlns:ns2="cba0c0fb-f439-457f-be36-bd3a8d47f8c9" targetNamespace="http://schemas.microsoft.com/office/2006/metadata/properties" ma:root="true" ma:fieldsID="e9a03415df83e9defddba45c2640499b" ns2:_="">
    <xsd:import namespace="cba0c0fb-f439-457f-be36-bd3a8d47f8c9"/>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0c0fb-f439-457f-be36-bd3a8d47f8c9"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DAFC8-A020-46C7-BBC8-2865EDE66473}">
  <ds:schemaRefs>
    <ds:schemaRef ds:uri="http://purl.org/dc/dcmitype/"/>
    <ds:schemaRef ds:uri="http://schemas.microsoft.com/office/infopath/2007/PartnerControls"/>
    <ds:schemaRef ds:uri="http://purl.org/dc/elements/1.1/"/>
    <ds:schemaRef ds:uri="http://schemas.microsoft.com/office/2006/metadata/properties"/>
    <ds:schemaRef ds:uri="cba0c0fb-f439-457f-be36-bd3a8d47f8c9"/>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3AC990-E852-4418-8FD6-1B124650AABB}">
  <ds:schemaRefs>
    <ds:schemaRef ds:uri="http://schemas.microsoft.com/sharepoint/v3/contenttype/forms"/>
  </ds:schemaRefs>
</ds:datastoreItem>
</file>

<file path=customXml/itemProps3.xml><?xml version="1.0" encoding="utf-8"?>
<ds:datastoreItem xmlns:ds="http://schemas.openxmlformats.org/officeDocument/2006/customXml" ds:itemID="{BC1DF7EE-BE5D-4EB0-9386-3C0189C44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0c0fb-f439-457f-be36-bd3a8d47f8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STEM Challenge</Template>
  <TotalTime>2904</TotalTime>
  <Words>1006</Words>
  <Application>Microsoft Office PowerPoint</Application>
  <PresentationFormat>On-screen Show (4:3)</PresentationFormat>
  <Paragraphs>134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13</vt:i4>
      </vt:variant>
    </vt:vector>
  </HeadingPairs>
  <TitlesOfParts>
    <vt:vector size="30" baseType="lpstr">
      <vt:lpstr>Arial</vt:lpstr>
      <vt:lpstr>Trebuchet MS</vt:lpstr>
      <vt:lpstr>Wingdings</vt:lpstr>
      <vt:lpstr>Powerpoint STEM Challenge</vt:lpstr>
      <vt:lpstr>title slide - magenta</vt:lpstr>
      <vt:lpstr>title slide - cyan</vt:lpstr>
      <vt:lpstr>lilac</vt:lpstr>
      <vt:lpstr>magenta</vt:lpstr>
      <vt:lpstr>blue</vt:lpstr>
      <vt:lpstr>light blue</vt:lpstr>
      <vt:lpstr>cyan</vt:lpstr>
      <vt:lpstr>green</vt:lpstr>
      <vt:lpstr>yellow</vt:lpstr>
      <vt:lpstr>red</vt:lpstr>
      <vt:lpstr>final slide - thank you (blue)</vt:lpstr>
      <vt:lpstr>final slide - thank you (magenta)</vt:lpstr>
      <vt:lpstr>final slide - thank you (cyan)</vt:lpstr>
      <vt:lpstr>A challenge to design and build a home before the floods arrive on Watu island</vt:lpstr>
      <vt:lpstr> </vt:lpstr>
      <vt:lpstr>Where in the world?</vt:lpstr>
      <vt:lpstr>Where in the world?</vt:lpstr>
      <vt:lpstr>Thoughts on photos…</vt:lpstr>
      <vt:lpstr>The big fat reality…</vt:lpstr>
      <vt:lpstr>Beat the Flood on Watu Island… </vt:lpstr>
      <vt:lpstr> Watu island...</vt:lpstr>
      <vt:lpstr>Who’s at risk on Watu?</vt:lpstr>
      <vt:lpstr>Your Beat the Flood challenge…</vt:lpstr>
      <vt:lpstr>For your challenge…</vt:lpstr>
      <vt:lpstr>Presentation...</vt:lpstr>
      <vt:lpstr>www.practicalaction.org/beattheflood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Better Homes Challenge</dc:title>
  <dc:creator>Bren Hellier</dc:creator>
  <cp:lastModifiedBy>Becky Craven</cp:lastModifiedBy>
  <cp:revision>114</cp:revision>
  <dcterms:created xsi:type="dcterms:W3CDTF">2013-05-15T08:28:50Z</dcterms:created>
  <dcterms:modified xsi:type="dcterms:W3CDTF">2020-06-12T10:57:48Z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ent">
    <vt:lpwstr/>
  </property>
  <property fmtid="{D5CDD505-2E9C-101B-9397-08002B2CF9AE}" pid="3" name="doctype">
    <vt:lpwstr>Powerpoint</vt:lpwstr>
  </property>
  <property fmtid="{D5CDD505-2E9C-101B-9397-08002B2CF9AE}" pid="4" name="Description0">
    <vt:lpwstr>Powerpoint template</vt:lpwstr>
  </property>
  <property fmtid="{D5CDD505-2E9C-101B-9397-08002B2CF9AE}" pid="5" name="Display Name">
    <vt:lpwstr>New Powerpoint</vt:lpwstr>
  </property>
  <property fmtid="{D5CDD505-2E9C-101B-9397-08002B2CF9AE}" pid="6" name="ContentTypeId">
    <vt:lpwstr>0x010100F8EF98760CBA4A94994F13BA881038FA004814C00893F61349AACB8B9936CFAFD1</vt:lpwstr>
  </property>
  <property fmtid="{D5CDD505-2E9C-101B-9397-08002B2CF9AE}" pid="7" name="Unit">
    <vt:lpwstr>111;#K＆C|f5954d97-fe10-418c-ad84-bda6eb9ab95f</vt:lpwstr>
  </property>
  <property fmtid="{D5CDD505-2E9C-101B-9397-08002B2CF9AE}" pid="8" name="Org">
    <vt:lpwstr>24;#Practa|fb2cde24-ea12-499f-ae1d-548cfe8a1dc6</vt:lpwstr>
  </property>
  <property fmtid="{D5CDD505-2E9C-101B-9397-08002B2CF9AE}" pid="9" name="Cal_Year">
    <vt:lpwstr>69;#2011|4af324be-df59-48e5-9fd4-c7d3283f7e36</vt:lpwstr>
  </property>
  <property fmtid="{D5CDD505-2E9C-101B-9397-08002B2CF9AE}" pid="10" name="C/R Office">
    <vt:lpwstr>1;#UK|5ed35a90-2c37-47ee-b575-c9f90b896db7</vt:lpwstr>
  </property>
</Properties>
</file>