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1" r:id="rId4"/>
    <p:sldId id="282" r:id="rId5"/>
    <p:sldId id="257" r:id="rId6"/>
    <p:sldId id="283" r:id="rId7"/>
    <p:sldId id="258" r:id="rId8"/>
    <p:sldId id="260" r:id="rId9"/>
    <p:sldId id="284" r:id="rId10"/>
    <p:sldId id="259" r:id="rId11"/>
    <p:sldId id="265" r:id="rId12"/>
    <p:sldId id="262" r:id="rId13"/>
    <p:sldId id="274" r:id="rId14"/>
    <p:sldId id="264" r:id="rId15"/>
    <p:sldId id="268" r:id="rId16"/>
    <p:sldId id="276" r:id="rId17"/>
    <p:sldId id="278" r:id="rId18"/>
    <p:sldId id="26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By P.Jones 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By P.Jones 2014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Key words = Pseudocode and Algorithm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GB" dirty="0"/>
              <a:t>Key words = Pseudocode and Algorithm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871-B6D7-4AE3-BB15-99BE87DD7E5F}" type="datetimeFigureOut">
              <a:rPr lang="en-GB" smtClean="0"/>
              <a:pPr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871-B6D7-4AE3-BB15-99BE87DD7E5F}" type="datetimeFigureOut">
              <a:rPr lang="en-GB" smtClean="0"/>
              <a:pPr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871-B6D7-4AE3-BB15-99BE87DD7E5F}" type="datetimeFigureOut">
              <a:rPr lang="en-GB" smtClean="0"/>
              <a:pPr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By P. Jones 2014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By P.Jones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Key words = Pseudocode and Algorithm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A0329F-61F4-416C-BC32-50F4910E0F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H9vre0_PvDgGVM&amp;tbnid=IID0x2hVM6qOuM:&amp;ved=0CAUQjRw&amp;url=http://www.thelaunchlife.com/&amp;ei=srhCU4DOFMed0AXouYGQCQ&amp;bvm=bv.64125504,d.d2k&amp;psig=AFQjCNGelK5Q_xe-NPyBFx77CRRPDPjSyQ&amp;ust=13969679755437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docid=qQwZn8LZ0UyiBM&amp;tbnid=FmPq05EHIrROAM:&amp;ved=0CAUQjRw&amp;url=http://thepit-se.com/2014/03/12/make-mario-jump-higher-0-99/&amp;ei=ZQ5DU5vzIaX60gXO-YD4Aw&amp;bvm=bv.64125504,d.d2k&amp;psig=AFQjCNGPYJrVDenIxoKsNl7SxMvQm7QUDQ&amp;ust=13969898776175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An Introduction to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WITH PSEUDOCODE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10039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just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5792"/>
          </a:xfrm>
        </p:spPr>
        <p:txBody>
          <a:bodyPr>
            <a:noAutofit/>
          </a:bodyPr>
          <a:lstStyle/>
          <a:p>
            <a:r>
              <a:rPr lang="en-GB" sz="2000" dirty="0"/>
              <a:t>You have created a series of instructions to solve a given problem</a:t>
            </a:r>
          </a:p>
          <a:p>
            <a:endParaRPr lang="en-GB" sz="1600" dirty="0"/>
          </a:p>
          <a:p>
            <a:r>
              <a:rPr lang="en-GB" sz="2000" dirty="0"/>
              <a:t>This is called an </a:t>
            </a:r>
            <a:r>
              <a:rPr lang="en-GB" sz="2000" b="1" u="sng" dirty="0"/>
              <a:t>Algorithm</a:t>
            </a:r>
          </a:p>
          <a:p>
            <a:endParaRPr lang="en-GB" sz="1600" b="1" u="sng" dirty="0"/>
          </a:p>
          <a:p>
            <a:r>
              <a:rPr lang="en-GB" sz="2000" dirty="0"/>
              <a:t>When we write it in a list of instructions it is called </a:t>
            </a:r>
            <a:r>
              <a:rPr lang="en-GB" sz="2000" b="1" u="sng" dirty="0"/>
              <a:t>Pseudocode </a:t>
            </a:r>
          </a:p>
          <a:p>
            <a:endParaRPr lang="en-GB" sz="1400" b="1" u="sng" dirty="0"/>
          </a:p>
          <a:p>
            <a:r>
              <a:rPr lang="en-GB" sz="2000" dirty="0"/>
              <a:t>Computer Programmers use pseudocode to help plan out the code they will need. </a:t>
            </a:r>
          </a:p>
          <a:p>
            <a:pPr lvl="1"/>
            <a:r>
              <a:rPr lang="en-GB" sz="2000" dirty="0"/>
              <a:t>For game making</a:t>
            </a:r>
          </a:p>
          <a:p>
            <a:pPr lvl="1"/>
            <a:r>
              <a:rPr lang="en-GB" sz="2000" dirty="0"/>
              <a:t>Creating websites</a:t>
            </a:r>
          </a:p>
          <a:p>
            <a:pPr lvl="1"/>
            <a:r>
              <a:rPr lang="en-GB" sz="2000" dirty="0"/>
              <a:t>Control software – robots / machinery</a:t>
            </a:r>
          </a:p>
          <a:p>
            <a:pPr lvl="1"/>
            <a:r>
              <a:rPr lang="en-GB" sz="2000" dirty="0"/>
              <a:t>ANYTHING where planning is needed = pseudocode is used to layout the tasks/actions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26126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Identify the sequence of actions to solve a problem</a:t>
            </a:r>
          </a:p>
          <a:p>
            <a:endParaRPr lang="en-GB" dirty="0"/>
          </a:p>
          <a:p>
            <a:r>
              <a:rPr lang="en-GB" dirty="0"/>
              <a:t>Determine the order of a sequence to correctly solve a problem</a:t>
            </a:r>
          </a:p>
          <a:p>
            <a:endParaRPr lang="en-GB" dirty="0"/>
          </a:p>
          <a:p>
            <a:r>
              <a:rPr lang="en-GB" dirty="0"/>
              <a:t>Demonstrate the use of pseudocode to solve a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24802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Pseudocode can be used to help layout the code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b="1" u="sng" dirty="0"/>
              <a:t>TASK 1</a:t>
            </a:r>
          </a:p>
          <a:p>
            <a:pPr lvl="1"/>
            <a:r>
              <a:rPr lang="en-GB" dirty="0"/>
              <a:t>What is the sequence of events to create a square?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have a selection of instructions in the Session3_02_Instruction Cards document. Cut up the cards and place them in order to create a square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Now write the list of instructions in your workbooks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28138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Algorithm Solution written in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Move forward 100</a:t>
            </a:r>
          </a:p>
          <a:p>
            <a:pPr marL="514350" indent="-514350">
              <a:buAutoNum type="arabicPeriod"/>
            </a:pPr>
            <a:r>
              <a:rPr lang="en-GB" dirty="0"/>
              <a:t>Turn right 90 degrees</a:t>
            </a:r>
          </a:p>
          <a:p>
            <a:pPr marL="514350" indent="-514350">
              <a:buAutoNum type="arabicPeriod"/>
            </a:pPr>
            <a:r>
              <a:rPr lang="en-GB" dirty="0"/>
              <a:t>Move forward 100</a:t>
            </a:r>
          </a:p>
          <a:p>
            <a:pPr marL="514350" indent="-514350">
              <a:buAutoNum type="arabicPeriod"/>
            </a:pPr>
            <a:r>
              <a:rPr lang="en-GB" dirty="0"/>
              <a:t>Turn right 90 degrees</a:t>
            </a:r>
          </a:p>
          <a:p>
            <a:pPr marL="514350" indent="-514350">
              <a:buAutoNum type="arabicPeriod"/>
            </a:pPr>
            <a:r>
              <a:rPr lang="en-GB" dirty="0"/>
              <a:t>Move forward 100</a:t>
            </a:r>
          </a:p>
          <a:p>
            <a:pPr marL="514350" indent="-514350">
              <a:buAutoNum type="arabicPeriod"/>
            </a:pPr>
            <a:r>
              <a:rPr lang="en-GB" dirty="0"/>
              <a:t>Turn right 90 degrees</a:t>
            </a:r>
          </a:p>
          <a:p>
            <a:pPr marL="514350" indent="-514350">
              <a:buAutoNum type="arabicPeriod"/>
            </a:pPr>
            <a:r>
              <a:rPr lang="en-GB" dirty="0"/>
              <a:t>Move forward 100</a:t>
            </a:r>
          </a:p>
          <a:p>
            <a:pPr marL="514350" indent="-514350">
              <a:buAutoNum type="arabicPeriod"/>
            </a:pPr>
            <a:r>
              <a:rPr lang="en-GB" dirty="0"/>
              <a:t>Turn right 90 degrees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0615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28600"/>
            <a:ext cx="4338064" cy="990600"/>
          </a:xfrm>
        </p:spPr>
        <p:txBody>
          <a:bodyPr>
            <a:normAutofit/>
          </a:bodyPr>
          <a:lstStyle/>
          <a:p>
            <a:r>
              <a:rPr lang="en-GB" dirty="0"/>
              <a:t>CHECKPOINT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3" y="-99392"/>
            <a:ext cx="4464496" cy="6790109"/>
          </a:xfrm>
        </p:spPr>
      </p:pic>
      <p:sp>
        <p:nvSpPr>
          <p:cNvPr id="5" name="TextBox 4"/>
          <p:cNvSpPr txBox="1"/>
          <p:nvPr/>
        </p:nvSpPr>
        <p:spPr>
          <a:xfrm>
            <a:off x="4355976" y="1844824"/>
            <a:ext cx="43204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What have we done so far?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Created an series of actions to solve a given problem.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This is called an </a:t>
            </a:r>
            <a:r>
              <a:rPr lang="en-GB" sz="2400" b="1" u="sng" dirty="0"/>
              <a:t>Algorithm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Written the list of actions in a numbered sequence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This is called </a:t>
            </a:r>
            <a:r>
              <a:rPr lang="en-GB" sz="2400" b="1" u="sng" dirty="0"/>
              <a:t>Pseudocode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20397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233" y="1484784"/>
            <a:ext cx="2376264" cy="990600"/>
          </a:xfrm>
        </p:spPr>
        <p:txBody>
          <a:bodyPr/>
          <a:lstStyle/>
          <a:p>
            <a:pPr algn="r"/>
            <a:r>
              <a:rPr lang="en-GB" dirty="0"/>
              <a:t>Your Turn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589292"/>
              </p:ext>
            </p:extLst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739519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72408"/>
            <a:ext cx="826504" cy="62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43" y="5517232"/>
            <a:ext cx="826504" cy="62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2408"/>
            <a:ext cx="826504" cy="62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3136"/>
            <a:ext cx="826504" cy="620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06" y="2600908"/>
            <a:ext cx="826504" cy="6206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768" y="116632"/>
            <a:ext cx="8766720" cy="1693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Task 2</a:t>
            </a:r>
            <a:r>
              <a:rPr lang="en-GB" sz="2400" dirty="0"/>
              <a:t>: In your workbooks think about how to get Minion Stuart to move around the squares and collect the bananas. </a:t>
            </a:r>
            <a:r>
              <a:rPr lang="en-GB" sz="2400" i="1" dirty="0"/>
              <a:t>You will need to move him and also add actions needed to pick up the items</a:t>
            </a:r>
            <a:r>
              <a:rPr lang="en-GB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405297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Extension = Can you add a ‘question to say if the minion reaches a banana?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9948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482284"/>
              </p:ext>
            </p:extLst>
          </p:nvPr>
        </p:nvGraphicFramePr>
        <p:xfrm>
          <a:off x="357586" y="1820531"/>
          <a:ext cx="5099525" cy="40324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64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73811" cy="87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95" y="3510390"/>
            <a:ext cx="826504" cy="62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25" y="5041806"/>
            <a:ext cx="826504" cy="62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48" y="3510390"/>
            <a:ext cx="826504" cy="62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0" y="4300814"/>
            <a:ext cx="826504" cy="620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60" y="2581548"/>
            <a:ext cx="826504" cy="620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990232" cy="1124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50755" y="1560494"/>
            <a:ext cx="3743328" cy="514116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GB" dirty="0"/>
              <a:t>Move right 2 squares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Pick up banana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right 1 square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down 1 square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Pick up banana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left 2 squares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Pick up banana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down 1 square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right 1 square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Pick up banana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down 1 square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Move left 2 squares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Pick up banana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1364" y="188133"/>
            <a:ext cx="81534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Algorithm Solution written in pseudocode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828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945E-18 L -3.33333E-6 3.46945E-18 C 0.04236 -0.00463 0.02431 -0.0037 0.0967 3.46945E-18 C 0.1 0.00023 0.10313 0.00209 0.10642 0.00232 L 0.27205 0.0044 C 0.28073 0.00579 0.28993 0.0051 0.29826 0.0088 C 0.30764 0.01297 0.30868 0.01366 0.32292 0.01528 L 0.34254 0.0176 C 0.34358 0.02408 0.34497 0.03056 0.34583 0.03727 C 0.35 0.07037 0.34653 0.10463 0.34583 0.13773 C 0.32726 0.13704 0.30868 0.13704 0.2901 0.13542 C 0.28403 0.13496 0.27813 0.13148 0.27205 0.13102 C 0.24479 0.1294 0.21736 0.12963 0.1901 0.12894 C 0.18681 0.12755 0.18368 0.12523 0.18021 0.12454 C 0.15504 0.11968 0.16476 0.12269 0.15069 0.11806 C 0.14149 0.11875 0.1316 0.11598 0.12292 0.12014 C 0.1217 0.12084 0.11858 0.13889 0.11788 0.14213 C 0.11528 0.18172 0.1125 0.20093 0.12622 0.24908 C 0.12778 0.25463 0.1349 0.24769 0.13924 0.24699 C 0.1592 0.23797 0.13733 0.24699 0.1901 0.2426 C 0.19184 0.24236 0.1934 0.24098 0.19497 0.24028 C 0.22083 0.24329 0.31198 0.23704 0.23108 0.34954 C 0.21372 0.37385 0.18073 0.35116 0.15573 0.35186 C 0.15295 0.35255 0.15017 0.35348 0.1474 0.35394 C 0.14201 0.35486 0.13646 0.35533 0.13108 0.35625 C 0.12622 0.35695 0.12118 0.35741 0.11632 0.35834 C 0.11302 0.35903 0.10972 0.35973 0.10642 0.36042 L 0.03264 0.35834 C 0.02778 0.35811 0.0184 0.35648 0.01302 0.35394 C 0.01181 0.35348 0.01076 0.35255 0.00972 0.35186 L 0.00972 0.34954 " pathEditMode="relative" ptsTypes="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ask a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2776"/>
          </a:xfrm>
        </p:spPr>
        <p:txBody>
          <a:bodyPr/>
          <a:lstStyle/>
          <a:p>
            <a:r>
              <a:rPr lang="en-GB" dirty="0"/>
              <a:t>When we think about the way Minion Stuart moves across could we ask a question as he moves from one side to the other?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3365376"/>
            <a:ext cx="8153400" cy="16127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 dirty="0"/>
              <a:t>Move across 3 squares</a:t>
            </a:r>
          </a:p>
          <a:p>
            <a:pPr marL="514350" indent="-514350">
              <a:buAutoNum type="arabicPeriod"/>
            </a:pPr>
            <a:r>
              <a:rPr lang="en-GB" dirty="0"/>
              <a:t>If you reach a banana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GB" dirty="0"/>
              <a:t>Pick it up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567906" y="4413430"/>
            <a:ext cx="3196108" cy="1129444"/>
          </a:xfrm>
          <a:prstGeom prst="borderCallout1">
            <a:avLst>
              <a:gd name="adj1" fmla="val 18750"/>
              <a:gd name="adj2" fmla="val -8333"/>
              <a:gd name="adj3" fmla="val -13759"/>
              <a:gd name="adj4" fmla="val -30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Ask the question – try and start it with an ‘IF’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051720" y="5468719"/>
            <a:ext cx="3196108" cy="1129444"/>
          </a:xfrm>
          <a:prstGeom prst="borderCallout1">
            <a:avLst>
              <a:gd name="adj1" fmla="val -14020"/>
              <a:gd name="adj2" fmla="val 45821"/>
              <a:gd name="adj3" fmla="val -53275"/>
              <a:gd name="adj4" fmla="val 6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Ask the question – try and start it with an ‘IF’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93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Task 3: Let’s give this a go. In task3 in your workbook change your code to ask if the fruit is a banana. If it is then pick it up otherwise leave it.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756856"/>
              </p:ext>
            </p:extLst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739519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72408"/>
            <a:ext cx="826504" cy="62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43" y="5517232"/>
            <a:ext cx="826504" cy="62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2408"/>
            <a:ext cx="826504" cy="62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3136"/>
            <a:ext cx="826504" cy="620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06" y="2600908"/>
            <a:ext cx="826504" cy="62068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50" y="2659055"/>
            <a:ext cx="634844" cy="722784"/>
          </a:xfr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0" y="5517232"/>
            <a:ext cx="634844" cy="722784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51040"/>
            <a:ext cx="634844" cy="722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61248"/>
            <a:ext cx="990232" cy="11247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6784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algorithm in pseudocode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599911"/>
              </p:ext>
            </p:extLst>
          </p:nvPr>
        </p:nvGraphicFramePr>
        <p:xfrm>
          <a:off x="342967" y="1918418"/>
          <a:ext cx="5040560" cy="3780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6429"/>
            <a:ext cx="595503" cy="90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52" y="3526789"/>
            <a:ext cx="826504" cy="62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63" y="5002090"/>
            <a:ext cx="826504" cy="62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9862"/>
            <a:ext cx="826504" cy="62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2" y="4224164"/>
            <a:ext cx="826504" cy="620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2" y="2601741"/>
            <a:ext cx="826504" cy="62068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0" y="2587891"/>
            <a:ext cx="634844" cy="722784"/>
          </a:xfr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2" y="4854968"/>
            <a:ext cx="634844" cy="722784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52" y="4173116"/>
            <a:ext cx="634844" cy="722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94456"/>
            <a:ext cx="990232" cy="11247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77391"/>
            <a:ext cx="387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Key words = Pseudocode and Algorithm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74375" y="1576893"/>
            <a:ext cx="3743328" cy="54525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GB" dirty="0"/>
              <a:t>Move right 3 squares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IF Minion reaches a banana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GB" dirty="0"/>
              <a:t>THEN pick it up</a:t>
            </a:r>
          </a:p>
          <a:p>
            <a:pPr marL="514350" indent="-514350">
              <a:buFont typeface="Wingdings"/>
              <a:buAutoNum type="arabicPeriod"/>
            </a:pPr>
            <a:r>
              <a:rPr lang="en-GB" dirty="0"/>
              <a:t>IF Minion reaches an apple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GB" dirty="0"/>
              <a:t>THEN leave it</a:t>
            </a:r>
          </a:p>
          <a:p>
            <a:pPr marL="0" indent="0">
              <a:buNone/>
            </a:pPr>
            <a:r>
              <a:rPr lang="en-GB" dirty="0"/>
              <a:t>This would continue to cover the whole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78" y="5766820"/>
            <a:ext cx="521899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form of pseudocode would help a game designer plan out the code they would need to write to create 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4400" y="659157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101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launchlife.com/wp-content/uploads/2013/05/Where-it-all-star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5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844824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ccord Light SF" pitchFamily="2" charset="0"/>
              </a:rPr>
              <a:t>A computer is a blank canvas</a:t>
            </a:r>
          </a:p>
          <a:p>
            <a:pPr algn="ctr"/>
            <a:r>
              <a:rPr lang="en-GB" sz="3200" dirty="0">
                <a:latin typeface="Accord Light SF" pitchFamily="2" charset="0"/>
              </a:rPr>
              <a:t>Waiting for you to instruct.</a:t>
            </a:r>
          </a:p>
          <a:p>
            <a:pPr algn="ctr"/>
            <a:r>
              <a:rPr lang="en-GB" sz="3200" dirty="0">
                <a:latin typeface="Accord Light SF" pitchFamily="2" charset="0"/>
              </a:rPr>
              <a:t>Plan out with pseudocode</a:t>
            </a:r>
          </a:p>
          <a:p>
            <a:pPr algn="ctr"/>
            <a:r>
              <a:rPr lang="en-GB" sz="3200" dirty="0">
                <a:latin typeface="Accord Light SF" pitchFamily="2" charset="0"/>
              </a:rPr>
              <a:t>Then program to construct.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764704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1221904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166003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2117237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257443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3031637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3488837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3920517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4" y="4377717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764704"/>
            <a:ext cx="45720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1221904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1660037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2117237"/>
            <a:ext cx="4572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2574437"/>
            <a:ext cx="4572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3031637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3488837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3920517"/>
            <a:ext cx="45720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68" y="4377717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0192" y="3838315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Written by P.Jones 2014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16982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http://thepit-se.com/wp-content/uploads/2014/02/New-Super-Mario-Brothers-Wallpaper-super-mario-bros-5314181-1280-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318925"/>
          </a:xfrm>
          <a:prstGeom prst="rect">
            <a:avLst/>
          </a:prstGeom>
          <a:noFill/>
        </p:spPr>
      </p:pic>
      <p:sp>
        <p:nvSpPr>
          <p:cNvPr id="5" name="Line Callout 1 4"/>
          <p:cNvSpPr/>
          <p:nvPr/>
        </p:nvSpPr>
        <p:spPr>
          <a:xfrm>
            <a:off x="6444208" y="4149080"/>
            <a:ext cx="1872208" cy="1080120"/>
          </a:xfrm>
          <a:prstGeom prst="borderCallout1">
            <a:avLst>
              <a:gd name="adj1" fmla="val 18750"/>
              <a:gd name="adj2" fmla="val -8333"/>
              <a:gd name="adj3" fmla="val 133317"/>
              <a:gd name="adj4" fmla="val -551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does the game know to break this?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979712" y="908720"/>
            <a:ext cx="1872208" cy="1080120"/>
          </a:xfrm>
          <a:prstGeom prst="borderCallout1">
            <a:avLst>
              <a:gd name="adj1" fmla="val 18750"/>
              <a:gd name="adj2" fmla="val -8333"/>
              <a:gd name="adj3" fmla="val 133317"/>
              <a:gd name="adj4" fmla="val -551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does the game know this will destroy?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652120" y="2132856"/>
            <a:ext cx="1872208" cy="1080120"/>
          </a:xfrm>
          <a:prstGeom prst="borderCallout1">
            <a:avLst>
              <a:gd name="adj1" fmla="val 18750"/>
              <a:gd name="adj2" fmla="val -8333"/>
              <a:gd name="adj3" fmla="val 133317"/>
              <a:gd name="adj4" fmla="val -551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does the game make Mario grow?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16016" y="0"/>
            <a:ext cx="1872208" cy="1080120"/>
          </a:xfrm>
          <a:prstGeom prst="borderCallout1">
            <a:avLst>
              <a:gd name="adj1" fmla="val 34016"/>
              <a:gd name="adj2" fmla="val 108565"/>
              <a:gd name="adj3" fmla="val 62538"/>
              <a:gd name="adj4" fmla="val 1810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does the game know to collect these?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691680" y="4509120"/>
            <a:ext cx="1872208" cy="1080120"/>
          </a:xfrm>
          <a:prstGeom prst="borderCallout1">
            <a:avLst>
              <a:gd name="adj1" fmla="val 18750"/>
              <a:gd name="adj2" fmla="val -8333"/>
              <a:gd name="adj3" fmla="val 133317"/>
              <a:gd name="adj4" fmla="val -5514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does the game know to walk on this?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666878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7" y="-1309995"/>
            <a:ext cx="9195487" cy="823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94" y="667105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731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do I get Minion Stuart to move to D1?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4798795"/>
              </p:ext>
            </p:extLst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739519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1787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3847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do I get Minion Stuart to move to D1?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49152"/>
            <a:ext cx="739519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594928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Move right 3 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14605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38473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en-GB" sz="3000" dirty="0"/>
              <a:t>How do I get Minion Stuart to move to D1 then to D4?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5042958"/>
              </p:ext>
            </p:extLst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739519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342900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Move right 3 squares</a:t>
            </a:r>
          </a:p>
          <a:p>
            <a:pPr algn="r"/>
            <a:r>
              <a:rPr lang="en-GB" sz="3200" dirty="0"/>
              <a:t>Move down 3 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031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556E-6 C 0.10296 0.00161 0.20521 0.00462 0.30834 0.00624 C 0.33889 0.01296 0.34237 0.00902 0.39063 0.00786 C 0.39636 0.00532 0.40174 0.00509 0.4073 0.00161 C 0.44428 0.00879 0.41771 0.0824 0.4132 0.12384 C 0.40955 0.21226 0.40834 0.29791 0.40834 0.38726 " pathEditMode="relative" ptsTypes="fffff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en-GB" sz="3000" dirty="0"/>
              <a:t>How do I get Minion Stuart to move to D1 then to D4, then move to A4 and finally to A1?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3791714"/>
              </p:ext>
            </p:extLst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46" y="4977799"/>
            <a:ext cx="739519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836" y="4755341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Move right 3 squares</a:t>
            </a:r>
          </a:p>
          <a:p>
            <a:pPr algn="r"/>
            <a:r>
              <a:rPr lang="en-GB" sz="3200" dirty="0"/>
              <a:t>Move down 3 squares</a:t>
            </a:r>
          </a:p>
          <a:p>
            <a:pPr algn="r"/>
            <a:r>
              <a:rPr lang="en-GB" sz="3200" dirty="0"/>
              <a:t>Move left 3 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30258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2963E-6 C 0.10001 0.01249 0.22015 0.00254 0.32015 0.00161 C 0.33542 -0.0051 0.33421 -0.00533 0.36424 0.00161 C 0.36754 0.00231 0.36563 0.01018 0.36667 0.01435 C 0.36546 0.44143 0.45643 0.42036 0.25348 0.42384 C 0.21667 0.42893 0.17987 0.42777 0.14289 0.42847 C 0.10921 0.43356 0.08456 0.43101 0.04636 0.43009 C 0.0264 0.42546 0.00591 0.42754 -0.0144 0.42546 C -0.01562 0.4243 -0.01718 0.42384 -0.01787 0.42222 C -0.01926 0.41944 -0.02031 0.41272 -0.02031 0.41272 C -0.02378 0.38124 -0.01926 0.34814 -0.02499 0.31735 C -0.02603 0.30185 -0.02482 0.28286 -0.02864 0.26828 C -0.0335 0.20462 -0.0309 0.13842 -0.03211 0.07453 C -0.03263 0.04999 -0.03454 0.02615 -0.03454 0.00161 " pathEditMode="relative" ptsTypes="fffffffffffff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Autofit/>
          </a:bodyPr>
          <a:lstStyle/>
          <a:p>
            <a:r>
              <a:rPr lang="en-GB" sz="3000" dirty="0"/>
              <a:t>How do I get Minion Stuart to move to D1 then to D4, then move to A4 and finally to A1?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6119465" cy="4781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22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739519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835" y="4509120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Move right 3 squares</a:t>
            </a:r>
          </a:p>
          <a:p>
            <a:pPr algn="r"/>
            <a:r>
              <a:rPr lang="en-GB" sz="3200" dirty="0"/>
              <a:t>Move down 3 squares</a:t>
            </a:r>
          </a:p>
          <a:p>
            <a:pPr algn="r"/>
            <a:r>
              <a:rPr lang="en-GB" sz="3200" dirty="0"/>
              <a:t>Move left 3 squares</a:t>
            </a:r>
          </a:p>
          <a:p>
            <a:pPr algn="r"/>
            <a:r>
              <a:rPr lang="en-GB" sz="3200" dirty="0"/>
              <a:t>Move up 3 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45333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Created by P.Jones 2014</a:t>
            </a:r>
          </a:p>
        </p:txBody>
      </p:sp>
    </p:spTree>
    <p:extLst>
      <p:ext uri="{BB962C8B-B14F-4D97-AF65-F5344CB8AC3E}">
        <p14:creationId xmlns:p14="http://schemas.microsoft.com/office/powerpoint/2010/main" val="1521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2963E-6 C 0.10001 0.01249 0.22015 0.00254 0.32015 0.00161 C 0.33542 -0.0051 0.33421 -0.00533 0.36424 0.00161 C 0.36754 0.00231 0.36563 0.01018 0.36667 0.01435 C 0.36546 0.44143 0.45643 0.42036 0.25348 0.42384 C 0.21667 0.42893 0.17987 0.42777 0.14289 0.42847 C 0.10921 0.43356 0.08456 0.43101 0.04636 0.43009 C 0.0264 0.42546 0.00591 0.42754 -0.0144 0.42546 C -0.01562 0.4243 -0.01718 0.42384 -0.01787 0.42222 C -0.01926 0.41944 -0.02031 0.41272 -0.02031 0.41272 C -0.02378 0.38124 -0.01926 0.34814 -0.02499 0.31735 C -0.02603 0.30185 -0.02482 0.28286 -0.02864 0.26828 C -0.0335 0.20462 -0.0309 0.13842 -0.03211 0.07453 C -0.03263 0.04999 -0.03454 0.02615 -0.03454 0.00161 " pathEditMode="relative" ptsTypes="fffffffffffff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634</TotalTime>
  <Words>942</Words>
  <Application>Microsoft Office PowerPoint</Application>
  <PresentationFormat>On-screen Show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Accord Light SF</vt:lpstr>
      <vt:lpstr>Arial</vt:lpstr>
      <vt:lpstr>Tw Cen MT</vt:lpstr>
      <vt:lpstr>Wingdings</vt:lpstr>
      <vt:lpstr>Wingdings 2</vt:lpstr>
      <vt:lpstr>Median</vt:lpstr>
      <vt:lpstr>An Introduction to Programming</vt:lpstr>
      <vt:lpstr>PowerPoint Presentation</vt:lpstr>
      <vt:lpstr>PowerPoint Presentation</vt:lpstr>
      <vt:lpstr>PowerPoint Presentation</vt:lpstr>
      <vt:lpstr>How do I get Minion Stuart to move to D1?</vt:lpstr>
      <vt:lpstr>How do I get Minion Stuart to move to D1?</vt:lpstr>
      <vt:lpstr>How do I get Minion Stuart to move to D1 then to D4?</vt:lpstr>
      <vt:lpstr>How do I get Minion Stuart to move to D1 then to D4, then move to A4 and finally to A1?</vt:lpstr>
      <vt:lpstr>How do I get Minion Stuart to move to D1 then to D4, then move to A4 and finally to A1?</vt:lpstr>
      <vt:lpstr>What have we just done</vt:lpstr>
      <vt:lpstr>Learning Objectives</vt:lpstr>
      <vt:lpstr>Using Pseudocode</vt:lpstr>
      <vt:lpstr>Algorithm Solution written in pseudocode</vt:lpstr>
      <vt:lpstr>CHECKPOINT</vt:lpstr>
      <vt:lpstr>Your Turn</vt:lpstr>
      <vt:lpstr>Algorithm Solution written in pseudocode</vt:lpstr>
      <vt:lpstr>Can you ask a question?</vt:lpstr>
      <vt:lpstr>Task 3: Let’s give this a go. In task3 in your workbook change your code to ask if the fruit is a banana. If it is then pick it up otherwise leave it.</vt:lpstr>
      <vt:lpstr>Possible algorithm in pseudocode</vt:lpstr>
    </vt:vector>
  </TitlesOfParts>
  <Company>T&amp;W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Pam</dc:creator>
  <cp:lastModifiedBy>Marty Edwards</cp:lastModifiedBy>
  <cp:revision>69</cp:revision>
  <dcterms:created xsi:type="dcterms:W3CDTF">2014-03-19T13:26:25Z</dcterms:created>
  <dcterms:modified xsi:type="dcterms:W3CDTF">2020-04-20T18:59:42Z</dcterms:modified>
</cp:coreProperties>
</file>