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sldIdLst>
    <p:sldId id="274" r:id="rId4"/>
    <p:sldId id="263" r:id="rId5"/>
    <p:sldId id="264" r:id="rId6"/>
    <p:sldId id="269" r:id="rId7"/>
    <p:sldId id="258" r:id="rId8"/>
    <p:sldId id="267" r:id="rId9"/>
    <p:sldId id="259" r:id="rId10"/>
    <p:sldId id="273" r:id="rId11"/>
    <p:sldId id="265" r:id="rId12"/>
    <p:sldId id="261" r:id="rId13"/>
    <p:sldId id="268" r:id="rId14"/>
    <p:sldId id="272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6600"/>
    <a:srgbClr val="230DF1"/>
    <a:srgbClr val="2B1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1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3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1A3D-A39B-42F3-8520-6759361BC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AAAAD-5847-4C8F-BA8D-D5C6C22D1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9307-DE8F-4A6D-8F27-02AD9CCB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2286-7E63-45BD-83A8-3500A997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7A167-4BD5-449C-A789-B4AA974F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5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6C6D-9C3D-4579-924F-918171E6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192A7-9370-43C2-BE6C-326AAA264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E9394-6CAA-4A0A-B32B-E9542089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920DD-9EC3-4B17-9E47-5E88811F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CDCFD-9ED7-406A-B9D0-D0FCBA5C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F58F-476B-4ACA-99DF-F0637C92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FB627-BA9F-4DD5-BCDF-04E05AEFD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1155-6245-4C0D-B66C-86EE06CC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ED611-F8F7-47CB-B9FE-4F3067BB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8EE21-CB89-4E81-A76C-741D8974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2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6472-3790-46D1-85AB-5FA330DE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B47E8-6006-4D62-9E39-389281E0A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F43B2-6801-4627-88D9-99CCCA619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99BD5-C371-454C-A20E-B3AA405E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2745D-DD3E-43C2-A99D-C581CA5D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DD1A7-892E-44B7-9F13-01D7EB54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8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D63D-B385-40D6-BA97-FA00DFD2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F8DFA-1C7B-41A3-BE44-484D9C41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53C01-F9DD-4640-B71E-DB66743ED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0DA90-3F01-4FD5-98E8-5077413A8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7EA1F-B610-4483-95AB-E485E2551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73821-199E-4EBB-A8FF-ADBCD532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FA4AE-7455-468F-90DB-6B45E89C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296749-32D1-491D-BA1E-72B1AA81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6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C4E4-25B4-4008-8233-46EB136A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40121-AA51-47FC-B7AC-14EAC6BC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FE1DDE-6ACD-47A0-96B8-10742F28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24B1B-0C03-4D6F-B022-537FB904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2761-403B-458C-B3BC-D3876D04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10C64-9A03-48BE-8E9E-A842EF77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423CD-09D5-4874-BD22-BE0E51246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C503-C569-4430-8C5B-80911132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93C7A-79C1-4B4C-B019-E563C219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02C45-94A0-4C84-9B53-0F19C9CAF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7CEC9-5AE6-45CD-9C7D-67802C71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C047A-3A16-474A-A1DF-5DF1B728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F4787-3C5E-4B9A-91F8-00093CBE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2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44BF-1E2A-485A-BEC8-74ADC0F2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12172-04A0-4ED5-8300-C99E67788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2561-1515-44E9-853E-F4032233A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077E7-C93C-41B9-9087-E4723F05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DA676-0820-4083-9724-9B5DEE26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F516D-6A62-47B5-87C5-3B7E91C9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5309-C3BD-46BB-9D28-5D25252A3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F8550-B4FD-44EC-A520-DD1DE0238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48F08-F14A-4D6C-B925-2FED3A47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7133-88C6-4138-BCBC-CB0EF9BA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3B156-0956-4E07-BD08-83B2C251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05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840A6-9591-47CB-B165-1C9D678B3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25BB6-ADEF-4CB1-81B0-264B553AD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6A538-6E5D-4F4F-B40F-80BF3EF5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F3D6F-5D98-4274-8D8A-F44BFF78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29E7-6041-4825-B12E-DE8559B0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272E-30F0-4348-9266-FB7800D80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C59D2-6EB5-4837-9181-5D6541C78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9D202-12C0-4B1E-8CC4-35A25EEE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BF649-3A21-4B2D-AF38-C597B264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01764-AD84-429A-A725-AAC99F94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22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B72E-C408-4EBC-8377-0477C12D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9C571-5567-4D45-B00E-F959CD9B2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CD32A-33A2-4FC0-99E2-AA8E8CD9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90B9D-8B5E-4FE5-9B89-387E6DB1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E2486-ED20-4B90-8052-BDF3E0DA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0B0A5-6C67-4A92-947F-7D2D46E04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E4798-A40D-45F6-B763-3A1C95837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ACDE8-B663-4D28-9985-D9086814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71527-B043-46BC-8514-E9884104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D8819-6CC2-4F4B-8C9E-411BFF13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70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E8E6-0946-4835-9B79-729A9201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D605-73F9-47C5-99E4-96469263D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9B3E-26BA-4FFB-9D7D-E2CFD31C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30BA4-5357-4C9D-8512-E6C7C64A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63DB7-795E-4206-B778-2A7EE0D2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C056C-1742-4FF1-BD9D-227089F2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53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E7A2-CCE0-41A7-9EC5-46DC1642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BEA77-B8EA-4046-85F2-C8C9C269F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A76D2-497D-4B24-ACA4-DD2803DF9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C85F7-E69B-484B-BBB0-9B6879C32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DFD38-8F9A-4C22-AA2A-06AA3B7E7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20653-BD10-4D7B-A529-2362C4BC2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87A31-95CC-4FCA-A348-6A49A417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4E95E-19E2-404C-A8E6-499C2AA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73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D047-2D6C-400B-A1CD-9DCB6490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2EC8E-94B5-440F-9B6C-AC01E205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1FBF1-36B5-4E9C-9B55-EE800A22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D1469-ED30-4DA0-9D26-0C3A5D3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47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BD843-4676-49D5-B66D-0CDBB9AC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FA61B-8E73-4EC2-B1E0-51CAA8CB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7FE9E-3702-4CC5-B38F-FF1264E7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3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BB8F-FB4A-4727-91BA-D80534872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39B20-A18A-4F5F-8A9C-A42A9F486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536D3-65DD-4C82-900A-0BAEE3E79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05D36-A3CB-4B69-8540-11280192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06558-F551-43EB-A6FC-E04C5CFA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86259-13CA-4173-8D46-310A6612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3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BF939-E4B4-48A1-A259-B2F2369E8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1E0EA6-4425-428A-A454-7419766F56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8DFE9-71C7-4188-8FB5-F12B3AABB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5118F-CB25-4210-B09B-0C73B0ED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7BA7A-6760-4A82-A9BD-91CB03DD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9911A-3016-46BC-A22C-0EACA157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68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C636-C178-475B-9414-4A47D250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3E76F-E77D-48BF-999E-2B21E1935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8690-04C5-49DE-A453-F426E1CF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84D91-F7C7-4F2C-B823-A58217A3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3476F-04D8-4795-8BFB-4548C248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78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3F4F0-1ECC-4ED1-921A-A1B05B271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8A00C-40E8-4D7C-8712-3FEB59B49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CAC2-02B1-499C-B5C4-5E0DA369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4EE84-0D44-4ECF-87C7-B23FBFBB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E35A-60EC-4EC7-9476-AF6E8D7F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05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7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3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5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9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0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16AE-B379-4095-B2EB-A00063475CB2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BFD4-A77B-499E-97F9-9672869C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04A03-C5B9-4BFC-8097-36827B57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C9188-670E-44C6-805B-5D9906D6B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F07B-18C5-4251-8C1C-A274CA05F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CECC-6486-45E7-A22B-4885CEBFF82B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56B8-A4A4-41A3-9FD8-14235DA48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11DC1-2775-4F52-83FF-F02A22365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1D4E9-810C-40B4-833A-C792CA84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FA7D60-7039-4EBE-BEB0-EEE6F04B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36BC0-C280-4724-AEEA-359CA53D1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EA592-145D-44E9-A60E-E43D239A7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E78AF-25EC-4725-97AE-6DE69393B7F6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F5790-37AB-4652-8BBB-C2C35F06A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5797A-9810-4564-B4DF-D39B613F4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699A-25A1-4613-B330-2DA3452FF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A7D7231-72E9-4C18-A4B8-68A43A07A163}"/>
              </a:ext>
            </a:extLst>
          </p:cNvPr>
          <p:cNvGrpSpPr/>
          <p:nvPr/>
        </p:nvGrpSpPr>
        <p:grpSpPr>
          <a:xfrm>
            <a:off x="371561" y="188997"/>
            <a:ext cx="11448878" cy="6480005"/>
            <a:chOff x="371561" y="188997"/>
            <a:chExt cx="11448878" cy="64800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557593-640B-4EF4-B0D0-54E07EAF7C4B}"/>
                </a:ext>
              </a:extLst>
            </p:cNvPr>
            <p:cNvGrpSpPr/>
            <p:nvPr/>
          </p:nvGrpSpPr>
          <p:grpSpPr>
            <a:xfrm rot="16200000">
              <a:off x="2855997" y="-2295439"/>
              <a:ext cx="6480005" cy="11448878"/>
              <a:chOff x="160501" y="376431"/>
              <a:chExt cx="6637097" cy="896944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0B2AE7B-263A-4B23-81FD-2F8EC5BA265F}"/>
                  </a:ext>
                </a:extLst>
              </p:cNvPr>
              <p:cNvSpPr/>
              <p:nvPr/>
            </p:nvSpPr>
            <p:spPr>
              <a:xfrm>
                <a:off x="2418959" y="376431"/>
                <a:ext cx="4378639" cy="3384437"/>
              </a:xfrm>
              <a:prstGeom prst="rect">
                <a:avLst/>
              </a:prstGeom>
              <a:solidFill>
                <a:srgbClr val="4F9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9F0888-6F46-44F8-B15A-D473DF34C661}"/>
                  </a:ext>
                </a:extLst>
              </p:cNvPr>
              <p:cNvSpPr/>
              <p:nvPr/>
            </p:nvSpPr>
            <p:spPr>
              <a:xfrm>
                <a:off x="160503" y="4758002"/>
                <a:ext cx="2120182" cy="2716991"/>
              </a:xfrm>
              <a:prstGeom prst="rect">
                <a:avLst/>
              </a:prstGeom>
              <a:solidFill>
                <a:srgbClr val="8C2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C30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7E8810C-A984-4C4A-BEB5-54076E190B86}"/>
                  </a:ext>
                </a:extLst>
              </p:cNvPr>
              <p:cNvSpPr/>
              <p:nvPr/>
            </p:nvSpPr>
            <p:spPr>
              <a:xfrm>
                <a:off x="4677415" y="7653659"/>
                <a:ext cx="2120182" cy="1692219"/>
              </a:xfrm>
              <a:prstGeom prst="rect">
                <a:avLst/>
              </a:prstGeom>
              <a:solidFill>
                <a:srgbClr val="8C2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9AE5E0C-CEB1-4560-BFD7-6C1185D0E087}"/>
                  </a:ext>
                </a:extLst>
              </p:cNvPr>
              <p:cNvSpPr/>
              <p:nvPr/>
            </p:nvSpPr>
            <p:spPr>
              <a:xfrm>
                <a:off x="4677415" y="5782775"/>
                <a:ext cx="2120182" cy="1692219"/>
              </a:xfrm>
              <a:prstGeom prst="rect">
                <a:avLst/>
              </a:prstGeom>
              <a:solidFill>
                <a:srgbClr val="00BFBD"/>
              </a:solidFill>
              <a:ln>
                <a:solidFill>
                  <a:srgbClr val="00B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A878-D17B-48AF-A72B-10E462474459}"/>
                  </a:ext>
                </a:extLst>
              </p:cNvPr>
              <p:cNvSpPr/>
              <p:nvPr/>
            </p:nvSpPr>
            <p:spPr>
              <a:xfrm>
                <a:off x="4677415" y="3911892"/>
                <a:ext cx="2120182" cy="1692219"/>
              </a:xfrm>
              <a:prstGeom prst="rect">
                <a:avLst/>
              </a:prstGeom>
              <a:solidFill>
                <a:srgbClr val="8C2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C0862D5-DFE7-4AFD-87D8-701594E36773}"/>
                  </a:ext>
                </a:extLst>
              </p:cNvPr>
              <p:cNvSpPr/>
              <p:nvPr/>
            </p:nvSpPr>
            <p:spPr>
              <a:xfrm>
                <a:off x="160501" y="376431"/>
                <a:ext cx="2120182" cy="4243808"/>
              </a:xfrm>
              <a:prstGeom prst="rect">
                <a:avLst/>
              </a:prstGeom>
              <a:solidFill>
                <a:srgbClr val="00BF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AE754D0-5DA2-4C64-88F0-C55BAE1E59F8}"/>
                </a:ext>
              </a:extLst>
            </p:cNvPr>
            <p:cNvSpPr/>
            <p:nvPr/>
          </p:nvSpPr>
          <p:spPr>
            <a:xfrm rot="16200000">
              <a:off x="7317383" y="-39052"/>
              <a:ext cx="2070000" cy="6936105"/>
            </a:xfrm>
            <a:prstGeom prst="rect">
              <a:avLst/>
            </a:prstGeom>
            <a:solidFill>
              <a:srgbClr val="4F9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A71EBA-D10A-41AD-9930-59BB59554300}"/>
                </a:ext>
              </a:extLst>
            </p:cNvPr>
            <p:cNvSpPr/>
            <p:nvPr/>
          </p:nvSpPr>
          <p:spPr>
            <a:xfrm rot="16200000">
              <a:off x="9705436" y="4554001"/>
              <a:ext cx="2070000" cy="2160000"/>
            </a:xfrm>
            <a:prstGeom prst="rect">
              <a:avLst/>
            </a:prstGeom>
            <a:solidFill>
              <a:srgbClr val="00BFBD"/>
            </a:solidFill>
            <a:ln>
              <a:solidFill>
                <a:srgbClr val="00BF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FF7BFB7-0835-4A9C-A1E1-E916D2FC3676}"/>
                </a:ext>
              </a:extLst>
            </p:cNvPr>
            <p:cNvSpPr/>
            <p:nvPr/>
          </p:nvSpPr>
          <p:spPr>
            <a:xfrm>
              <a:off x="473588" y="234149"/>
              <a:ext cx="4572055" cy="4661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Spirit</a:t>
              </a:r>
              <a:r>
                <a:rPr kumimoji="0" lang="en-US" sz="44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of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Innovation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STEAM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RESOURCES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B49357-6D33-4E03-8403-7EA1C217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119" y="4828082"/>
              <a:ext cx="1826634" cy="161183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5A49F2-E104-4358-BE68-3A74FC613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4022" y="4745657"/>
              <a:ext cx="1844274" cy="184427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3BDE7C-0F37-424F-971F-43B6638A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6210">
              <a:off x="4941488" y="465493"/>
              <a:ext cx="2020520" cy="144238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28699E-DAB5-46EF-840D-E32051697BC0}"/>
                </a:ext>
              </a:extLst>
            </p:cNvPr>
            <p:cNvGrpSpPr/>
            <p:nvPr/>
          </p:nvGrpSpPr>
          <p:grpSpPr>
            <a:xfrm>
              <a:off x="7134577" y="318280"/>
              <a:ext cx="2141562" cy="1780837"/>
              <a:chOff x="7223173" y="2565104"/>
              <a:chExt cx="2141562" cy="178083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5475194-674A-4BF2-8FE5-AB29CF455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08834" y="2565104"/>
                <a:ext cx="890419" cy="178083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74BEE79-6219-4299-A895-556E9CD232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079652">
                <a:off x="7207285" y="2874373"/>
                <a:ext cx="1479088" cy="144731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BE10D8-45C5-40B9-B7CC-D1CB08DA6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80510">
                <a:off x="8082391" y="3028074"/>
                <a:ext cx="1709792" cy="854896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084B82F-963A-41EE-8457-14E4D3AA8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3167" y="318280"/>
              <a:ext cx="1634538" cy="181143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C1E9E4-0326-4621-B815-03573AEC352C}"/>
                </a:ext>
              </a:extLst>
            </p:cNvPr>
            <p:cNvSpPr txBox="1"/>
            <p:nvPr/>
          </p:nvSpPr>
          <p:spPr>
            <a:xfrm>
              <a:off x="3573887" y="2446722"/>
              <a:ext cx="8197403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Art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Year Two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lvl="0" algn="r" defTabSz="914400"/>
              <a:r>
                <a:rPr lang="en-GB" sz="2400" dirty="0">
                  <a:solidFill>
                    <a:prstClr val="white"/>
                  </a:solidFill>
                  <a:latin typeface="Arial Black" panose="020B0A04020102020204" pitchFamily="34" charset="0"/>
                </a:rPr>
                <a:t>PowerPoint - An Introduction To Levers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B3AA4D-DA45-4ED0-8698-873069117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47" y="5145984"/>
              <a:ext cx="5025667" cy="976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762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6413B-7124-4102-90A5-1314837845E4}"/>
              </a:ext>
            </a:extLst>
          </p:cNvPr>
          <p:cNvSpPr/>
          <p:nvPr/>
        </p:nvSpPr>
        <p:spPr>
          <a:xfrm>
            <a:off x="1431514" y="470647"/>
            <a:ext cx="8774804" cy="5943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29FE3-5B83-452D-89ED-C50C1E0BD227}"/>
              </a:ext>
            </a:extLst>
          </p:cNvPr>
          <p:cNvGrpSpPr/>
          <p:nvPr/>
        </p:nvGrpSpPr>
        <p:grpSpPr>
          <a:xfrm>
            <a:off x="8880583" y="5610072"/>
            <a:ext cx="906141" cy="537455"/>
            <a:chOff x="5128651" y="8389734"/>
            <a:chExt cx="1691464" cy="10032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AD024F0-FA3B-40FE-A790-B1663AA08A0C}"/>
                </a:ext>
              </a:extLst>
            </p:cNvPr>
            <p:cNvGrpSpPr/>
            <p:nvPr/>
          </p:nvGrpSpPr>
          <p:grpSpPr>
            <a:xfrm>
              <a:off x="5128651" y="8478064"/>
              <a:ext cx="239421" cy="768689"/>
              <a:chOff x="5161757" y="8478064"/>
              <a:chExt cx="239421" cy="768689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6DB0C8-9B29-4585-AD4F-EAD846A67485}"/>
                  </a:ext>
                </a:extLst>
              </p:cNvPr>
              <p:cNvSpPr/>
              <p:nvPr/>
            </p:nvSpPr>
            <p:spPr>
              <a:xfrm rot="16200000">
                <a:off x="5163487" y="8476334"/>
                <a:ext cx="235962" cy="2394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366E96D-C3B6-4A24-AE84-697C521EBDC5}"/>
                  </a:ext>
                </a:extLst>
              </p:cNvPr>
              <p:cNvSpPr/>
              <p:nvPr/>
            </p:nvSpPr>
            <p:spPr>
              <a:xfrm rot="15960820">
                <a:off x="5174678" y="9027404"/>
                <a:ext cx="213581" cy="2251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1DC2B6-26A7-473B-9DC7-23F961A32D21}"/>
                </a:ext>
              </a:extLst>
            </p:cNvPr>
            <p:cNvSpPr txBox="1"/>
            <p:nvPr/>
          </p:nvSpPr>
          <p:spPr>
            <a:xfrm>
              <a:off x="5401179" y="8389734"/>
              <a:ext cx="1418936" cy="100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4" dirty="0"/>
                <a:t>Loose Pivot</a:t>
              </a:r>
            </a:p>
            <a:p>
              <a:endParaRPr lang="en-GB" sz="964" dirty="0"/>
            </a:p>
            <a:p>
              <a:r>
                <a:rPr lang="en-GB" sz="964" dirty="0"/>
                <a:t>Fixed Pivot</a:t>
              </a:r>
              <a:endParaRPr lang="en-US" sz="964" dirty="0"/>
            </a:p>
          </p:txBody>
        </p:sp>
      </p:grp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E7E07739-EA3C-4DD4-A464-74E2AB1329C0}"/>
              </a:ext>
            </a:extLst>
          </p:cNvPr>
          <p:cNvSpPr/>
          <p:nvPr/>
        </p:nvSpPr>
        <p:spPr>
          <a:xfrm rot="10800000" flipH="1">
            <a:off x="5139572" y="3356489"/>
            <a:ext cx="560811" cy="40641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9C881F-5BE6-4DC5-B281-84F89C06FC25}"/>
              </a:ext>
            </a:extLst>
          </p:cNvPr>
          <p:cNvSpPr txBox="1"/>
          <p:nvPr/>
        </p:nvSpPr>
        <p:spPr>
          <a:xfrm>
            <a:off x="4054137" y="3202765"/>
            <a:ext cx="1278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Fixed pivots</a:t>
            </a:r>
            <a:endParaRPr lang="en-US" sz="15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304C49-CBD5-456E-B536-85F43D8E529B}"/>
              </a:ext>
            </a:extLst>
          </p:cNvPr>
          <p:cNvGrpSpPr/>
          <p:nvPr/>
        </p:nvGrpSpPr>
        <p:grpSpPr>
          <a:xfrm rot="20267867">
            <a:off x="4550359" y="1073610"/>
            <a:ext cx="1286211" cy="719020"/>
            <a:chOff x="2022948" y="701336"/>
            <a:chExt cx="1916577" cy="1454440"/>
          </a:xfrm>
        </p:grpSpPr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34979419-FD11-4F4A-9898-EC5757A86A6B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>
                <a:solidFill>
                  <a:schemeClr val="tx1"/>
                </a:solidFill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9379CCE-50E9-424D-A738-646D37A09052}"/>
                </a:ext>
              </a:extLst>
            </p:cNvPr>
            <p:cNvSpPr/>
            <p:nvPr/>
          </p:nvSpPr>
          <p:spPr>
            <a:xfrm rot="12999675">
              <a:off x="2022948" y="1196995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4DF5577-E654-4FEE-8E2E-7B666D20CDF5}"/>
                </a:ext>
              </a:extLst>
            </p:cNvPr>
            <p:cNvSpPr/>
            <p:nvPr/>
          </p:nvSpPr>
          <p:spPr>
            <a:xfrm rot="8643958">
              <a:off x="3708706" y="1175099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F668112-90B9-4896-A600-1BFEF4ACF225}"/>
              </a:ext>
            </a:extLst>
          </p:cNvPr>
          <p:cNvSpPr txBox="1"/>
          <p:nvPr/>
        </p:nvSpPr>
        <p:spPr>
          <a:xfrm>
            <a:off x="4923850" y="1207444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56DD19-53C3-4D2C-AB1E-66429E4EEC30}"/>
              </a:ext>
            </a:extLst>
          </p:cNvPr>
          <p:cNvGrpSpPr/>
          <p:nvPr/>
        </p:nvGrpSpPr>
        <p:grpSpPr>
          <a:xfrm rot="8933644">
            <a:off x="6755318" y="4700764"/>
            <a:ext cx="1286211" cy="719020"/>
            <a:chOff x="2022948" y="701336"/>
            <a:chExt cx="1916577" cy="1454440"/>
          </a:xfrm>
        </p:grpSpPr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A2E9FF12-93B6-4C2D-96EF-4BC3BFD5C8C1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>
                <a:solidFill>
                  <a:schemeClr val="tx1"/>
                </a:solidFill>
              </a:endParaRP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AA76BCC5-EEA2-4E94-A7F3-F8FDF4CC688C}"/>
                </a:ext>
              </a:extLst>
            </p:cNvPr>
            <p:cNvSpPr/>
            <p:nvPr/>
          </p:nvSpPr>
          <p:spPr>
            <a:xfrm rot="12999675">
              <a:off x="2022948" y="1196995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4FE73CA2-06EE-4290-93C8-91411A8E7705}"/>
                </a:ext>
              </a:extLst>
            </p:cNvPr>
            <p:cNvSpPr/>
            <p:nvPr/>
          </p:nvSpPr>
          <p:spPr>
            <a:xfrm rot="8643958">
              <a:off x="3708706" y="1175099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2F66A-904E-405B-9839-84E8D5E8D29D}"/>
              </a:ext>
            </a:extLst>
          </p:cNvPr>
          <p:cNvSpPr txBox="1"/>
          <p:nvPr/>
        </p:nvSpPr>
        <p:spPr>
          <a:xfrm>
            <a:off x="6932772" y="4957883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1D83F5-FD21-40E7-A2BA-94611C0FF5E3}"/>
              </a:ext>
            </a:extLst>
          </p:cNvPr>
          <p:cNvGrpSpPr/>
          <p:nvPr/>
        </p:nvGrpSpPr>
        <p:grpSpPr>
          <a:xfrm>
            <a:off x="536892" y="4053100"/>
            <a:ext cx="5910709" cy="1020557"/>
            <a:chOff x="685800" y="4068390"/>
            <a:chExt cx="5910709" cy="1020557"/>
          </a:xfrm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DD9D4DE1-7EDE-4D60-8840-B6C2B61B862F}"/>
                </a:ext>
              </a:extLst>
            </p:cNvPr>
            <p:cNvSpPr/>
            <p:nvPr/>
          </p:nvSpPr>
          <p:spPr>
            <a:xfrm>
              <a:off x="685801" y="4068390"/>
              <a:ext cx="5910708" cy="1020557"/>
            </a:xfrm>
            <a:custGeom>
              <a:avLst/>
              <a:gdLst>
                <a:gd name="connsiteX0" fmla="*/ 0 w 7036903"/>
                <a:gd name="connsiteY0" fmla="*/ 0 h 1520687"/>
                <a:gd name="connsiteX1" fmla="*/ 7036903 w 7036903"/>
                <a:gd name="connsiteY1" fmla="*/ 0 h 1520687"/>
                <a:gd name="connsiteX2" fmla="*/ 7036903 w 7036903"/>
                <a:gd name="connsiteY2" fmla="*/ 1520687 h 1520687"/>
                <a:gd name="connsiteX3" fmla="*/ 0 w 7036903"/>
                <a:gd name="connsiteY3" fmla="*/ 1520687 h 1520687"/>
                <a:gd name="connsiteX4" fmla="*/ 0 w 7036903"/>
                <a:gd name="connsiteY4" fmla="*/ 0 h 1520687"/>
                <a:gd name="connsiteX0" fmla="*/ 1053548 w 7036903"/>
                <a:gd name="connsiteY0" fmla="*/ 0 h 1520687"/>
                <a:gd name="connsiteX1" fmla="*/ 7036903 w 7036903"/>
                <a:gd name="connsiteY1" fmla="*/ 0 h 1520687"/>
                <a:gd name="connsiteX2" fmla="*/ 7036903 w 7036903"/>
                <a:gd name="connsiteY2" fmla="*/ 1520687 h 1520687"/>
                <a:gd name="connsiteX3" fmla="*/ 0 w 7036903"/>
                <a:gd name="connsiteY3" fmla="*/ 1520687 h 1520687"/>
                <a:gd name="connsiteX4" fmla="*/ 1053548 w 7036903"/>
                <a:gd name="connsiteY4" fmla="*/ 0 h 1520687"/>
                <a:gd name="connsiteX0" fmla="*/ 0 w 5983355"/>
                <a:gd name="connsiteY0" fmla="*/ 0 h 1520687"/>
                <a:gd name="connsiteX1" fmla="*/ 5983355 w 5983355"/>
                <a:gd name="connsiteY1" fmla="*/ 0 h 1520687"/>
                <a:gd name="connsiteX2" fmla="*/ 5983355 w 5983355"/>
                <a:gd name="connsiteY2" fmla="*/ 1520687 h 1520687"/>
                <a:gd name="connsiteX3" fmla="*/ 0 w 5983355"/>
                <a:gd name="connsiteY3" fmla="*/ 1520687 h 1520687"/>
                <a:gd name="connsiteX4" fmla="*/ 0 w 5983355"/>
                <a:gd name="connsiteY4" fmla="*/ 0 h 1520687"/>
                <a:gd name="connsiteX0" fmla="*/ 1061455 w 5983355"/>
                <a:gd name="connsiteY0" fmla="*/ 0 h 1520687"/>
                <a:gd name="connsiteX1" fmla="*/ 5983355 w 5983355"/>
                <a:gd name="connsiteY1" fmla="*/ 0 h 1520687"/>
                <a:gd name="connsiteX2" fmla="*/ 5983355 w 5983355"/>
                <a:gd name="connsiteY2" fmla="*/ 1520687 h 1520687"/>
                <a:gd name="connsiteX3" fmla="*/ 0 w 5983355"/>
                <a:gd name="connsiteY3" fmla="*/ 1520687 h 1520687"/>
                <a:gd name="connsiteX4" fmla="*/ 1061455 w 5983355"/>
                <a:gd name="connsiteY4" fmla="*/ 0 h 1520687"/>
                <a:gd name="connsiteX0" fmla="*/ 7076 w 4928976"/>
                <a:gd name="connsiteY0" fmla="*/ 0 h 1520687"/>
                <a:gd name="connsiteX1" fmla="*/ 4928976 w 4928976"/>
                <a:gd name="connsiteY1" fmla="*/ 0 h 1520687"/>
                <a:gd name="connsiteX2" fmla="*/ 4928976 w 4928976"/>
                <a:gd name="connsiteY2" fmla="*/ 1520687 h 1520687"/>
                <a:gd name="connsiteX3" fmla="*/ 0 w 4928976"/>
                <a:gd name="connsiteY3" fmla="*/ 1500809 h 1520687"/>
                <a:gd name="connsiteX4" fmla="*/ 7076 w 4928976"/>
                <a:gd name="connsiteY4" fmla="*/ 0 h 15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8976" h="1520687">
                  <a:moveTo>
                    <a:pt x="7076" y="0"/>
                  </a:moveTo>
                  <a:lnTo>
                    <a:pt x="4928976" y="0"/>
                  </a:lnTo>
                  <a:lnTo>
                    <a:pt x="4928976" y="1520687"/>
                  </a:lnTo>
                  <a:lnTo>
                    <a:pt x="0" y="1500809"/>
                  </a:lnTo>
                  <a:cubicBezTo>
                    <a:pt x="2359" y="1000539"/>
                    <a:pt x="4717" y="500270"/>
                    <a:pt x="7076" y="0"/>
                  </a:cubicBez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Arrow: Left-Right 33">
              <a:extLst>
                <a:ext uri="{FF2B5EF4-FFF2-40B4-BE49-F238E27FC236}">
                  <a16:creationId xmlns:a16="http://schemas.microsoft.com/office/drawing/2014/main" id="{9605AD9B-B818-4892-8055-1DB6D963BBAE}"/>
                </a:ext>
              </a:extLst>
            </p:cNvPr>
            <p:cNvSpPr/>
            <p:nvPr/>
          </p:nvSpPr>
          <p:spPr>
            <a:xfrm>
              <a:off x="816542" y="4383211"/>
              <a:ext cx="404665" cy="165061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5215675-A1A6-468A-92CE-D39B8A53D938}"/>
                </a:ext>
              </a:extLst>
            </p:cNvPr>
            <p:cNvSpPr txBox="1"/>
            <p:nvPr/>
          </p:nvSpPr>
          <p:spPr>
            <a:xfrm>
              <a:off x="685800" y="4640302"/>
              <a:ext cx="122949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err="1"/>
                <a:t>Input/Output</a:t>
              </a:r>
              <a:endParaRPr lang="en-US" sz="15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5E3D9E-55C7-4019-B586-434F600833C2}"/>
                </a:ext>
              </a:extLst>
            </p:cNvPr>
            <p:cNvSpPr txBox="1"/>
            <p:nvPr/>
          </p:nvSpPr>
          <p:spPr>
            <a:xfrm>
              <a:off x="4921824" y="4436340"/>
              <a:ext cx="96102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Lever</a:t>
              </a:r>
              <a:endParaRPr lang="en-US" sz="15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BC54D3-58E6-43BC-9955-DF05C4374693}"/>
              </a:ext>
            </a:extLst>
          </p:cNvPr>
          <p:cNvGrpSpPr/>
          <p:nvPr/>
        </p:nvGrpSpPr>
        <p:grpSpPr>
          <a:xfrm rot="16200000">
            <a:off x="1677822" y="4045053"/>
            <a:ext cx="2904565" cy="1105737"/>
            <a:chOff x="361018" y="7567049"/>
            <a:chExt cx="2947385" cy="825623"/>
          </a:xfrm>
          <a:solidFill>
            <a:srgbClr val="FF9900"/>
          </a:solidFill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690CF41-FC74-439D-B682-0D20FFA6C91D}"/>
                </a:ext>
              </a:extLst>
            </p:cNvPr>
            <p:cNvGrpSpPr/>
            <p:nvPr/>
          </p:nvGrpSpPr>
          <p:grpSpPr>
            <a:xfrm>
              <a:off x="361018" y="7567049"/>
              <a:ext cx="2947385" cy="825623"/>
              <a:chOff x="10608816" y="4354266"/>
              <a:chExt cx="2947385" cy="825623"/>
            </a:xfrm>
            <a:grpFill/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04B7026-2DF3-486C-A67C-075370EA61B4}"/>
                  </a:ext>
                </a:extLst>
              </p:cNvPr>
              <p:cNvSpPr/>
              <p:nvPr/>
            </p:nvSpPr>
            <p:spPr>
              <a:xfrm>
                <a:off x="10608816" y="4354266"/>
                <a:ext cx="2947385" cy="82562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67ED6F0-45F7-4179-BC55-56966406E4FA}"/>
                  </a:ext>
                </a:extLst>
              </p:cNvPr>
              <p:cNvSpPr/>
              <p:nvPr/>
            </p:nvSpPr>
            <p:spPr>
              <a:xfrm>
                <a:off x="11519534" y="4354267"/>
                <a:ext cx="1147040" cy="825622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139218E-1766-4917-A65F-29D918475DEC}"/>
                </a:ext>
              </a:extLst>
            </p:cNvPr>
            <p:cNvSpPr txBox="1"/>
            <p:nvPr/>
          </p:nvSpPr>
          <p:spPr>
            <a:xfrm rot="5400000">
              <a:off x="570980" y="7810323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9AD9E1F-61A8-493C-B223-AB97165CD33A}"/>
                </a:ext>
              </a:extLst>
            </p:cNvPr>
            <p:cNvSpPr txBox="1"/>
            <p:nvPr/>
          </p:nvSpPr>
          <p:spPr>
            <a:xfrm rot="5400000">
              <a:off x="2564015" y="7810323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5896E1-623C-42F2-89DD-3C9A7E0D93FC}"/>
              </a:ext>
            </a:extLst>
          </p:cNvPr>
          <p:cNvGrpSpPr/>
          <p:nvPr/>
        </p:nvGrpSpPr>
        <p:grpSpPr>
          <a:xfrm>
            <a:off x="6105620" y="1622522"/>
            <a:ext cx="5278981" cy="1059916"/>
            <a:chOff x="5869474" y="1615025"/>
            <a:chExt cx="5278981" cy="105991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005877-2467-4273-8306-3BFA3E416077}"/>
                </a:ext>
              </a:extLst>
            </p:cNvPr>
            <p:cNvGrpSpPr/>
            <p:nvPr/>
          </p:nvGrpSpPr>
          <p:grpSpPr>
            <a:xfrm>
              <a:off x="5869474" y="1615025"/>
              <a:ext cx="5263879" cy="1059916"/>
              <a:chOff x="5693780" y="1784286"/>
              <a:chExt cx="5137826" cy="105991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7A1A4E-1C0F-4CA0-A550-270FCF0F7419}"/>
                  </a:ext>
                </a:extLst>
              </p:cNvPr>
              <p:cNvSpPr/>
              <p:nvPr/>
            </p:nvSpPr>
            <p:spPr>
              <a:xfrm>
                <a:off x="5693780" y="1784286"/>
                <a:ext cx="5137826" cy="1059916"/>
              </a:xfrm>
              <a:custGeom>
                <a:avLst/>
                <a:gdLst>
                  <a:gd name="connsiteX0" fmla="*/ 0 w 7036903"/>
                  <a:gd name="connsiteY0" fmla="*/ 0 h 1520687"/>
                  <a:gd name="connsiteX1" fmla="*/ 7036903 w 7036903"/>
                  <a:gd name="connsiteY1" fmla="*/ 0 h 1520687"/>
                  <a:gd name="connsiteX2" fmla="*/ 7036903 w 7036903"/>
                  <a:gd name="connsiteY2" fmla="*/ 1520687 h 1520687"/>
                  <a:gd name="connsiteX3" fmla="*/ 0 w 7036903"/>
                  <a:gd name="connsiteY3" fmla="*/ 1520687 h 1520687"/>
                  <a:gd name="connsiteX4" fmla="*/ 0 w 7036903"/>
                  <a:gd name="connsiteY4" fmla="*/ 0 h 1520687"/>
                  <a:gd name="connsiteX0" fmla="*/ 1053548 w 7036903"/>
                  <a:gd name="connsiteY0" fmla="*/ 0 h 1520687"/>
                  <a:gd name="connsiteX1" fmla="*/ 7036903 w 7036903"/>
                  <a:gd name="connsiteY1" fmla="*/ 0 h 1520687"/>
                  <a:gd name="connsiteX2" fmla="*/ 7036903 w 7036903"/>
                  <a:gd name="connsiteY2" fmla="*/ 1520687 h 1520687"/>
                  <a:gd name="connsiteX3" fmla="*/ 0 w 7036903"/>
                  <a:gd name="connsiteY3" fmla="*/ 1520687 h 1520687"/>
                  <a:gd name="connsiteX4" fmla="*/ 1053548 w 7036903"/>
                  <a:gd name="connsiteY4" fmla="*/ 0 h 1520687"/>
                  <a:gd name="connsiteX0" fmla="*/ 0 w 5983355"/>
                  <a:gd name="connsiteY0" fmla="*/ 0 h 1520687"/>
                  <a:gd name="connsiteX1" fmla="*/ 5983355 w 5983355"/>
                  <a:gd name="connsiteY1" fmla="*/ 0 h 1520687"/>
                  <a:gd name="connsiteX2" fmla="*/ 5983355 w 5983355"/>
                  <a:gd name="connsiteY2" fmla="*/ 1520687 h 1520687"/>
                  <a:gd name="connsiteX3" fmla="*/ 0 w 5983355"/>
                  <a:gd name="connsiteY3" fmla="*/ 1520687 h 1520687"/>
                  <a:gd name="connsiteX4" fmla="*/ 0 w 5983355"/>
                  <a:gd name="connsiteY4" fmla="*/ 0 h 1520687"/>
                  <a:gd name="connsiteX0" fmla="*/ 1061455 w 5983355"/>
                  <a:gd name="connsiteY0" fmla="*/ 0 h 1520687"/>
                  <a:gd name="connsiteX1" fmla="*/ 5983355 w 5983355"/>
                  <a:gd name="connsiteY1" fmla="*/ 0 h 1520687"/>
                  <a:gd name="connsiteX2" fmla="*/ 5983355 w 5983355"/>
                  <a:gd name="connsiteY2" fmla="*/ 1520687 h 1520687"/>
                  <a:gd name="connsiteX3" fmla="*/ 0 w 5983355"/>
                  <a:gd name="connsiteY3" fmla="*/ 1520687 h 1520687"/>
                  <a:gd name="connsiteX4" fmla="*/ 1061455 w 5983355"/>
                  <a:gd name="connsiteY4" fmla="*/ 0 h 1520687"/>
                  <a:gd name="connsiteX0" fmla="*/ 7076 w 4928976"/>
                  <a:gd name="connsiteY0" fmla="*/ 0 h 1520687"/>
                  <a:gd name="connsiteX1" fmla="*/ 4928976 w 4928976"/>
                  <a:gd name="connsiteY1" fmla="*/ 0 h 1520687"/>
                  <a:gd name="connsiteX2" fmla="*/ 4928976 w 4928976"/>
                  <a:gd name="connsiteY2" fmla="*/ 1520687 h 1520687"/>
                  <a:gd name="connsiteX3" fmla="*/ 0 w 4928976"/>
                  <a:gd name="connsiteY3" fmla="*/ 1500809 h 1520687"/>
                  <a:gd name="connsiteX4" fmla="*/ 7076 w 4928976"/>
                  <a:gd name="connsiteY4" fmla="*/ 0 h 15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8976" h="1520687">
                    <a:moveTo>
                      <a:pt x="7076" y="0"/>
                    </a:moveTo>
                    <a:lnTo>
                      <a:pt x="4928976" y="0"/>
                    </a:lnTo>
                    <a:lnTo>
                      <a:pt x="4928976" y="1520687"/>
                    </a:lnTo>
                    <a:lnTo>
                      <a:pt x="0" y="1500809"/>
                    </a:lnTo>
                    <a:cubicBezTo>
                      <a:pt x="2359" y="1000539"/>
                      <a:pt x="4717" y="500270"/>
                      <a:pt x="7076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1E05F54A-614A-463E-8633-92851E06930D}"/>
                  </a:ext>
                </a:extLst>
              </p:cNvPr>
              <p:cNvSpPr/>
              <p:nvPr/>
            </p:nvSpPr>
            <p:spPr>
              <a:xfrm>
                <a:off x="10289976" y="2140710"/>
                <a:ext cx="404665" cy="165061"/>
              </a:xfrm>
              <a:prstGeom prst="left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CA3F4B-05AD-42D6-8B01-2567049625FA}"/>
                  </a:ext>
                </a:extLst>
              </p:cNvPr>
              <p:cNvSpPr txBox="1"/>
              <p:nvPr/>
            </p:nvSpPr>
            <p:spPr>
              <a:xfrm>
                <a:off x="6900879" y="2152661"/>
                <a:ext cx="82821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Lever</a:t>
                </a:r>
                <a:endParaRPr lang="en-US" sz="1500" dirty="0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82A6C87-7518-4CD8-B8D8-6A42B13370FF}"/>
                </a:ext>
              </a:extLst>
            </p:cNvPr>
            <p:cNvSpPr txBox="1"/>
            <p:nvPr/>
          </p:nvSpPr>
          <p:spPr>
            <a:xfrm>
              <a:off x="9918957" y="2229922"/>
              <a:ext cx="122949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 err="1"/>
                <a:t>Input/Output</a:t>
              </a:r>
              <a:endParaRPr lang="en-US" sz="1500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2D03FE9-CCAE-4092-B5DA-D2FCC69D6F6F}"/>
              </a:ext>
            </a:extLst>
          </p:cNvPr>
          <p:cNvGrpSpPr/>
          <p:nvPr/>
        </p:nvGrpSpPr>
        <p:grpSpPr>
          <a:xfrm rot="20382139">
            <a:off x="5795929" y="1431505"/>
            <a:ext cx="1000336" cy="3744732"/>
            <a:chOff x="2862034" y="2264923"/>
            <a:chExt cx="1341782" cy="556591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0B7AB2B-CACA-4F69-BEFF-F70532482CEB}"/>
                </a:ext>
              </a:extLst>
            </p:cNvPr>
            <p:cNvGrpSpPr/>
            <p:nvPr/>
          </p:nvGrpSpPr>
          <p:grpSpPr>
            <a:xfrm>
              <a:off x="2862034" y="2264923"/>
              <a:ext cx="1341782" cy="5565913"/>
              <a:chOff x="3403374" y="1847480"/>
              <a:chExt cx="1341782" cy="5565913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797CD28-1E58-4102-B656-E8E2673FC743}"/>
                  </a:ext>
                </a:extLst>
              </p:cNvPr>
              <p:cNvSpPr/>
              <p:nvPr/>
            </p:nvSpPr>
            <p:spPr>
              <a:xfrm>
                <a:off x="3403374" y="1847480"/>
                <a:ext cx="1341782" cy="556591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516681D-8176-4FD8-8A27-061201817ABB}"/>
                  </a:ext>
                </a:extLst>
              </p:cNvPr>
              <p:cNvSpPr/>
              <p:nvPr/>
            </p:nvSpPr>
            <p:spPr>
              <a:xfrm rot="16200000">
                <a:off x="3889856" y="2449929"/>
                <a:ext cx="288453" cy="241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05EE680-E659-4834-80A6-5BFC2A9EBDBF}"/>
                  </a:ext>
                </a:extLst>
              </p:cNvPr>
              <p:cNvSpPr/>
              <p:nvPr/>
            </p:nvSpPr>
            <p:spPr>
              <a:xfrm rot="16200000">
                <a:off x="3890627" y="4493519"/>
                <a:ext cx="288453" cy="24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334649E-FD16-4821-A790-7D7B7EB34246}"/>
                </a:ext>
              </a:extLst>
            </p:cNvPr>
            <p:cNvSpPr/>
            <p:nvPr/>
          </p:nvSpPr>
          <p:spPr>
            <a:xfrm rot="16200000">
              <a:off x="3348516" y="7071330"/>
              <a:ext cx="288453" cy="24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DD41238-108A-49F9-ACD3-A2C81B039C06}"/>
              </a:ext>
            </a:extLst>
          </p:cNvPr>
          <p:cNvGrpSpPr/>
          <p:nvPr/>
        </p:nvGrpSpPr>
        <p:grpSpPr>
          <a:xfrm>
            <a:off x="5799979" y="1469125"/>
            <a:ext cx="1000336" cy="3682698"/>
            <a:chOff x="2862034" y="2264923"/>
            <a:chExt cx="1341782" cy="556591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EBDCD4A-0261-41C9-B753-C1FBBDE64259}"/>
                </a:ext>
              </a:extLst>
            </p:cNvPr>
            <p:cNvGrpSpPr/>
            <p:nvPr/>
          </p:nvGrpSpPr>
          <p:grpSpPr>
            <a:xfrm>
              <a:off x="2862034" y="2264923"/>
              <a:ext cx="1341782" cy="5565913"/>
              <a:chOff x="3403374" y="1847480"/>
              <a:chExt cx="1341782" cy="5565913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111C8C3-2B23-44EB-A28F-536E859599EF}"/>
                  </a:ext>
                </a:extLst>
              </p:cNvPr>
              <p:cNvSpPr/>
              <p:nvPr/>
            </p:nvSpPr>
            <p:spPr>
              <a:xfrm>
                <a:off x="3403374" y="1847480"/>
                <a:ext cx="1341782" cy="556591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327516A-72D4-4168-847C-E544A83B2639}"/>
                  </a:ext>
                </a:extLst>
              </p:cNvPr>
              <p:cNvSpPr/>
              <p:nvPr/>
            </p:nvSpPr>
            <p:spPr>
              <a:xfrm rot="16200000">
                <a:off x="3921112" y="2561928"/>
                <a:ext cx="288453" cy="241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E5F2E9B-D97A-449C-93C0-A57CF857078E}"/>
                  </a:ext>
                </a:extLst>
              </p:cNvPr>
              <p:cNvSpPr/>
              <p:nvPr/>
            </p:nvSpPr>
            <p:spPr>
              <a:xfrm rot="16200000">
                <a:off x="3890627" y="4493519"/>
                <a:ext cx="288453" cy="24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800C4CD-D5A3-42E5-B8F7-8158D35CA657}"/>
                </a:ext>
              </a:extLst>
            </p:cNvPr>
            <p:cNvSpPr/>
            <p:nvPr/>
          </p:nvSpPr>
          <p:spPr>
            <a:xfrm rot="16200000">
              <a:off x="3394675" y="7032668"/>
              <a:ext cx="288453" cy="24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88B6C-07CD-4D26-8C03-6B91E8142065}"/>
              </a:ext>
            </a:extLst>
          </p:cNvPr>
          <p:cNvGrpSpPr/>
          <p:nvPr/>
        </p:nvGrpSpPr>
        <p:grpSpPr>
          <a:xfrm rot="16200000">
            <a:off x="7184749" y="1591164"/>
            <a:ext cx="2904565" cy="1105737"/>
            <a:chOff x="361018" y="7567049"/>
            <a:chExt cx="2947385" cy="825623"/>
          </a:xfrm>
          <a:solidFill>
            <a:srgbClr val="FF9900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479285-5B93-461E-BA43-CD78D2FE80BD}"/>
                </a:ext>
              </a:extLst>
            </p:cNvPr>
            <p:cNvGrpSpPr/>
            <p:nvPr/>
          </p:nvGrpSpPr>
          <p:grpSpPr>
            <a:xfrm>
              <a:off x="361018" y="7567049"/>
              <a:ext cx="2947385" cy="825623"/>
              <a:chOff x="10608816" y="4354266"/>
              <a:chExt cx="2947385" cy="825623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DEBACB-3B4A-40A4-AC83-E55A816C01FE}"/>
                  </a:ext>
                </a:extLst>
              </p:cNvPr>
              <p:cNvSpPr/>
              <p:nvPr/>
            </p:nvSpPr>
            <p:spPr>
              <a:xfrm>
                <a:off x="10608816" y="4354266"/>
                <a:ext cx="2947385" cy="82562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6A4C45-13E5-4B0B-9E7E-D10FD46AFD04}"/>
                  </a:ext>
                </a:extLst>
              </p:cNvPr>
              <p:cNvSpPr/>
              <p:nvPr/>
            </p:nvSpPr>
            <p:spPr>
              <a:xfrm>
                <a:off x="11519534" y="4354267"/>
                <a:ext cx="1147040" cy="825622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C79338-5096-4D99-A995-ECE993F0A8B5}"/>
                </a:ext>
              </a:extLst>
            </p:cNvPr>
            <p:cNvSpPr txBox="1"/>
            <p:nvPr/>
          </p:nvSpPr>
          <p:spPr>
            <a:xfrm rot="5400000">
              <a:off x="570980" y="7810323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23CE85-1468-44E0-B950-2E293CC0E814}"/>
                </a:ext>
              </a:extLst>
            </p:cNvPr>
            <p:cNvSpPr txBox="1"/>
            <p:nvPr/>
          </p:nvSpPr>
          <p:spPr>
            <a:xfrm rot="5400000">
              <a:off x="2564015" y="7810323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18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4531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1.875E-6 2.22222E-6 L 0.03776 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6413B-7124-4102-90A5-1314837845E4}"/>
              </a:ext>
            </a:extLst>
          </p:cNvPr>
          <p:cNvSpPr/>
          <p:nvPr/>
        </p:nvSpPr>
        <p:spPr>
          <a:xfrm>
            <a:off x="927728" y="454339"/>
            <a:ext cx="9686441" cy="5928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29FE3-5B83-452D-89ED-C50C1E0BD227}"/>
              </a:ext>
            </a:extLst>
          </p:cNvPr>
          <p:cNvGrpSpPr/>
          <p:nvPr/>
        </p:nvGrpSpPr>
        <p:grpSpPr>
          <a:xfrm>
            <a:off x="1303233" y="5572393"/>
            <a:ext cx="906141" cy="537455"/>
            <a:chOff x="5128651" y="8389734"/>
            <a:chExt cx="1691464" cy="10032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AD024F0-FA3B-40FE-A790-B1663AA08A0C}"/>
                </a:ext>
              </a:extLst>
            </p:cNvPr>
            <p:cNvGrpSpPr/>
            <p:nvPr/>
          </p:nvGrpSpPr>
          <p:grpSpPr>
            <a:xfrm>
              <a:off x="5128651" y="8478064"/>
              <a:ext cx="239421" cy="768689"/>
              <a:chOff x="5161757" y="8478064"/>
              <a:chExt cx="239421" cy="768689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6DB0C8-9B29-4585-AD4F-EAD846A67485}"/>
                  </a:ext>
                </a:extLst>
              </p:cNvPr>
              <p:cNvSpPr/>
              <p:nvPr/>
            </p:nvSpPr>
            <p:spPr>
              <a:xfrm rot="16200000">
                <a:off x="5163487" y="8476334"/>
                <a:ext cx="235962" cy="2394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366E96D-C3B6-4A24-AE84-697C521EBDC5}"/>
                  </a:ext>
                </a:extLst>
              </p:cNvPr>
              <p:cNvSpPr/>
              <p:nvPr/>
            </p:nvSpPr>
            <p:spPr>
              <a:xfrm rot="15960820">
                <a:off x="5174678" y="9027404"/>
                <a:ext cx="213581" cy="2251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1DC2B6-26A7-473B-9DC7-23F961A32D21}"/>
                </a:ext>
              </a:extLst>
            </p:cNvPr>
            <p:cNvSpPr txBox="1"/>
            <p:nvPr/>
          </p:nvSpPr>
          <p:spPr>
            <a:xfrm>
              <a:off x="5401179" y="8389734"/>
              <a:ext cx="1418936" cy="100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4" dirty="0"/>
                <a:t>Loose Pivot</a:t>
              </a:r>
            </a:p>
            <a:p>
              <a:endParaRPr lang="en-GB" sz="964" dirty="0"/>
            </a:p>
            <a:p>
              <a:r>
                <a:rPr lang="en-GB" sz="964" dirty="0"/>
                <a:t>Fixed Pivot</a:t>
              </a:r>
              <a:endParaRPr lang="en-US" sz="964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A199413-B728-4474-B32C-3E4CE2DED682}"/>
              </a:ext>
            </a:extLst>
          </p:cNvPr>
          <p:cNvSpPr txBox="1"/>
          <p:nvPr/>
        </p:nvSpPr>
        <p:spPr>
          <a:xfrm>
            <a:off x="4057470" y="837251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FD52EB-C988-4C86-8AFA-794A6D3EC919}"/>
              </a:ext>
            </a:extLst>
          </p:cNvPr>
          <p:cNvGrpSpPr/>
          <p:nvPr/>
        </p:nvGrpSpPr>
        <p:grpSpPr>
          <a:xfrm>
            <a:off x="3720035" y="1229362"/>
            <a:ext cx="1378452" cy="428700"/>
            <a:chOff x="2135220" y="701336"/>
            <a:chExt cx="1691055" cy="1454440"/>
          </a:xfrm>
        </p:grpSpPr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CB2DC95A-15DC-4FC5-B38C-2B565AA47021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 dirty="0">
                <a:solidFill>
                  <a:schemeClr val="tx1"/>
                </a:solidFill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9816A78-85EA-423A-9E5E-BF46371F8045}"/>
                </a:ext>
              </a:extLst>
            </p:cNvPr>
            <p:cNvSpPr/>
            <p:nvPr/>
          </p:nvSpPr>
          <p:spPr>
            <a:xfrm rot="13677123">
              <a:off x="1875441" y="1126653"/>
              <a:ext cx="638333" cy="11877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7629F885-7FCB-4652-818D-E52551B634EE}"/>
                </a:ext>
              </a:extLst>
            </p:cNvPr>
            <p:cNvSpPr/>
            <p:nvPr/>
          </p:nvSpPr>
          <p:spPr>
            <a:xfrm rot="7547930">
              <a:off x="3433235" y="1073384"/>
              <a:ext cx="638333" cy="11877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F010BAA8-DD74-4B44-9DD2-8CB020B6C38E}"/>
              </a:ext>
            </a:extLst>
          </p:cNvPr>
          <p:cNvSpPr/>
          <p:nvPr/>
        </p:nvSpPr>
        <p:spPr>
          <a:xfrm rot="10800000" flipH="1">
            <a:off x="2170610" y="3265170"/>
            <a:ext cx="1079179" cy="160916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CBBE67-EC84-4146-8B78-7745A8BFFEA4}"/>
              </a:ext>
            </a:extLst>
          </p:cNvPr>
          <p:cNvSpPr txBox="1"/>
          <p:nvPr/>
        </p:nvSpPr>
        <p:spPr>
          <a:xfrm>
            <a:off x="1111668" y="3174747"/>
            <a:ext cx="1278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Fixed pivot</a:t>
            </a:r>
            <a:endParaRPr lang="en-US" sz="15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8EA0E2-E957-4B80-825C-472370D27EB3}"/>
              </a:ext>
            </a:extLst>
          </p:cNvPr>
          <p:cNvGrpSpPr/>
          <p:nvPr/>
        </p:nvGrpSpPr>
        <p:grpSpPr>
          <a:xfrm>
            <a:off x="6458188" y="2332499"/>
            <a:ext cx="5303884" cy="1379350"/>
            <a:chOff x="6458188" y="2332499"/>
            <a:chExt cx="5086232" cy="13793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A4361E-F590-4005-B7D1-AE1F6F0A9F83}"/>
                </a:ext>
              </a:extLst>
            </p:cNvPr>
            <p:cNvSpPr/>
            <p:nvPr/>
          </p:nvSpPr>
          <p:spPr>
            <a:xfrm rot="5400000">
              <a:off x="8289290" y="501397"/>
              <a:ext cx="1379350" cy="5041553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1E05F54A-614A-463E-8633-92851E06930D}"/>
                </a:ext>
              </a:extLst>
            </p:cNvPr>
            <p:cNvSpPr/>
            <p:nvPr/>
          </p:nvSpPr>
          <p:spPr>
            <a:xfrm>
              <a:off x="10769035" y="3120511"/>
              <a:ext cx="590057" cy="179977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933A0B-124A-43D1-9FDF-7C100C2BC699}"/>
                </a:ext>
              </a:extLst>
            </p:cNvPr>
            <p:cNvSpPr txBox="1"/>
            <p:nvPr/>
          </p:nvSpPr>
          <p:spPr>
            <a:xfrm>
              <a:off x="10845538" y="3300488"/>
              <a:ext cx="69888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Input</a:t>
              </a:r>
              <a:endParaRPr lang="en-US" sz="15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EEDDFB-2905-4FFC-8D1B-A51C8C88FCA7}"/>
                </a:ext>
              </a:extLst>
            </p:cNvPr>
            <p:cNvSpPr txBox="1"/>
            <p:nvPr/>
          </p:nvSpPr>
          <p:spPr>
            <a:xfrm>
              <a:off x="9565098" y="2832702"/>
              <a:ext cx="102065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Lever</a:t>
              </a:r>
              <a:endParaRPr lang="en-US" sz="15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88B6C-07CD-4D26-8C03-6B91E8142065}"/>
              </a:ext>
            </a:extLst>
          </p:cNvPr>
          <p:cNvGrpSpPr/>
          <p:nvPr/>
        </p:nvGrpSpPr>
        <p:grpSpPr>
          <a:xfrm rot="16200000">
            <a:off x="6663582" y="2316870"/>
            <a:ext cx="3281205" cy="1505107"/>
            <a:chOff x="457814" y="7571437"/>
            <a:chExt cx="2947385" cy="825623"/>
          </a:xfrm>
          <a:solidFill>
            <a:srgbClr val="FF9900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479285-5B93-461E-BA43-CD78D2FE80BD}"/>
                </a:ext>
              </a:extLst>
            </p:cNvPr>
            <p:cNvGrpSpPr/>
            <p:nvPr/>
          </p:nvGrpSpPr>
          <p:grpSpPr>
            <a:xfrm>
              <a:off x="457814" y="7571437"/>
              <a:ext cx="2947385" cy="825623"/>
              <a:chOff x="10705612" y="4358654"/>
              <a:chExt cx="2947385" cy="825623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DEBACB-3B4A-40A4-AC83-E55A816C01FE}"/>
                  </a:ext>
                </a:extLst>
              </p:cNvPr>
              <p:cNvSpPr/>
              <p:nvPr/>
            </p:nvSpPr>
            <p:spPr>
              <a:xfrm>
                <a:off x="10705612" y="4358654"/>
                <a:ext cx="2947385" cy="82562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6A4C45-13E5-4B0B-9E7E-D10FD46AFD04}"/>
                  </a:ext>
                </a:extLst>
              </p:cNvPr>
              <p:cNvSpPr/>
              <p:nvPr/>
            </p:nvSpPr>
            <p:spPr>
              <a:xfrm>
                <a:off x="11545852" y="4358655"/>
                <a:ext cx="1353951" cy="825622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C79338-5096-4D99-A995-ECE993F0A8B5}"/>
                </a:ext>
              </a:extLst>
            </p:cNvPr>
            <p:cNvSpPr txBox="1"/>
            <p:nvPr/>
          </p:nvSpPr>
          <p:spPr>
            <a:xfrm rot="5400000">
              <a:off x="544476" y="7896465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23CE85-1468-44E0-B950-2E293CC0E814}"/>
                </a:ext>
              </a:extLst>
            </p:cNvPr>
            <p:cNvSpPr txBox="1"/>
            <p:nvPr/>
          </p:nvSpPr>
          <p:spPr>
            <a:xfrm rot="5400000">
              <a:off x="2668043" y="7898956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A97BA5A-E3A4-41F1-9EEE-A0196FBBF655}"/>
              </a:ext>
            </a:extLst>
          </p:cNvPr>
          <p:cNvSpPr/>
          <p:nvPr/>
        </p:nvSpPr>
        <p:spPr>
          <a:xfrm rot="21061499">
            <a:off x="2778051" y="1688747"/>
            <a:ext cx="3240000" cy="32400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87F5C4-05AA-41DA-BF8B-5DFCE9FF74BA}"/>
              </a:ext>
            </a:extLst>
          </p:cNvPr>
          <p:cNvSpPr/>
          <p:nvPr/>
        </p:nvSpPr>
        <p:spPr>
          <a:xfrm rot="16200000">
            <a:off x="4319261" y="3172821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C33365C-426A-485D-85AC-817B105E1228}"/>
              </a:ext>
            </a:extLst>
          </p:cNvPr>
          <p:cNvSpPr/>
          <p:nvPr/>
        </p:nvSpPr>
        <p:spPr>
          <a:xfrm rot="16200000">
            <a:off x="4331292" y="189794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EA70F00-B6D8-4B3F-B332-748965E62BC2}"/>
              </a:ext>
            </a:extLst>
          </p:cNvPr>
          <p:cNvGrpSpPr/>
          <p:nvPr/>
        </p:nvGrpSpPr>
        <p:grpSpPr>
          <a:xfrm>
            <a:off x="3910696" y="2907249"/>
            <a:ext cx="3280113" cy="1609200"/>
            <a:chOff x="4842255" y="4079809"/>
            <a:chExt cx="3280113" cy="16092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9315B0F-02FF-478F-B145-38221EBE4A6E}"/>
                </a:ext>
              </a:extLst>
            </p:cNvPr>
            <p:cNvSpPr/>
            <p:nvPr/>
          </p:nvSpPr>
          <p:spPr>
            <a:xfrm rot="19618168">
              <a:off x="4842255" y="4326839"/>
              <a:ext cx="3280113" cy="1030411"/>
            </a:xfrm>
            <a:prstGeom prst="roundRect">
              <a:avLst>
                <a:gd name="adj" fmla="val 41818"/>
              </a:avLst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96A6C6-93DA-4AB5-9730-B3783B9689BD}"/>
                </a:ext>
              </a:extLst>
            </p:cNvPr>
            <p:cNvSpPr/>
            <p:nvPr/>
          </p:nvSpPr>
          <p:spPr>
            <a:xfrm rot="16200000">
              <a:off x="7438056" y="4079809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34C8AEE-F78C-4464-A4B4-7AB734B76C97}"/>
                </a:ext>
              </a:extLst>
            </p:cNvPr>
            <p:cNvSpPr/>
            <p:nvPr/>
          </p:nvSpPr>
          <p:spPr>
            <a:xfrm rot="18357170">
              <a:off x="5337915" y="5509009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243F8B-965F-4E2B-88AB-06DC06064D62}"/>
                </a:ext>
              </a:extLst>
            </p:cNvPr>
            <p:cNvSpPr txBox="1"/>
            <p:nvPr/>
          </p:nvSpPr>
          <p:spPr>
            <a:xfrm>
              <a:off x="6116319" y="4702626"/>
              <a:ext cx="68373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Lever</a:t>
              </a:r>
              <a:endParaRPr lang="en-US" sz="15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B34F6-2ABE-42EF-A49C-5059A869CB7E}"/>
              </a:ext>
            </a:extLst>
          </p:cNvPr>
          <p:cNvGrpSpPr/>
          <p:nvPr/>
        </p:nvGrpSpPr>
        <p:grpSpPr>
          <a:xfrm rot="399977">
            <a:off x="3230984" y="2887048"/>
            <a:ext cx="3280113" cy="1609200"/>
            <a:chOff x="4842255" y="4079809"/>
            <a:chExt cx="3280113" cy="160920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0802171-6371-48CC-9333-47036D02237D}"/>
                </a:ext>
              </a:extLst>
            </p:cNvPr>
            <p:cNvSpPr/>
            <p:nvPr/>
          </p:nvSpPr>
          <p:spPr>
            <a:xfrm rot="19618168">
              <a:off x="4842255" y="4326839"/>
              <a:ext cx="3280113" cy="1030411"/>
            </a:xfrm>
            <a:prstGeom prst="roundRect">
              <a:avLst>
                <a:gd name="adj" fmla="val 41818"/>
              </a:avLst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33C6B2A-0FEB-4CCD-8526-979571001517}"/>
                </a:ext>
              </a:extLst>
            </p:cNvPr>
            <p:cNvSpPr/>
            <p:nvPr/>
          </p:nvSpPr>
          <p:spPr>
            <a:xfrm rot="16200000">
              <a:off x="7438056" y="4079809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4C1EF8-36B6-40F4-B5CD-A4DF00B42B6D}"/>
                </a:ext>
              </a:extLst>
            </p:cNvPr>
            <p:cNvSpPr/>
            <p:nvPr/>
          </p:nvSpPr>
          <p:spPr>
            <a:xfrm rot="18357170">
              <a:off x="5337915" y="5509009"/>
              <a:ext cx="180000" cy="18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F79F91-8C76-4545-81E9-1392D0ECFE41}"/>
                </a:ext>
              </a:extLst>
            </p:cNvPr>
            <p:cNvSpPr txBox="1"/>
            <p:nvPr/>
          </p:nvSpPr>
          <p:spPr>
            <a:xfrm>
              <a:off x="6116319" y="4702626"/>
              <a:ext cx="68373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Lever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1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3646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8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2.96296E-6 L 0.02018 -0.00208 C 0.02461 -0.00277 0.03073 -0.00185 0.03633 0.00185 C 0.04336 0.00556 0.04831 0.00973 0.05156 0.01505 L 0.06771 0.03681 " pathEditMode="relative" rAng="17220000" ptsTypes="AAAAA">
                                      <p:cBhvr>
                                        <p:cTn id="14" dur="1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FC23EC-302E-46E7-B0BB-B63CF150B6A3}"/>
              </a:ext>
            </a:extLst>
          </p:cNvPr>
          <p:cNvSpPr txBox="1"/>
          <p:nvPr/>
        </p:nvSpPr>
        <p:spPr>
          <a:xfrm>
            <a:off x="4522410" y="4425728"/>
            <a:ext cx="33802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These resources have been brought to you by</a:t>
            </a:r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DA80-325D-4027-8C23-C52D3BF94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730" y="4725810"/>
            <a:ext cx="4165644" cy="15545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F017C6-0F1D-44F9-9030-9E8E7C83C4BB}"/>
              </a:ext>
            </a:extLst>
          </p:cNvPr>
          <p:cNvSpPr/>
          <p:nvPr/>
        </p:nvSpPr>
        <p:spPr>
          <a:xfrm>
            <a:off x="1852411" y="521280"/>
            <a:ext cx="8484164" cy="5829748"/>
          </a:xfrm>
          <a:prstGeom prst="rect">
            <a:avLst/>
          </a:prstGeom>
          <a:noFill/>
          <a:ln w="38100">
            <a:solidFill>
              <a:srgbClr val="100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98CEC-6648-4F92-AC99-0E500116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60" y="1389874"/>
            <a:ext cx="4838384" cy="282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5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5F2689-3D2D-40DE-BFA2-D7FFEE634D1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402355" cy="8274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605E62-3C47-46F8-B563-B2FA48AE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21" y="159066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Levers and Linkages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CF1B1-8754-4FCB-BEC8-32EA52B2F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90" y="1397358"/>
            <a:ext cx="11739093" cy="5095513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/>
              <a:t>Levers are the simplest of mechanisms.</a:t>
            </a:r>
          </a:p>
          <a:p>
            <a:endParaRPr lang="en-GB" sz="4000" dirty="0"/>
          </a:p>
          <a:p>
            <a:r>
              <a:rPr lang="en-GB" sz="4000" dirty="0"/>
              <a:t>When a </a:t>
            </a:r>
            <a:r>
              <a:rPr lang="en-GB" sz="4000" b="1" dirty="0"/>
              <a:t>force</a:t>
            </a:r>
            <a:r>
              <a:rPr lang="en-GB" sz="4000" dirty="0"/>
              <a:t> is applied to one side, the other sides moves in the </a:t>
            </a:r>
            <a:r>
              <a:rPr lang="en-GB" sz="4000" b="1" dirty="0"/>
              <a:t>opposite</a:t>
            </a:r>
            <a:r>
              <a:rPr lang="en-GB" sz="4000" dirty="0"/>
              <a:t> direction.</a:t>
            </a:r>
          </a:p>
          <a:p>
            <a:endParaRPr lang="en-GB" sz="4000" dirty="0"/>
          </a:p>
          <a:p>
            <a:r>
              <a:rPr lang="en-GB" sz="4000" dirty="0"/>
              <a:t>Fixed pivot points are called the </a:t>
            </a:r>
            <a:r>
              <a:rPr lang="en-GB" sz="4000" b="1" dirty="0"/>
              <a:t>fulcrum</a:t>
            </a:r>
            <a:r>
              <a:rPr lang="en-GB" sz="4000" dirty="0"/>
              <a:t>.</a:t>
            </a:r>
          </a:p>
          <a:p>
            <a:endParaRPr lang="en-GB" sz="4000" dirty="0"/>
          </a:p>
          <a:p>
            <a:r>
              <a:rPr lang="en-GB" sz="4000" dirty="0"/>
              <a:t>By moving the </a:t>
            </a:r>
            <a:r>
              <a:rPr lang="en-GB" sz="4000" b="1" dirty="0"/>
              <a:t>fulcrum</a:t>
            </a:r>
            <a:r>
              <a:rPr lang="en-GB" sz="4000" dirty="0"/>
              <a:t> the </a:t>
            </a:r>
            <a:r>
              <a:rPr lang="en-GB" sz="4000" b="1" dirty="0"/>
              <a:t>force</a:t>
            </a:r>
            <a:r>
              <a:rPr lang="en-GB" sz="4000" dirty="0"/>
              <a:t> can be made greater or smaller.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4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FCEF5A-EDBC-43A7-A360-A483A61A5C1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48061"/>
            <a:ext cx="12653492" cy="84422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B2485D-329D-40E4-B331-A6C3446A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926" y="362395"/>
            <a:ext cx="5915025" cy="994172"/>
          </a:xfrm>
        </p:spPr>
        <p:txBody>
          <a:bodyPr/>
          <a:lstStyle/>
          <a:p>
            <a:pPr algn="ctr"/>
            <a:r>
              <a:rPr lang="en-GB" b="1" dirty="0">
                <a:latin typeface="+mn-lt"/>
              </a:rPr>
              <a:t>Key Words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B2C42-246E-45D4-8D79-12EFC55A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90" y="1287887"/>
            <a:ext cx="11223937" cy="3870713"/>
          </a:xfrm>
        </p:spPr>
        <p:txBody>
          <a:bodyPr>
            <a:normAutofit fontScale="25000" lnSpcReduction="20000"/>
          </a:bodyPr>
          <a:lstStyle/>
          <a:p>
            <a:r>
              <a:rPr lang="en-GB" sz="14400" b="1" dirty="0"/>
              <a:t>Mechanism</a:t>
            </a:r>
            <a:r>
              <a:rPr lang="en-GB" sz="14400" dirty="0"/>
              <a:t> – creates movement. It is a system of parts 				  working together in a machine.</a:t>
            </a:r>
          </a:p>
          <a:p>
            <a:endParaRPr lang="en-GB" sz="14400" dirty="0"/>
          </a:p>
          <a:p>
            <a:r>
              <a:rPr lang="en-GB" sz="14400" b="1" dirty="0"/>
              <a:t>Lever</a:t>
            </a:r>
            <a:r>
              <a:rPr lang="en-GB" sz="14400" dirty="0"/>
              <a:t> – a stiff bar that moves based on a fixed pivot point.</a:t>
            </a:r>
          </a:p>
          <a:p>
            <a:endParaRPr lang="en-GB" sz="14400" dirty="0"/>
          </a:p>
          <a:p>
            <a:r>
              <a:rPr lang="en-GB" sz="14400" b="1" dirty="0"/>
              <a:t>Pivot</a:t>
            </a:r>
            <a:r>
              <a:rPr lang="en-GB" sz="14400" dirty="0"/>
              <a:t> – the central point, where a mechanism turns.</a:t>
            </a:r>
          </a:p>
          <a:p>
            <a:endParaRPr lang="en-GB" sz="14400" dirty="0"/>
          </a:p>
          <a:p>
            <a:r>
              <a:rPr lang="en-GB" sz="14400" b="1" dirty="0"/>
              <a:t>Fulcrum </a:t>
            </a:r>
            <a:r>
              <a:rPr lang="en-GB" sz="14400" dirty="0"/>
              <a:t>– the name for fixed pivot points </a:t>
            </a:r>
          </a:p>
          <a:p>
            <a:endParaRPr lang="en-GB" sz="14400" dirty="0"/>
          </a:p>
          <a:p>
            <a:r>
              <a:rPr lang="en-GB" sz="14400" b="1" dirty="0"/>
              <a:t>Linkage</a:t>
            </a:r>
            <a:r>
              <a:rPr lang="en-GB" sz="14400" dirty="0"/>
              <a:t> – a mechanism involving two or more levers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27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6413B-7124-4102-90A5-1314837845E4}"/>
              </a:ext>
            </a:extLst>
          </p:cNvPr>
          <p:cNvSpPr/>
          <p:nvPr/>
        </p:nvSpPr>
        <p:spPr>
          <a:xfrm>
            <a:off x="1660932" y="270760"/>
            <a:ext cx="8870136" cy="6479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29FE3-5B83-452D-89ED-C50C1E0BD227}"/>
              </a:ext>
            </a:extLst>
          </p:cNvPr>
          <p:cNvGrpSpPr/>
          <p:nvPr/>
        </p:nvGrpSpPr>
        <p:grpSpPr>
          <a:xfrm>
            <a:off x="1895642" y="6053365"/>
            <a:ext cx="1145132" cy="519698"/>
            <a:chOff x="5159324" y="8484184"/>
            <a:chExt cx="1600337" cy="72628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66E96D-C3B6-4A24-AE84-697C521EBDC5}"/>
                </a:ext>
              </a:extLst>
            </p:cNvPr>
            <p:cNvSpPr/>
            <p:nvPr/>
          </p:nvSpPr>
          <p:spPr>
            <a:xfrm rot="15960820">
              <a:off x="5165092" y="8897944"/>
              <a:ext cx="213581" cy="2251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1DC2B6-26A7-473B-9DC7-23F961A32D21}"/>
                </a:ext>
              </a:extLst>
            </p:cNvPr>
            <p:cNvSpPr txBox="1"/>
            <p:nvPr/>
          </p:nvSpPr>
          <p:spPr>
            <a:xfrm>
              <a:off x="5391593" y="8484184"/>
              <a:ext cx="1368068" cy="726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sz="964" dirty="0"/>
            </a:p>
            <a:p>
              <a:r>
                <a:rPr lang="en-GB" sz="964" dirty="0"/>
                <a:t>Fixed Pivot</a:t>
              </a:r>
              <a:endParaRPr lang="en-US" sz="964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390082-BBDA-47B5-80B8-E0A3ADBB7614}"/>
              </a:ext>
            </a:extLst>
          </p:cNvPr>
          <p:cNvGrpSpPr/>
          <p:nvPr/>
        </p:nvGrpSpPr>
        <p:grpSpPr>
          <a:xfrm>
            <a:off x="5159116" y="894045"/>
            <a:ext cx="1907619" cy="808728"/>
            <a:chOff x="2078971" y="101623"/>
            <a:chExt cx="1752050" cy="2054156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4A775ECC-11ED-4302-96FA-8CEA1CB3330E}"/>
                </a:ext>
              </a:extLst>
            </p:cNvPr>
            <p:cNvSpPr/>
            <p:nvPr/>
          </p:nvSpPr>
          <p:spPr>
            <a:xfrm>
              <a:off x="2138358" y="101623"/>
              <a:ext cx="1687918" cy="2054156"/>
            </a:xfrm>
            <a:prstGeom prst="blockArc">
              <a:avLst>
                <a:gd name="adj1" fmla="val 11108956"/>
                <a:gd name="adj2" fmla="val 21187194"/>
                <a:gd name="adj3" fmla="val 240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 dirty="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8D6553F-1129-4CB5-BC22-701C39FE012B}"/>
                </a:ext>
              </a:extLst>
            </p:cNvPr>
            <p:cNvSpPr/>
            <p:nvPr/>
          </p:nvSpPr>
          <p:spPr>
            <a:xfrm rot="13677123">
              <a:off x="1819192" y="1001355"/>
              <a:ext cx="638333" cy="11877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F20A15F-B162-4D7E-AE45-F15A991A2366}"/>
                </a:ext>
              </a:extLst>
            </p:cNvPr>
            <p:cNvSpPr/>
            <p:nvPr/>
          </p:nvSpPr>
          <p:spPr>
            <a:xfrm rot="7547930">
              <a:off x="3452467" y="878900"/>
              <a:ext cx="638333" cy="11877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EA65EF3-190B-4A9D-A7AF-0669DC541074}"/>
              </a:ext>
            </a:extLst>
          </p:cNvPr>
          <p:cNvSpPr txBox="1"/>
          <p:nvPr/>
        </p:nvSpPr>
        <p:spPr>
          <a:xfrm>
            <a:off x="2763075" y="3146917"/>
            <a:ext cx="1707868" cy="4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Fixed pivot</a:t>
            </a:r>
            <a:endParaRPr lang="en-US" sz="15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545A25-3D4B-4E01-9BDB-7D2FDA55D98A}"/>
              </a:ext>
            </a:extLst>
          </p:cNvPr>
          <p:cNvGrpSpPr/>
          <p:nvPr/>
        </p:nvGrpSpPr>
        <p:grpSpPr>
          <a:xfrm>
            <a:off x="4132926" y="1382744"/>
            <a:ext cx="3960000" cy="3960000"/>
            <a:chOff x="4248063" y="1362265"/>
            <a:chExt cx="3926145" cy="398272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BA4361E-F590-4005-B7D1-AE1F6F0A9F83}"/>
                </a:ext>
              </a:extLst>
            </p:cNvPr>
            <p:cNvSpPr/>
            <p:nvPr/>
          </p:nvSpPr>
          <p:spPr>
            <a:xfrm rot="21061499">
              <a:off x="4248063" y="1362265"/>
              <a:ext cx="3926145" cy="398272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346B90-B5F5-4F0C-A3D4-63EBAB6EB315}"/>
                </a:ext>
              </a:extLst>
            </p:cNvPr>
            <p:cNvSpPr/>
            <p:nvPr/>
          </p:nvSpPr>
          <p:spPr>
            <a:xfrm>
              <a:off x="6104354" y="1518609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1BD38EF6-C09C-42C4-B62D-966E00CA64CA}"/>
              </a:ext>
            </a:extLst>
          </p:cNvPr>
          <p:cNvSpPr/>
          <p:nvPr/>
        </p:nvSpPr>
        <p:spPr>
          <a:xfrm rot="16200000">
            <a:off x="5977048" y="3202503"/>
            <a:ext cx="236409" cy="2302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A7C5FCC9-9BE4-44D0-A03C-3C59FAC6B476}"/>
              </a:ext>
            </a:extLst>
          </p:cNvPr>
          <p:cNvSpPr/>
          <p:nvPr/>
        </p:nvSpPr>
        <p:spPr>
          <a:xfrm rot="10800000" flipH="1">
            <a:off x="3885746" y="3283139"/>
            <a:ext cx="1825635" cy="68996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</p:spTree>
    <p:extLst>
      <p:ext uri="{BB962C8B-B14F-4D97-AF65-F5344CB8AC3E}">
        <p14:creationId xmlns:p14="http://schemas.microsoft.com/office/powerpoint/2010/main" val="14445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9B72749-39AA-4D8A-BCC0-A4A28851B943}"/>
              </a:ext>
            </a:extLst>
          </p:cNvPr>
          <p:cNvSpPr/>
          <p:nvPr/>
        </p:nvSpPr>
        <p:spPr>
          <a:xfrm>
            <a:off x="1589022" y="1152385"/>
            <a:ext cx="8870136" cy="4713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B23563-DA27-4DC2-BC9B-454D1F7D1AAB}"/>
              </a:ext>
            </a:extLst>
          </p:cNvPr>
          <p:cNvGrpSpPr/>
          <p:nvPr/>
        </p:nvGrpSpPr>
        <p:grpSpPr>
          <a:xfrm>
            <a:off x="5458220" y="964087"/>
            <a:ext cx="1118862" cy="5453242"/>
            <a:chOff x="5488463" y="1152384"/>
            <a:chExt cx="1118862" cy="527658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400951-BE6A-40A4-96B7-E9F02B103CA8}"/>
                </a:ext>
              </a:extLst>
            </p:cNvPr>
            <p:cNvGrpSpPr/>
            <p:nvPr/>
          </p:nvGrpSpPr>
          <p:grpSpPr>
            <a:xfrm>
              <a:off x="5488463" y="1152384"/>
              <a:ext cx="1118862" cy="5276581"/>
              <a:chOff x="5488463" y="1152384"/>
              <a:chExt cx="1118862" cy="52765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A7A1A4E-1C0F-4CA0-A550-270FCF0F7419}"/>
                  </a:ext>
                </a:extLst>
              </p:cNvPr>
              <p:cNvSpPr/>
              <p:nvPr/>
            </p:nvSpPr>
            <p:spPr>
              <a:xfrm rot="5400000">
                <a:off x="3398491" y="3242356"/>
                <a:ext cx="5276581" cy="1096638"/>
              </a:xfrm>
              <a:prstGeom prst="rect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1E05F54A-614A-463E-8633-92851E06930D}"/>
                  </a:ext>
                </a:extLst>
              </p:cNvPr>
              <p:cNvSpPr/>
              <p:nvPr/>
            </p:nvSpPr>
            <p:spPr>
              <a:xfrm rot="5400000">
                <a:off x="5545375" y="6082805"/>
                <a:ext cx="404665" cy="165061"/>
              </a:xfrm>
              <a:prstGeom prst="left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199413-B728-4474-B32C-3E4CE2DED682}"/>
                  </a:ext>
                </a:extLst>
              </p:cNvPr>
              <p:cNvSpPr txBox="1"/>
              <p:nvPr/>
            </p:nvSpPr>
            <p:spPr>
              <a:xfrm>
                <a:off x="5534704" y="1273219"/>
                <a:ext cx="88650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Output</a:t>
                </a:r>
                <a:endParaRPr lang="en-US" sz="15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933A0B-124A-43D1-9FDF-7C100C2BC699}"/>
                  </a:ext>
                </a:extLst>
              </p:cNvPr>
              <p:cNvSpPr txBox="1"/>
              <p:nvPr/>
            </p:nvSpPr>
            <p:spPr>
              <a:xfrm>
                <a:off x="5864114" y="6032801"/>
                <a:ext cx="74321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Input</a:t>
                </a:r>
                <a:endParaRPr lang="en-US" sz="15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DF740D-5D3C-400F-948F-4D8A2E43BEED}"/>
                  </a:ext>
                </a:extLst>
              </p:cNvPr>
              <p:cNvSpPr txBox="1"/>
              <p:nvPr/>
            </p:nvSpPr>
            <p:spPr>
              <a:xfrm>
                <a:off x="5747708" y="2548824"/>
                <a:ext cx="68308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Lever</a:t>
                </a:r>
                <a:endParaRPr lang="en-US" sz="1500" dirty="0"/>
              </a:p>
            </p:txBody>
          </p:sp>
        </p:grpSp>
        <p:sp>
          <p:nvSpPr>
            <p:cNvPr id="18" name="Arrow: Left-Right 17">
              <a:extLst>
                <a:ext uri="{FF2B5EF4-FFF2-40B4-BE49-F238E27FC236}">
                  <a16:creationId xmlns:a16="http://schemas.microsoft.com/office/drawing/2014/main" id="{38D31E8A-319E-4CA9-B3D2-95981B6595B5}"/>
                </a:ext>
              </a:extLst>
            </p:cNvPr>
            <p:cNvSpPr/>
            <p:nvPr/>
          </p:nvSpPr>
          <p:spPr>
            <a:xfrm rot="5400000">
              <a:off x="6161058" y="1352270"/>
              <a:ext cx="404665" cy="165061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88B6C-07CD-4D26-8C03-6B91E8142065}"/>
              </a:ext>
            </a:extLst>
          </p:cNvPr>
          <p:cNvGrpSpPr/>
          <p:nvPr/>
        </p:nvGrpSpPr>
        <p:grpSpPr>
          <a:xfrm rot="10800000">
            <a:off x="4715431" y="3357361"/>
            <a:ext cx="2582213" cy="1064341"/>
            <a:chOff x="361018" y="7567049"/>
            <a:chExt cx="2947385" cy="825624"/>
          </a:xfrm>
          <a:solidFill>
            <a:srgbClr val="FF9900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479285-5B93-461E-BA43-CD78D2FE80BD}"/>
                </a:ext>
              </a:extLst>
            </p:cNvPr>
            <p:cNvGrpSpPr/>
            <p:nvPr/>
          </p:nvGrpSpPr>
          <p:grpSpPr>
            <a:xfrm>
              <a:off x="361018" y="7567049"/>
              <a:ext cx="2947385" cy="825624"/>
              <a:chOff x="10608816" y="4354266"/>
              <a:chExt cx="2947385" cy="825624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DEBACB-3B4A-40A4-AC83-E55A816C01FE}"/>
                  </a:ext>
                </a:extLst>
              </p:cNvPr>
              <p:cNvSpPr/>
              <p:nvPr/>
            </p:nvSpPr>
            <p:spPr>
              <a:xfrm>
                <a:off x="10608816" y="4354266"/>
                <a:ext cx="2947385" cy="82562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6A4C45-13E5-4B0B-9E7E-D10FD46AFD04}"/>
                  </a:ext>
                </a:extLst>
              </p:cNvPr>
              <p:cNvSpPr/>
              <p:nvPr/>
            </p:nvSpPr>
            <p:spPr>
              <a:xfrm>
                <a:off x="11315589" y="4354268"/>
                <a:ext cx="1498252" cy="825622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C79338-5096-4D99-A995-ECE993F0A8B5}"/>
                </a:ext>
              </a:extLst>
            </p:cNvPr>
            <p:cNvSpPr txBox="1"/>
            <p:nvPr/>
          </p:nvSpPr>
          <p:spPr>
            <a:xfrm rot="10800000">
              <a:off x="430260" y="7789475"/>
              <a:ext cx="572414" cy="336177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23CE85-1468-44E0-B950-2E293CC0E814}"/>
                </a:ext>
              </a:extLst>
            </p:cNvPr>
            <p:cNvSpPr txBox="1"/>
            <p:nvPr/>
          </p:nvSpPr>
          <p:spPr>
            <a:xfrm rot="10800000">
              <a:off x="2608978" y="7789475"/>
              <a:ext cx="572414" cy="336177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98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0052 -0.1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963481C-3C9F-4078-B1CC-698915D85E0E}"/>
              </a:ext>
            </a:extLst>
          </p:cNvPr>
          <p:cNvSpPr/>
          <p:nvPr/>
        </p:nvSpPr>
        <p:spPr>
          <a:xfrm>
            <a:off x="1531872" y="1003673"/>
            <a:ext cx="8253478" cy="4861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9F7089-F983-4AE4-B0A1-0FE54F66D699}"/>
              </a:ext>
            </a:extLst>
          </p:cNvPr>
          <p:cNvGrpSpPr/>
          <p:nvPr/>
        </p:nvGrpSpPr>
        <p:grpSpPr>
          <a:xfrm>
            <a:off x="4184492" y="3143587"/>
            <a:ext cx="6475636" cy="977563"/>
            <a:chOff x="4184492" y="3143587"/>
            <a:chExt cx="6475636" cy="9775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7A1A4E-1C0F-4CA0-A550-270FCF0F7419}"/>
                </a:ext>
              </a:extLst>
            </p:cNvPr>
            <p:cNvSpPr/>
            <p:nvPr/>
          </p:nvSpPr>
          <p:spPr>
            <a:xfrm>
              <a:off x="4184492" y="3143587"/>
              <a:ext cx="6475636" cy="977563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1E05F54A-614A-463E-8633-92851E06930D}"/>
                </a:ext>
              </a:extLst>
            </p:cNvPr>
            <p:cNvSpPr/>
            <p:nvPr/>
          </p:nvSpPr>
          <p:spPr>
            <a:xfrm>
              <a:off x="9908785" y="3450825"/>
              <a:ext cx="603489" cy="204235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933A0B-124A-43D1-9FDF-7C100C2BC699}"/>
                </a:ext>
              </a:extLst>
            </p:cNvPr>
            <p:cNvSpPr txBox="1"/>
            <p:nvPr/>
          </p:nvSpPr>
          <p:spPr>
            <a:xfrm>
              <a:off x="9908785" y="3687107"/>
              <a:ext cx="6620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Input</a:t>
              </a:r>
              <a:endParaRPr lang="en-US" sz="15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DF740D-5D3C-400F-948F-4D8A2E43BEED}"/>
                </a:ext>
              </a:extLst>
            </p:cNvPr>
            <p:cNvSpPr txBox="1"/>
            <p:nvPr/>
          </p:nvSpPr>
          <p:spPr>
            <a:xfrm>
              <a:off x="5743023" y="3460750"/>
              <a:ext cx="7059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Lever</a:t>
              </a:r>
              <a:endParaRPr lang="en-US" sz="15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88B6C-07CD-4D26-8C03-6B91E8142065}"/>
              </a:ext>
            </a:extLst>
          </p:cNvPr>
          <p:cNvGrpSpPr/>
          <p:nvPr/>
        </p:nvGrpSpPr>
        <p:grpSpPr>
          <a:xfrm rot="16200000">
            <a:off x="6096874" y="3127318"/>
            <a:ext cx="3162299" cy="1010099"/>
            <a:chOff x="287832" y="7567049"/>
            <a:chExt cx="3075863" cy="825623"/>
          </a:xfrm>
          <a:solidFill>
            <a:srgbClr val="FF9900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479285-5B93-461E-BA43-CD78D2FE80BD}"/>
                </a:ext>
              </a:extLst>
            </p:cNvPr>
            <p:cNvGrpSpPr/>
            <p:nvPr/>
          </p:nvGrpSpPr>
          <p:grpSpPr>
            <a:xfrm>
              <a:off x="287832" y="7567049"/>
              <a:ext cx="3075863" cy="825623"/>
              <a:chOff x="10535630" y="4354266"/>
              <a:chExt cx="3075863" cy="825623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DEBACB-3B4A-40A4-AC83-E55A816C01FE}"/>
                  </a:ext>
                </a:extLst>
              </p:cNvPr>
              <p:cNvSpPr/>
              <p:nvPr/>
            </p:nvSpPr>
            <p:spPr>
              <a:xfrm>
                <a:off x="10535630" y="4354266"/>
                <a:ext cx="3075863" cy="82562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6A4C45-13E5-4B0B-9E7E-D10FD46AFD04}"/>
                  </a:ext>
                </a:extLst>
              </p:cNvPr>
              <p:cNvSpPr/>
              <p:nvPr/>
            </p:nvSpPr>
            <p:spPr>
              <a:xfrm>
                <a:off x="11556390" y="4354267"/>
                <a:ext cx="1038685" cy="825622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C79338-5096-4D99-A995-ECE993F0A8B5}"/>
                </a:ext>
              </a:extLst>
            </p:cNvPr>
            <p:cNvSpPr txBox="1"/>
            <p:nvPr/>
          </p:nvSpPr>
          <p:spPr>
            <a:xfrm rot="5400000">
              <a:off x="570980" y="7810323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23CE85-1468-44E0-B950-2E293CC0E814}"/>
                </a:ext>
              </a:extLst>
            </p:cNvPr>
            <p:cNvSpPr txBox="1"/>
            <p:nvPr/>
          </p:nvSpPr>
          <p:spPr>
            <a:xfrm rot="5400000">
              <a:off x="2564015" y="7810323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29FE3-5B83-452D-89ED-C50C1E0BD227}"/>
              </a:ext>
            </a:extLst>
          </p:cNvPr>
          <p:cNvGrpSpPr/>
          <p:nvPr/>
        </p:nvGrpSpPr>
        <p:grpSpPr>
          <a:xfrm>
            <a:off x="3038830" y="5253793"/>
            <a:ext cx="906141" cy="537455"/>
            <a:chOff x="5128651" y="8389734"/>
            <a:chExt cx="1691464" cy="10032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AD024F0-FA3B-40FE-A790-B1663AA08A0C}"/>
                </a:ext>
              </a:extLst>
            </p:cNvPr>
            <p:cNvGrpSpPr/>
            <p:nvPr/>
          </p:nvGrpSpPr>
          <p:grpSpPr>
            <a:xfrm>
              <a:off x="5128651" y="8478064"/>
              <a:ext cx="239421" cy="768689"/>
              <a:chOff x="5161757" y="8478064"/>
              <a:chExt cx="239421" cy="768689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6DB0C8-9B29-4585-AD4F-EAD846A67485}"/>
                  </a:ext>
                </a:extLst>
              </p:cNvPr>
              <p:cNvSpPr/>
              <p:nvPr/>
            </p:nvSpPr>
            <p:spPr>
              <a:xfrm rot="16200000">
                <a:off x="5163487" y="8476334"/>
                <a:ext cx="235962" cy="2394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366E96D-C3B6-4A24-AE84-697C521EBDC5}"/>
                  </a:ext>
                </a:extLst>
              </p:cNvPr>
              <p:cNvSpPr/>
              <p:nvPr/>
            </p:nvSpPr>
            <p:spPr>
              <a:xfrm rot="15960820">
                <a:off x="5174678" y="9027404"/>
                <a:ext cx="213581" cy="2251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1DC2B6-26A7-473B-9DC7-23F961A32D21}"/>
                </a:ext>
              </a:extLst>
            </p:cNvPr>
            <p:cNvSpPr txBox="1"/>
            <p:nvPr/>
          </p:nvSpPr>
          <p:spPr>
            <a:xfrm>
              <a:off x="5401179" y="8389734"/>
              <a:ext cx="1418936" cy="100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4" dirty="0"/>
                <a:t>Loose Pivot</a:t>
              </a:r>
            </a:p>
            <a:p>
              <a:endParaRPr lang="en-GB" sz="964" dirty="0"/>
            </a:p>
            <a:p>
              <a:r>
                <a:rPr lang="en-GB" sz="964" dirty="0"/>
                <a:t>Fixed Pivot</a:t>
              </a:r>
              <a:endParaRPr lang="en-US" sz="964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390082-BBDA-47B5-80B8-E0A3ADBB7614}"/>
              </a:ext>
            </a:extLst>
          </p:cNvPr>
          <p:cNvGrpSpPr/>
          <p:nvPr/>
        </p:nvGrpSpPr>
        <p:grpSpPr>
          <a:xfrm rot="21065997">
            <a:off x="2540073" y="1209905"/>
            <a:ext cx="1286211" cy="719020"/>
            <a:chOff x="2022948" y="701336"/>
            <a:chExt cx="1916577" cy="1454440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4A775ECC-11ED-4302-96FA-8CEA1CB3330E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8D6553F-1129-4CB5-BC22-701C39FE012B}"/>
                </a:ext>
              </a:extLst>
            </p:cNvPr>
            <p:cNvSpPr/>
            <p:nvPr/>
          </p:nvSpPr>
          <p:spPr>
            <a:xfrm rot="12999675">
              <a:off x="2022948" y="1196995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8F20A15F-B162-4D7E-AE45-F15A991A2366}"/>
                </a:ext>
              </a:extLst>
            </p:cNvPr>
            <p:cNvSpPr/>
            <p:nvPr/>
          </p:nvSpPr>
          <p:spPr>
            <a:xfrm rot="8643958">
              <a:off x="3708706" y="1175099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A199413-B728-4474-B32C-3E4CE2DED682}"/>
              </a:ext>
            </a:extLst>
          </p:cNvPr>
          <p:cNvSpPr txBox="1"/>
          <p:nvPr/>
        </p:nvSpPr>
        <p:spPr>
          <a:xfrm>
            <a:off x="2872883" y="1373188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678C37E-EAB7-4243-A2E4-F9859945E4C3}"/>
              </a:ext>
            </a:extLst>
          </p:cNvPr>
          <p:cNvSpPr/>
          <p:nvPr/>
        </p:nvSpPr>
        <p:spPr>
          <a:xfrm rot="10800000">
            <a:off x="4704563" y="4467783"/>
            <a:ext cx="786792" cy="108817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A65EF3-190B-4A9D-A7AF-0669DC541074}"/>
              </a:ext>
            </a:extLst>
          </p:cNvPr>
          <p:cNvSpPr txBox="1"/>
          <p:nvPr/>
        </p:nvSpPr>
        <p:spPr>
          <a:xfrm>
            <a:off x="5418595" y="4366838"/>
            <a:ext cx="1278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Fixed pivot</a:t>
            </a:r>
            <a:endParaRPr lang="en-US" sz="15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67B546-A72D-49A2-9D6F-8968EFC4E59F}"/>
              </a:ext>
            </a:extLst>
          </p:cNvPr>
          <p:cNvGrpSpPr/>
          <p:nvPr/>
        </p:nvGrpSpPr>
        <p:grpSpPr>
          <a:xfrm rot="20728707">
            <a:off x="3227816" y="1942222"/>
            <a:ext cx="895558" cy="2981739"/>
            <a:chOff x="3865066" y="1840104"/>
            <a:chExt cx="895558" cy="29817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DE377A1-BAAF-4399-80FB-106B8C213B03}"/>
                </a:ext>
              </a:extLst>
            </p:cNvPr>
            <p:cNvSpPr/>
            <p:nvPr/>
          </p:nvSpPr>
          <p:spPr>
            <a:xfrm rot="21061499">
              <a:off x="3865066" y="1840104"/>
              <a:ext cx="895558" cy="298173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42A5665-EA2F-4C75-9AD1-C986150C12F9}"/>
                </a:ext>
              </a:extLst>
            </p:cNvPr>
            <p:cNvSpPr/>
            <p:nvPr/>
          </p:nvSpPr>
          <p:spPr>
            <a:xfrm rot="16200000">
              <a:off x="4267268" y="3457674"/>
              <a:ext cx="176992" cy="1723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D70791E-3231-43C4-816F-7BA4827760B8}"/>
                </a:ext>
              </a:extLst>
            </p:cNvPr>
            <p:cNvSpPr/>
            <p:nvPr/>
          </p:nvSpPr>
          <p:spPr>
            <a:xfrm rot="16200000">
              <a:off x="4406930" y="4315790"/>
              <a:ext cx="176992" cy="1723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97924C-11DB-48EC-AE43-E79674A2DE87}"/>
              </a:ext>
            </a:extLst>
          </p:cNvPr>
          <p:cNvGrpSpPr/>
          <p:nvPr/>
        </p:nvGrpSpPr>
        <p:grpSpPr>
          <a:xfrm>
            <a:off x="3484161" y="1871812"/>
            <a:ext cx="895558" cy="2981739"/>
            <a:chOff x="3865066" y="1840104"/>
            <a:chExt cx="895558" cy="29817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1E7893-C72D-4E26-9C4D-97FE7FBA8FFD}"/>
                </a:ext>
              </a:extLst>
            </p:cNvPr>
            <p:cNvSpPr/>
            <p:nvPr/>
          </p:nvSpPr>
          <p:spPr>
            <a:xfrm rot="21061499">
              <a:off x="3865066" y="1840104"/>
              <a:ext cx="895558" cy="298173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19F88A0-B702-4460-9900-79A137E00174}"/>
                </a:ext>
              </a:extLst>
            </p:cNvPr>
            <p:cNvSpPr/>
            <p:nvPr/>
          </p:nvSpPr>
          <p:spPr>
            <a:xfrm rot="16200000">
              <a:off x="4267268" y="3457674"/>
              <a:ext cx="176992" cy="1723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BC73613-6724-4F3D-AC1E-728211D751DA}"/>
                </a:ext>
              </a:extLst>
            </p:cNvPr>
            <p:cNvSpPr/>
            <p:nvPr/>
          </p:nvSpPr>
          <p:spPr>
            <a:xfrm rot="16200000">
              <a:off x="4406930" y="4315790"/>
              <a:ext cx="176992" cy="1723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</p:spTree>
    <p:extLst>
      <p:ext uri="{BB962C8B-B14F-4D97-AF65-F5344CB8AC3E}">
        <p14:creationId xmlns:p14="http://schemas.microsoft.com/office/powerpoint/2010/main" val="140743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95833E-6 3.7037E-7 L -0.04609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6413B-7124-4102-90A5-1314837845E4}"/>
              </a:ext>
            </a:extLst>
          </p:cNvPr>
          <p:cNvSpPr/>
          <p:nvPr/>
        </p:nvSpPr>
        <p:spPr>
          <a:xfrm>
            <a:off x="796516" y="588054"/>
            <a:ext cx="9174822" cy="5702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9F4F8F-73F8-4811-BEA4-A144F2063DFE}"/>
              </a:ext>
            </a:extLst>
          </p:cNvPr>
          <p:cNvGrpSpPr/>
          <p:nvPr/>
        </p:nvGrpSpPr>
        <p:grpSpPr>
          <a:xfrm>
            <a:off x="4184492" y="2884866"/>
            <a:ext cx="6917796" cy="1108536"/>
            <a:chOff x="4184492" y="2884866"/>
            <a:chExt cx="6917796" cy="1108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7A1A4E-1C0F-4CA0-A550-270FCF0F7419}"/>
                </a:ext>
              </a:extLst>
            </p:cNvPr>
            <p:cNvSpPr/>
            <p:nvPr/>
          </p:nvSpPr>
          <p:spPr>
            <a:xfrm>
              <a:off x="4184492" y="2884866"/>
              <a:ext cx="6895884" cy="110853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Lever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1E05F54A-614A-463E-8633-92851E06930D}"/>
                </a:ext>
              </a:extLst>
            </p:cNvPr>
            <p:cNvSpPr/>
            <p:nvPr/>
          </p:nvSpPr>
          <p:spPr>
            <a:xfrm>
              <a:off x="10253307" y="3099582"/>
              <a:ext cx="608356" cy="24119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7B2C00-28EE-4410-BD6F-FF5362EB19D4}"/>
                </a:ext>
              </a:extLst>
            </p:cNvPr>
            <p:cNvSpPr txBox="1"/>
            <p:nvPr/>
          </p:nvSpPr>
          <p:spPr>
            <a:xfrm>
              <a:off x="10268596" y="3594859"/>
              <a:ext cx="8336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Input</a:t>
              </a:r>
              <a:endParaRPr lang="en-US" sz="15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F80659-CE4F-4C90-A4F1-47AE484662E9}"/>
              </a:ext>
            </a:extLst>
          </p:cNvPr>
          <p:cNvGrpSpPr/>
          <p:nvPr/>
        </p:nvGrpSpPr>
        <p:grpSpPr>
          <a:xfrm rot="20568539">
            <a:off x="3333244" y="1911224"/>
            <a:ext cx="982365" cy="2981739"/>
            <a:chOff x="2564296" y="1808922"/>
            <a:chExt cx="1341782" cy="556591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F5A6D69-F274-4B8C-9C7A-DE10CB9B38DD}"/>
                </a:ext>
              </a:extLst>
            </p:cNvPr>
            <p:cNvSpPr/>
            <p:nvPr/>
          </p:nvSpPr>
          <p:spPr>
            <a:xfrm rot="21061499">
              <a:off x="2564296" y="1808922"/>
              <a:ext cx="1341782" cy="55659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D1C2D0E-A70B-476C-AECE-5ECAEBBFA754}"/>
                </a:ext>
              </a:extLst>
            </p:cNvPr>
            <p:cNvSpPr/>
            <p:nvPr/>
          </p:nvSpPr>
          <p:spPr>
            <a:xfrm rot="16200000">
              <a:off x="3071227" y="4821695"/>
              <a:ext cx="336000" cy="2458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2BD0C4E-C98F-4595-A3B7-4E1FB6E122A6}"/>
                </a:ext>
              </a:extLst>
            </p:cNvPr>
            <p:cNvSpPr/>
            <p:nvPr/>
          </p:nvSpPr>
          <p:spPr>
            <a:xfrm rot="16200000">
              <a:off x="3263430" y="6460126"/>
              <a:ext cx="336000" cy="2458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8B8F4A-EE85-4398-A5B6-20CF86613023}"/>
              </a:ext>
            </a:extLst>
          </p:cNvPr>
          <p:cNvGrpSpPr/>
          <p:nvPr/>
        </p:nvGrpSpPr>
        <p:grpSpPr>
          <a:xfrm rot="20787624">
            <a:off x="4946837" y="1788583"/>
            <a:ext cx="982365" cy="2981739"/>
            <a:chOff x="2564296" y="1808922"/>
            <a:chExt cx="1341782" cy="556591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33826C6-8E09-43E1-BA23-9CCD9022B714}"/>
                </a:ext>
              </a:extLst>
            </p:cNvPr>
            <p:cNvSpPr/>
            <p:nvPr/>
          </p:nvSpPr>
          <p:spPr>
            <a:xfrm rot="21061499">
              <a:off x="2564296" y="1808922"/>
              <a:ext cx="1341782" cy="55659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BA61A6-9B54-4FFF-899D-EDDED1A3E1D5}"/>
                </a:ext>
              </a:extLst>
            </p:cNvPr>
            <p:cNvSpPr/>
            <p:nvPr/>
          </p:nvSpPr>
          <p:spPr>
            <a:xfrm rot="16200000">
              <a:off x="3071227" y="4821695"/>
              <a:ext cx="336000" cy="2458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EA67F64-D3BA-44C4-BA38-59C2AE92F986}"/>
                </a:ext>
              </a:extLst>
            </p:cNvPr>
            <p:cNvSpPr/>
            <p:nvPr/>
          </p:nvSpPr>
          <p:spPr>
            <a:xfrm rot="16200000">
              <a:off x="3263430" y="6460126"/>
              <a:ext cx="336000" cy="2458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88B6C-07CD-4D26-8C03-6B91E8142065}"/>
              </a:ext>
            </a:extLst>
          </p:cNvPr>
          <p:cNvGrpSpPr/>
          <p:nvPr/>
        </p:nvGrpSpPr>
        <p:grpSpPr>
          <a:xfrm rot="16200000">
            <a:off x="7158988" y="2851546"/>
            <a:ext cx="3474017" cy="1175175"/>
            <a:chOff x="361018" y="7567049"/>
            <a:chExt cx="2947385" cy="825623"/>
          </a:xfrm>
          <a:solidFill>
            <a:srgbClr val="FF9900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479285-5B93-461E-BA43-CD78D2FE80BD}"/>
                </a:ext>
              </a:extLst>
            </p:cNvPr>
            <p:cNvGrpSpPr/>
            <p:nvPr/>
          </p:nvGrpSpPr>
          <p:grpSpPr>
            <a:xfrm>
              <a:off x="361018" y="7567049"/>
              <a:ext cx="2947385" cy="825623"/>
              <a:chOff x="10608816" y="4354266"/>
              <a:chExt cx="2947385" cy="825623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DEBACB-3B4A-40A4-AC83-E55A816C01FE}"/>
                  </a:ext>
                </a:extLst>
              </p:cNvPr>
              <p:cNvSpPr/>
              <p:nvPr/>
            </p:nvSpPr>
            <p:spPr>
              <a:xfrm>
                <a:off x="10608816" y="4354266"/>
                <a:ext cx="2947385" cy="82562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6A4C45-13E5-4B0B-9E7E-D10FD46AFD04}"/>
                  </a:ext>
                </a:extLst>
              </p:cNvPr>
              <p:cNvSpPr/>
              <p:nvPr/>
            </p:nvSpPr>
            <p:spPr>
              <a:xfrm>
                <a:off x="11556391" y="4354266"/>
                <a:ext cx="1038685" cy="825622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C79338-5096-4D99-A995-ECE993F0A8B5}"/>
                </a:ext>
              </a:extLst>
            </p:cNvPr>
            <p:cNvSpPr txBox="1"/>
            <p:nvPr/>
          </p:nvSpPr>
          <p:spPr>
            <a:xfrm rot="5400000">
              <a:off x="562905" y="7868068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23CE85-1468-44E0-B950-2E293CC0E814}"/>
                </a:ext>
              </a:extLst>
            </p:cNvPr>
            <p:cNvSpPr txBox="1"/>
            <p:nvPr/>
          </p:nvSpPr>
          <p:spPr>
            <a:xfrm rot="5400000">
              <a:off x="2549484" y="7868068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B52701-7A23-42AB-AB02-BF2BDB89686A}"/>
              </a:ext>
            </a:extLst>
          </p:cNvPr>
          <p:cNvGrpSpPr/>
          <p:nvPr/>
        </p:nvGrpSpPr>
        <p:grpSpPr>
          <a:xfrm>
            <a:off x="5206706" y="1773395"/>
            <a:ext cx="982365" cy="2981739"/>
            <a:chOff x="2564296" y="1808922"/>
            <a:chExt cx="1341782" cy="556591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491825-B971-4294-A595-F00EA8FC8A91}"/>
                </a:ext>
              </a:extLst>
            </p:cNvPr>
            <p:cNvSpPr/>
            <p:nvPr/>
          </p:nvSpPr>
          <p:spPr>
            <a:xfrm rot="21061499">
              <a:off x="2564296" y="1808922"/>
              <a:ext cx="1341782" cy="55659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A606C5-DC81-4515-B184-D818F329FAAC}"/>
                </a:ext>
              </a:extLst>
            </p:cNvPr>
            <p:cNvSpPr/>
            <p:nvPr/>
          </p:nvSpPr>
          <p:spPr>
            <a:xfrm rot="16200000">
              <a:off x="3071227" y="4821695"/>
              <a:ext cx="336000" cy="2458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262C8DE-D787-4B28-BEB2-CAE52DA2DC70}"/>
                </a:ext>
              </a:extLst>
            </p:cNvPr>
            <p:cNvSpPr/>
            <p:nvPr/>
          </p:nvSpPr>
          <p:spPr>
            <a:xfrm rot="16200000">
              <a:off x="3263430" y="6460126"/>
              <a:ext cx="336000" cy="2458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29FE3-5B83-452D-89ED-C50C1E0BD227}"/>
              </a:ext>
            </a:extLst>
          </p:cNvPr>
          <p:cNvGrpSpPr/>
          <p:nvPr/>
        </p:nvGrpSpPr>
        <p:grpSpPr>
          <a:xfrm>
            <a:off x="1443309" y="5462223"/>
            <a:ext cx="906142" cy="537455"/>
            <a:chOff x="5128650" y="8389734"/>
            <a:chExt cx="1691465" cy="10032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AD024F0-FA3B-40FE-A790-B1663AA08A0C}"/>
                </a:ext>
              </a:extLst>
            </p:cNvPr>
            <p:cNvGrpSpPr/>
            <p:nvPr/>
          </p:nvGrpSpPr>
          <p:grpSpPr>
            <a:xfrm>
              <a:off x="5128650" y="8478064"/>
              <a:ext cx="239421" cy="768689"/>
              <a:chOff x="5161756" y="8478064"/>
              <a:chExt cx="239421" cy="768689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6DB0C8-9B29-4585-AD4F-EAD846A67485}"/>
                  </a:ext>
                </a:extLst>
              </p:cNvPr>
              <p:cNvSpPr/>
              <p:nvPr/>
            </p:nvSpPr>
            <p:spPr>
              <a:xfrm rot="16200000">
                <a:off x="5163486" y="8476334"/>
                <a:ext cx="235962" cy="2394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366E96D-C3B6-4A24-AE84-697C521EBDC5}"/>
                  </a:ext>
                </a:extLst>
              </p:cNvPr>
              <p:cNvSpPr/>
              <p:nvPr/>
            </p:nvSpPr>
            <p:spPr>
              <a:xfrm rot="15960820">
                <a:off x="5174678" y="9027404"/>
                <a:ext cx="213581" cy="2251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1DC2B6-26A7-473B-9DC7-23F961A32D21}"/>
                </a:ext>
              </a:extLst>
            </p:cNvPr>
            <p:cNvSpPr txBox="1"/>
            <p:nvPr/>
          </p:nvSpPr>
          <p:spPr>
            <a:xfrm>
              <a:off x="5401179" y="8389734"/>
              <a:ext cx="1418936" cy="100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4" dirty="0"/>
                <a:t>Loose Pivot</a:t>
              </a:r>
            </a:p>
            <a:p>
              <a:endParaRPr lang="en-GB" sz="964" dirty="0"/>
            </a:p>
            <a:p>
              <a:r>
                <a:rPr lang="en-GB" sz="964" dirty="0"/>
                <a:t>Fixed Pivot</a:t>
              </a:r>
              <a:endParaRPr lang="en-US" sz="964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51DFCD-F550-411F-A8B4-66728BA500ED}"/>
              </a:ext>
            </a:extLst>
          </p:cNvPr>
          <p:cNvGrpSpPr/>
          <p:nvPr/>
        </p:nvGrpSpPr>
        <p:grpSpPr>
          <a:xfrm rot="20325421">
            <a:off x="4417476" y="1129051"/>
            <a:ext cx="1286211" cy="719020"/>
            <a:chOff x="2022948" y="701336"/>
            <a:chExt cx="1916577" cy="1454440"/>
          </a:xfrm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9C66EB2B-F702-42EC-BF85-FDEBC17F92C8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A8D7EDA-FDA3-4D60-B945-2F0DB9EC7119}"/>
                </a:ext>
              </a:extLst>
            </p:cNvPr>
            <p:cNvSpPr/>
            <p:nvPr/>
          </p:nvSpPr>
          <p:spPr>
            <a:xfrm rot="12999675">
              <a:off x="2022948" y="1196995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177C791-7482-4781-BAAF-B149A0C721AB}"/>
                </a:ext>
              </a:extLst>
            </p:cNvPr>
            <p:cNvSpPr/>
            <p:nvPr/>
          </p:nvSpPr>
          <p:spPr>
            <a:xfrm rot="8643958">
              <a:off x="3708706" y="1175099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C16D43-8C66-4ED6-88AA-646B1FAF1BD7}"/>
              </a:ext>
            </a:extLst>
          </p:cNvPr>
          <p:cNvGrpSpPr/>
          <p:nvPr/>
        </p:nvGrpSpPr>
        <p:grpSpPr>
          <a:xfrm rot="20125272">
            <a:off x="2451437" y="1268995"/>
            <a:ext cx="1286211" cy="719020"/>
            <a:chOff x="2022948" y="701336"/>
            <a:chExt cx="1916577" cy="1454440"/>
          </a:xfrm>
        </p:grpSpPr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7C8B8AB2-61A9-4CAC-948E-95904592FA3F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>
                <a:solidFill>
                  <a:schemeClr val="tx1"/>
                </a:solidFill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386A118-2BF4-48AA-9084-CADEC84ED3C9}"/>
                </a:ext>
              </a:extLst>
            </p:cNvPr>
            <p:cNvSpPr/>
            <p:nvPr/>
          </p:nvSpPr>
          <p:spPr>
            <a:xfrm rot="12999675">
              <a:off x="2022948" y="1196995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094B9CE-93C4-4ADD-809D-11CF9B2C3B7E}"/>
                </a:ext>
              </a:extLst>
            </p:cNvPr>
            <p:cNvSpPr/>
            <p:nvPr/>
          </p:nvSpPr>
          <p:spPr>
            <a:xfrm rot="8643958">
              <a:off x="3708706" y="1175099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4A3267F-27D5-435A-9523-0E8F83E023BB}"/>
              </a:ext>
            </a:extLst>
          </p:cNvPr>
          <p:cNvSpPr txBox="1"/>
          <p:nvPr/>
        </p:nvSpPr>
        <p:spPr>
          <a:xfrm>
            <a:off x="2790774" y="1488609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A7130F-3B18-43E2-94F8-F8A1F66F2185}"/>
              </a:ext>
            </a:extLst>
          </p:cNvPr>
          <p:cNvSpPr txBox="1"/>
          <p:nvPr/>
        </p:nvSpPr>
        <p:spPr>
          <a:xfrm>
            <a:off x="4697719" y="1265017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36E5CFF-98E2-430B-85AF-E5DB7CADC31F}"/>
              </a:ext>
            </a:extLst>
          </p:cNvPr>
          <p:cNvSpPr/>
          <p:nvPr/>
        </p:nvSpPr>
        <p:spPr>
          <a:xfrm rot="10800000" flipH="1">
            <a:off x="3087368" y="4356946"/>
            <a:ext cx="560811" cy="40641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0CB31-B43E-4BB6-B838-9848A7F5E4E7}"/>
              </a:ext>
            </a:extLst>
          </p:cNvPr>
          <p:cNvSpPr txBox="1"/>
          <p:nvPr/>
        </p:nvSpPr>
        <p:spPr>
          <a:xfrm>
            <a:off x="1710137" y="4242460"/>
            <a:ext cx="1278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Fixed pivots</a:t>
            </a:r>
            <a:endParaRPr lang="en-US" sz="1500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2EBFC3F-AE3F-4516-8274-EF2FEDA829A2}"/>
              </a:ext>
            </a:extLst>
          </p:cNvPr>
          <p:cNvSpPr/>
          <p:nvPr/>
        </p:nvSpPr>
        <p:spPr>
          <a:xfrm rot="10800000" flipH="1">
            <a:off x="4980138" y="4356945"/>
            <a:ext cx="560811" cy="40641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7E027D-C59F-4B25-B35C-ADCAEDD82622}"/>
              </a:ext>
            </a:extLst>
          </p:cNvPr>
          <p:cNvGrpSpPr/>
          <p:nvPr/>
        </p:nvGrpSpPr>
        <p:grpSpPr>
          <a:xfrm>
            <a:off x="3595904" y="1853795"/>
            <a:ext cx="982365" cy="2981739"/>
            <a:chOff x="2564296" y="1808922"/>
            <a:chExt cx="1341782" cy="556591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B47ABA-3871-4B92-8180-AE0D0E672FAA}"/>
                </a:ext>
              </a:extLst>
            </p:cNvPr>
            <p:cNvSpPr/>
            <p:nvPr/>
          </p:nvSpPr>
          <p:spPr>
            <a:xfrm rot="21061499">
              <a:off x="2564296" y="1808922"/>
              <a:ext cx="1341782" cy="55659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0E7ACD2-92C1-4F4C-B9F1-E20E3425C512}"/>
                </a:ext>
              </a:extLst>
            </p:cNvPr>
            <p:cNvSpPr/>
            <p:nvPr/>
          </p:nvSpPr>
          <p:spPr>
            <a:xfrm rot="16200000">
              <a:off x="3071227" y="4821695"/>
              <a:ext cx="336000" cy="2458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1B6B575-BD8D-4456-9507-7DA13B5BB495}"/>
                </a:ext>
              </a:extLst>
            </p:cNvPr>
            <p:cNvSpPr/>
            <p:nvPr/>
          </p:nvSpPr>
          <p:spPr>
            <a:xfrm rot="16200000">
              <a:off x="3263430" y="6460126"/>
              <a:ext cx="336000" cy="2458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</p:spTree>
    <p:extLst>
      <p:ext uri="{BB962C8B-B14F-4D97-AF65-F5344CB8AC3E}">
        <p14:creationId xmlns:p14="http://schemas.microsoft.com/office/powerpoint/2010/main" val="4005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1.11111E-6 L -0.0420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6413B-7124-4102-90A5-1314837845E4}"/>
              </a:ext>
            </a:extLst>
          </p:cNvPr>
          <p:cNvSpPr/>
          <p:nvPr/>
        </p:nvSpPr>
        <p:spPr>
          <a:xfrm>
            <a:off x="796516" y="588054"/>
            <a:ext cx="9174822" cy="5702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9F4F8F-73F8-4811-BEA4-A144F2063DFE}"/>
              </a:ext>
            </a:extLst>
          </p:cNvPr>
          <p:cNvGrpSpPr/>
          <p:nvPr/>
        </p:nvGrpSpPr>
        <p:grpSpPr>
          <a:xfrm>
            <a:off x="4184492" y="2884866"/>
            <a:ext cx="6917796" cy="1108536"/>
            <a:chOff x="4184492" y="2884866"/>
            <a:chExt cx="6917796" cy="1108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7A1A4E-1C0F-4CA0-A550-270FCF0F7419}"/>
                </a:ext>
              </a:extLst>
            </p:cNvPr>
            <p:cNvSpPr/>
            <p:nvPr/>
          </p:nvSpPr>
          <p:spPr>
            <a:xfrm>
              <a:off x="4184492" y="2884866"/>
              <a:ext cx="6895884" cy="1108536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>
                  <a:solidFill>
                    <a:schemeClr val="tx1"/>
                  </a:solidFill>
                </a:rPr>
                <a:t>Lever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1E05F54A-614A-463E-8633-92851E06930D}"/>
                </a:ext>
              </a:extLst>
            </p:cNvPr>
            <p:cNvSpPr/>
            <p:nvPr/>
          </p:nvSpPr>
          <p:spPr>
            <a:xfrm>
              <a:off x="10253307" y="3099582"/>
              <a:ext cx="608356" cy="24119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7B2C00-28EE-4410-BD6F-FF5362EB19D4}"/>
                </a:ext>
              </a:extLst>
            </p:cNvPr>
            <p:cNvSpPr txBox="1"/>
            <p:nvPr/>
          </p:nvSpPr>
          <p:spPr>
            <a:xfrm>
              <a:off x="10268596" y="3594859"/>
              <a:ext cx="8336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Input</a:t>
              </a:r>
              <a:endParaRPr lang="en-US" sz="15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F80659-CE4F-4C90-A4F1-47AE484662E9}"/>
              </a:ext>
            </a:extLst>
          </p:cNvPr>
          <p:cNvGrpSpPr/>
          <p:nvPr/>
        </p:nvGrpSpPr>
        <p:grpSpPr>
          <a:xfrm rot="20568539">
            <a:off x="3117507" y="1869626"/>
            <a:ext cx="982365" cy="2981739"/>
            <a:chOff x="2564296" y="1808922"/>
            <a:chExt cx="1341782" cy="556591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F5A6D69-F274-4B8C-9C7A-DE10CB9B38DD}"/>
                </a:ext>
              </a:extLst>
            </p:cNvPr>
            <p:cNvSpPr/>
            <p:nvPr/>
          </p:nvSpPr>
          <p:spPr>
            <a:xfrm rot="21061499">
              <a:off x="2564296" y="1808922"/>
              <a:ext cx="1341782" cy="55659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D1C2D0E-A70B-476C-AECE-5ECAEBBFA754}"/>
                </a:ext>
              </a:extLst>
            </p:cNvPr>
            <p:cNvSpPr/>
            <p:nvPr/>
          </p:nvSpPr>
          <p:spPr>
            <a:xfrm rot="16200000">
              <a:off x="3071227" y="4821695"/>
              <a:ext cx="336000" cy="2458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2BD0C4E-C98F-4595-A3B7-4E1FB6E122A6}"/>
                </a:ext>
              </a:extLst>
            </p:cNvPr>
            <p:cNvSpPr/>
            <p:nvPr/>
          </p:nvSpPr>
          <p:spPr>
            <a:xfrm rot="16200000">
              <a:off x="3263430" y="6460126"/>
              <a:ext cx="336000" cy="2458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8B8F4A-EE85-4398-A5B6-20CF86613023}"/>
              </a:ext>
            </a:extLst>
          </p:cNvPr>
          <p:cNvGrpSpPr/>
          <p:nvPr/>
        </p:nvGrpSpPr>
        <p:grpSpPr>
          <a:xfrm rot="1030705">
            <a:off x="5317740" y="1161764"/>
            <a:ext cx="982365" cy="2981739"/>
            <a:chOff x="2374053" y="646784"/>
            <a:chExt cx="1341782" cy="556591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33826C6-8E09-43E1-BA23-9CCD9022B714}"/>
                </a:ext>
              </a:extLst>
            </p:cNvPr>
            <p:cNvSpPr/>
            <p:nvPr/>
          </p:nvSpPr>
          <p:spPr>
            <a:xfrm rot="21061499">
              <a:off x="2374053" y="646784"/>
              <a:ext cx="1341782" cy="55659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1BA61A6-9B54-4FFF-899D-EDDED1A3E1D5}"/>
                </a:ext>
              </a:extLst>
            </p:cNvPr>
            <p:cNvSpPr/>
            <p:nvPr/>
          </p:nvSpPr>
          <p:spPr>
            <a:xfrm rot="16200000">
              <a:off x="3065112" y="4765007"/>
              <a:ext cx="336000" cy="2458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EA67F64-D3BA-44C4-BA38-59C2AE92F986}"/>
                </a:ext>
              </a:extLst>
            </p:cNvPr>
            <p:cNvSpPr/>
            <p:nvPr/>
          </p:nvSpPr>
          <p:spPr>
            <a:xfrm rot="16200000">
              <a:off x="2871456" y="3104269"/>
              <a:ext cx="336000" cy="2458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88B6C-07CD-4D26-8C03-6B91E8142065}"/>
              </a:ext>
            </a:extLst>
          </p:cNvPr>
          <p:cNvGrpSpPr/>
          <p:nvPr/>
        </p:nvGrpSpPr>
        <p:grpSpPr>
          <a:xfrm rot="16200000">
            <a:off x="7158988" y="2851546"/>
            <a:ext cx="3474017" cy="1175175"/>
            <a:chOff x="361018" y="7567049"/>
            <a:chExt cx="2947385" cy="825623"/>
          </a:xfrm>
          <a:solidFill>
            <a:srgbClr val="FF9900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479285-5B93-461E-BA43-CD78D2FE80BD}"/>
                </a:ext>
              </a:extLst>
            </p:cNvPr>
            <p:cNvGrpSpPr/>
            <p:nvPr/>
          </p:nvGrpSpPr>
          <p:grpSpPr>
            <a:xfrm>
              <a:off x="361018" y="7567049"/>
              <a:ext cx="2947385" cy="825623"/>
              <a:chOff x="10608816" y="4354266"/>
              <a:chExt cx="2947385" cy="825623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DEBACB-3B4A-40A4-AC83-E55A816C01FE}"/>
                  </a:ext>
                </a:extLst>
              </p:cNvPr>
              <p:cNvSpPr/>
              <p:nvPr/>
            </p:nvSpPr>
            <p:spPr>
              <a:xfrm>
                <a:off x="10608816" y="4354266"/>
                <a:ext cx="2947385" cy="82562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6A4C45-13E5-4B0B-9E7E-D10FD46AFD04}"/>
                  </a:ext>
                </a:extLst>
              </p:cNvPr>
              <p:cNvSpPr/>
              <p:nvPr/>
            </p:nvSpPr>
            <p:spPr>
              <a:xfrm>
                <a:off x="11556391" y="4354266"/>
                <a:ext cx="1038685" cy="825622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C79338-5096-4D99-A995-ECE993F0A8B5}"/>
                </a:ext>
              </a:extLst>
            </p:cNvPr>
            <p:cNvSpPr txBox="1"/>
            <p:nvPr/>
          </p:nvSpPr>
          <p:spPr>
            <a:xfrm rot="5400000">
              <a:off x="562905" y="7868068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23CE85-1468-44E0-B950-2E293CC0E814}"/>
                </a:ext>
              </a:extLst>
            </p:cNvPr>
            <p:cNvSpPr txBox="1"/>
            <p:nvPr/>
          </p:nvSpPr>
          <p:spPr>
            <a:xfrm rot="5400000">
              <a:off x="2549484" y="7868068"/>
              <a:ext cx="473316" cy="40656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29FE3-5B83-452D-89ED-C50C1E0BD227}"/>
              </a:ext>
            </a:extLst>
          </p:cNvPr>
          <p:cNvGrpSpPr/>
          <p:nvPr/>
        </p:nvGrpSpPr>
        <p:grpSpPr>
          <a:xfrm>
            <a:off x="1443309" y="5462223"/>
            <a:ext cx="906142" cy="537455"/>
            <a:chOff x="5128650" y="8389734"/>
            <a:chExt cx="1691465" cy="10032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AD024F0-FA3B-40FE-A790-B1663AA08A0C}"/>
                </a:ext>
              </a:extLst>
            </p:cNvPr>
            <p:cNvGrpSpPr/>
            <p:nvPr/>
          </p:nvGrpSpPr>
          <p:grpSpPr>
            <a:xfrm>
              <a:off x="5128650" y="8478064"/>
              <a:ext cx="239421" cy="768689"/>
              <a:chOff x="5161756" y="8478064"/>
              <a:chExt cx="239421" cy="768689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6DB0C8-9B29-4585-AD4F-EAD846A67485}"/>
                  </a:ext>
                </a:extLst>
              </p:cNvPr>
              <p:cNvSpPr/>
              <p:nvPr/>
            </p:nvSpPr>
            <p:spPr>
              <a:xfrm rot="16200000">
                <a:off x="5163486" y="8476334"/>
                <a:ext cx="235962" cy="2394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366E96D-C3B6-4A24-AE84-697C521EBDC5}"/>
                  </a:ext>
                </a:extLst>
              </p:cNvPr>
              <p:cNvSpPr/>
              <p:nvPr/>
            </p:nvSpPr>
            <p:spPr>
              <a:xfrm rot="15960820">
                <a:off x="5174678" y="9027404"/>
                <a:ext cx="213581" cy="2251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1DC2B6-26A7-473B-9DC7-23F961A32D21}"/>
                </a:ext>
              </a:extLst>
            </p:cNvPr>
            <p:cNvSpPr txBox="1"/>
            <p:nvPr/>
          </p:nvSpPr>
          <p:spPr>
            <a:xfrm>
              <a:off x="5401179" y="8389734"/>
              <a:ext cx="1418936" cy="100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4" dirty="0"/>
                <a:t>Loose Pivot</a:t>
              </a:r>
            </a:p>
            <a:p>
              <a:endParaRPr lang="en-GB" sz="964" dirty="0"/>
            </a:p>
            <a:p>
              <a:r>
                <a:rPr lang="en-GB" sz="964" dirty="0"/>
                <a:t>Fixed Pivot</a:t>
              </a:r>
              <a:endParaRPr lang="en-US" sz="964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51DFCD-F550-411F-A8B4-66728BA500ED}"/>
              </a:ext>
            </a:extLst>
          </p:cNvPr>
          <p:cNvGrpSpPr/>
          <p:nvPr/>
        </p:nvGrpSpPr>
        <p:grpSpPr>
          <a:xfrm rot="9704371">
            <a:off x="5306592" y="4242019"/>
            <a:ext cx="1286211" cy="719020"/>
            <a:chOff x="2022948" y="701336"/>
            <a:chExt cx="1916577" cy="1454440"/>
          </a:xfrm>
        </p:grpSpPr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9C66EB2B-F702-42EC-BF85-FDEBC17F92C8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A8D7EDA-FDA3-4D60-B945-2F0DB9EC7119}"/>
                </a:ext>
              </a:extLst>
            </p:cNvPr>
            <p:cNvSpPr/>
            <p:nvPr/>
          </p:nvSpPr>
          <p:spPr>
            <a:xfrm rot="12999675">
              <a:off x="2022948" y="1196995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177C791-7482-4781-BAAF-B149A0C721AB}"/>
                </a:ext>
              </a:extLst>
            </p:cNvPr>
            <p:cNvSpPr/>
            <p:nvPr/>
          </p:nvSpPr>
          <p:spPr>
            <a:xfrm rot="8643958">
              <a:off x="3708706" y="1175099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C16D43-8C66-4ED6-88AA-646B1FAF1BD7}"/>
              </a:ext>
            </a:extLst>
          </p:cNvPr>
          <p:cNvGrpSpPr/>
          <p:nvPr/>
        </p:nvGrpSpPr>
        <p:grpSpPr>
          <a:xfrm rot="20332464">
            <a:off x="2451437" y="1268995"/>
            <a:ext cx="1286211" cy="719020"/>
            <a:chOff x="2022948" y="701336"/>
            <a:chExt cx="1916577" cy="1454440"/>
          </a:xfrm>
        </p:grpSpPr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7C8B8AB2-61A9-4CAC-948E-95904592FA3F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>
                <a:solidFill>
                  <a:schemeClr val="tx1"/>
                </a:solidFill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386A118-2BF4-48AA-9084-CADEC84ED3C9}"/>
                </a:ext>
              </a:extLst>
            </p:cNvPr>
            <p:cNvSpPr/>
            <p:nvPr/>
          </p:nvSpPr>
          <p:spPr>
            <a:xfrm rot="12999675">
              <a:off x="2022948" y="1196995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094B9CE-93C4-4ADD-809D-11CF9B2C3B7E}"/>
                </a:ext>
              </a:extLst>
            </p:cNvPr>
            <p:cNvSpPr/>
            <p:nvPr/>
          </p:nvSpPr>
          <p:spPr>
            <a:xfrm rot="8643958">
              <a:off x="3708706" y="1175099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4A3267F-27D5-435A-9523-0E8F83E023BB}"/>
              </a:ext>
            </a:extLst>
          </p:cNvPr>
          <p:cNvSpPr txBox="1"/>
          <p:nvPr/>
        </p:nvSpPr>
        <p:spPr>
          <a:xfrm>
            <a:off x="2762543" y="1399480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A7130F-3B18-43E2-94F8-F8A1F66F2185}"/>
              </a:ext>
            </a:extLst>
          </p:cNvPr>
          <p:cNvSpPr txBox="1"/>
          <p:nvPr/>
        </p:nvSpPr>
        <p:spPr>
          <a:xfrm>
            <a:off x="5536520" y="4385061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36E5CFF-98E2-430B-85AF-E5DB7CADC31F}"/>
              </a:ext>
            </a:extLst>
          </p:cNvPr>
          <p:cNvSpPr/>
          <p:nvPr/>
        </p:nvSpPr>
        <p:spPr>
          <a:xfrm rot="10800000" flipH="1">
            <a:off x="2642759" y="4361425"/>
            <a:ext cx="560811" cy="40641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C0CB31-B43E-4BB6-B838-9848A7F5E4E7}"/>
              </a:ext>
            </a:extLst>
          </p:cNvPr>
          <p:cNvSpPr txBox="1"/>
          <p:nvPr/>
        </p:nvSpPr>
        <p:spPr>
          <a:xfrm>
            <a:off x="1497623" y="4195093"/>
            <a:ext cx="1278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Fixed pivots</a:t>
            </a:r>
            <a:endParaRPr lang="en-US" sz="1500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82EBFC3F-AE3F-4516-8274-EF2FEDA829A2}"/>
              </a:ext>
            </a:extLst>
          </p:cNvPr>
          <p:cNvSpPr/>
          <p:nvPr/>
        </p:nvSpPr>
        <p:spPr>
          <a:xfrm rot="10800000">
            <a:off x="6443006" y="2604726"/>
            <a:ext cx="560811" cy="40641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7E027D-C59F-4B25-B35C-ADCAEDD82622}"/>
              </a:ext>
            </a:extLst>
          </p:cNvPr>
          <p:cNvGrpSpPr/>
          <p:nvPr/>
        </p:nvGrpSpPr>
        <p:grpSpPr>
          <a:xfrm>
            <a:off x="3474539" y="1754495"/>
            <a:ext cx="982365" cy="2981739"/>
            <a:chOff x="2564296" y="1808922"/>
            <a:chExt cx="1341782" cy="556591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6B47ABA-3871-4B92-8180-AE0D0E672FAA}"/>
                </a:ext>
              </a:extLst>
            </p:cNvPr>
            <p:cNvSpPr/>
            <p:nvPr/>
          </p:nvSpPr>
          <p:spPr>
            <a:xfrm rot="21061499">
              <a:off x="2564296" y="1808922"/>
              <a:ext cx="1341782" cy="55659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0E7ACD2-92C1-4F4C-B9F1-E20E3425C512}"/>
                </a:ext>
              </a:extLst>
            </p:cNvPr>
            <p:cNvSpPr/>
            <p:nvPr/>
          </p:nvSpPr>
          <p:spPr>
            <a:xfrm rot="16200000">
              <a:off x="3071227" y="4821695"/>
              <a:ext cx="336000" cy="2458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1B6B575-BD8D-4456-9507-7DA13B5BB495}"/>
                </a:ext>
              </a:extLst>
            </p:cNvPr>
            <p:cNvSpPr/>
            <p:nvPr/>
          </p:nvSpPr>
          <p:spPr>
            <a:xfrm rot="16200000">
              <a:off x="3263430" y="6460126"/>
              <a:ext cx="336000" cy="2458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E87784-55B4-4105-8406-BA222FE94634}"/>
              </a:ext>
            </a:extLst>
          </p:cNvPr>
          <p:cNvGrpSpPr/>
          <p:nvPr/>
        </p:nvGrpSpPr>
        <p:grpSpPr>
          <a:xfrm>
            <a:off x="5091007" y="1161763"/>
            <a:ext cx="982365" cy="2981739"/>
            <a:chOff x="2374053" y="646784"/>
            <a:chExt cx="1341782" cy="556591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A2718E3-11FC-45DE-8EEE-076BAB80EABE}"/>
                </a:ext>
              </a:extLst>
            </p:cNvPr>
            <p:cNvSpPr/>
            <p:nvPr/>
          </p:nvSpPr>
          <p:spPr>
            <a:xfrm rot="21061499">
              <a:off x="2374053" y="646784"/>
              <a:ext cx="1341782" cy="556591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FED5136-B2D1-4929-874B-8916C90B8F00}"/>
                </a:ext>
              </a:extLst>
            </p:cNvPr>
            <p:cNvSpPr/>
            <p:nvPr/>
          </p:nvSpPr>
          <p:spPr>
            <a:xfrm rot="16200000">
              <a:off x="3065112" y="4765007"/>
              <a:ext cx="336000" cy="2458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8E9C93A-2DD8-413B-8EBC-A8AF0CB767E1}"/>
                </a:ext>
              </a:extLst>
            </p:cNvPr>
            <p:cNvSpPr/>
            <p:nvPr/>
          </p:nvSpPr>
          <p:spPr>
            <a:xfrm rot="16200000">
              <a:off x="2871456" y="3104269"/>
              <a:ext cx="336000" cy="2458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677FD53-3146-476B-9F5B-0B4BB8AA8EC6}"/>
              </a:ext>
            </a:extLst>
          </p:cNvPr>
          <p:cNvSpPr txBox="1"/>
          <p:nvPr/>
        </p:nvSpPr>
        <p:spPr>
          <a:xfrm>
            <a:off x="6972764" y="2454127"/>
            <a:ext cx="1278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Fixed pivots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350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1.11111E-6 L -0.04205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6413B-7124-4102-90A5-1314837845E4}"/>
              </a:ext>
            </a:extLst>
          </p:cNvPr>
          <p:cNvSpPr/>
          <p:nvPr/>
        </p:nvSpPr>
        <p:spPr>
          <a:xfrm>
            <a:off x="760217" y="466999"/>
            <a:ext cx="10151641" cy="5502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29FE3-5B83-452D-89ED-C50C1E0BD227}"/>
              </a:ext>
            </a:extLst>
          </p:cNvPr>
          <p:cNvGrpSpPr/>
          <p:nvPr/>
        </p:nvGrpSpPr>
        <p:grpSpPr>
          <a:xfrm>
            <a:off x="1055367" y="5294829"/>
            <a:ext cx="906141" cy="537455"/>
            <a:chOff x="5128651" y="8389734"/>
            <a:chExt cx="1691464" cy="10032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AD024F0-FA3B-40FE-A790-B1663AA08A0C}"/>
                </a:ext>
              </a:extLst>
            </p:cNvPr>
            <p:cNvGrpSpPr/>
            <p:nvPr/>
          </p:nvGrpSpPr>
          <p:grpSpPr>
            <a:xfrm>
              <a:off x="5128651" y="8478064"/>
              <a:ext cx="239421" cy="768689"/>
              <a:chOff x="5161757" y="8478064"/>
              <a:chExt cx="239421" cy="768689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6DB0C8-9B29-4585-AD4F-EAD846A67485}"/>
                  </a:ext>
                </a:extLst>
              </p:cNvPr>
              <p:cNvSpPr/>
              <p:nvPr/>
            </p:nvSpPr>
            <p:spPr>
              <a:xfrm rot="16200000">
                <a:off x="5163487" y="8476334"/>
                <a:ext cx="235962" cy="23942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366E96D-C3B6-4A24-AE84-697C521EBDC5}"/>
                  </a:ext>
                </a:extLst>
              </p:cNvPr>
              <p:cNvSpPr/>
              <p:nvPr/>
            </p:nvSpPr>
            <p:spPr>
              <a:xfrm rot="15960820">
                <a:off x="5174678" y="9027404"/>
                <a:ext cx="213581" cy="2251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1DC2B6-26A7-473B-9DC7-23F961A32D21}"/>
                </a:ext>
              </a:extLst>
            </p:cNvPr>
            <p:cNvSpPr txBox="1"/>
            <p:nvPr/>
          </p:nvSpPr>
          <p:spPr>
            <a:xfrm>
              <a:off x="5401179" y="8389734"/>
              <a:ext cx="1418936" cy="100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64" dirty="0"/>
                <a:t>Loose Pivot</a:t>
              </a:r>
            </a:p>
            <a:p>
              <a:endParaRPr lang="en-GB" sz="964" dirty="0"/>
            </a:p>
            <a:p>
              <a:r>
                <a:rPr lang="en-GB" sz="964" dirty="0"/>
                <a:t>Fixed Pivot</a:t>
              </a:r>
              <a:endParaRPr lang="en-US" sz="964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8273E7-61DA-4853-9023-CC42E6EA9607}"/>
              </a:ext>
            </a:extLst>
          </p:cNvPr>
          <p:cNvGrpSpPr/>
          <p:nvPr/>
        </p:nvGrpSpPr>
        <p:grpSpPr>
          <a:xfrm rot="8007871">
            <a:off x="8087952" y="2799603"/>
            <a:ext cx="1286211" cy="719020"/>
            <a:chOff x="2022948" y="701336"/>
            <a:chExt cx="1916577" cy="1454440"/>
          </a:xfrm>
        </p:grpSpPr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33EF52DA-0C95-4F98-862A-4944543B4F9C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>
                <a:solidFill>
                  <a:schemeClr val="tx1"/>
                </a:solidFill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7635241-DA41-46FD-8864-CB40F1EF2BD4}"/>
                </a:ext>
              </a:extLst>
            </p:cNvPr>
            <p:cNvSpPr/>
            <p:nvPr/>
          </p:nvSpPr>
          <p:spPr>
            <a:xfrm rot="12999675">
              <a:off x="2022948" y="1196995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F9A6FB3-0803-4FB1-BB0B-7DDA700157F0}"/>
                </a:ext>
              </a:extLst>
            </p:cNvPr>
            <p:cNvSpPr/>
            <p:nvPr/>
          </p:nvSpPr>
          <p:spPr>
            <a:xfrm rot="8643958">
              <a:off x="3708706" y="1175099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2A4EB41-E5E9-4341-B603-0AB5F91435BB}"/>
              </a:ext>
            </a:extLst>
          </p:cNvPr>
          <p:cNvSpPr txBox="1"/>
          <p:nvPr/>
        </p:nvSpPr>
        <p:spPr>
          <a:xfrm>
            <a:off x="2509928" y="3550023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B9488D3-BBDA-413F-80CB-F348795796F0}"/>
              </a:ext>
            </a:extLst>
          </p:cNvPr>
          <p:cNvGrpSpPr/>
          <p:nvPr/>
        </p:nvGrpSpPr>
        <p:grpSpPr>
          <a:xfrm rot="13534421">
            <a:off x="2802256" y="2823729"/>
            <a:ext cx="1286211" cy="719020"/>
            <a:chOff x="2022948" y="701336"/>
            <a:chExt cx="1916577" cy="1454440"/>
          </a:xfrm>
        </p:grpSpPr>
        <p:sp>
          <p:nvSpPr>
            <p:cNvPr id="33" name="Block Arc 32">
              <a:extLst>
                <a:ext uri="{FF2B5EF4-FFF2-40B4-BE49-F238E27FC236}">
                  <a16:creationId xmlns:a16="http://schemas.microsoft.com/office/drawing/2014/main" id="{74BB3C8F-0FFA-4D82-B73C-160CDA4C875B}"/>
                </a:ext>
              </a:extLst>
            </p:cNvPr>
            <p:cNvSpPr/>
            <p:nvPr/>
          </p:nvSpPr>
          <p:spPr>
            <a:xfrm>
              <a:off x="2138358" y="701336"/>
              <a:ext cx="1687918" cy="1454440"/>
            </a:xfrm>
            <a:prstGeom prst="blockArc">
              <a:avLst>
                <a:gd name="adj1" fmla="val 11241933"/>
                <a:gd name="adj2" fmla="val 20975014"/>
                <a:gd name="adj3" fmla="val 22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>
                <a:solidFill>
                  <a:schemeClr val="tx1"/>
                </a:solidFill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C1B79AE8-51CB-44B9-B376-452E99000071}"/>
                </a:ext>
              </a:extLst>
            </p:cNvPr>
            <p:cNvSpPr/>
            <p:nvPr/>
          </p:nvSpPr>
          <p:spPr>
            <a:xfrm rot="12999675">
              <a:off x="2022948" y="1196995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F5013C1-0F20-4900-9175-D48F0FEC9DB2}"/>
                </a:ext>
              </a:extLst>
            </p:cNvPr>
            <p:cNvSpPr/>
            <p:nvPr/>
          </p:nvSpPr>
          <p:spPr>
            <a:xfrm rot="8643958">
              <a:off x="3708706" y="1175099"/>
              <a:ext cx="230819" cy="32847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1B73D46-C772-4AC2-B608-0FB22B7729AA}"/>
              </a:ext>
            </a:extLst>
          </p:cNvPr>
          <p:cNvSpPr txBox="1"/>
          <p:nvPr/>
        </p:nvSpPr>
        <p:spPr>
          <a:xfrm>
            <a:off x="9141161" y="3725330"/>
            <a:ext cx="8865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Output</a:t>
            </a:r>
            <a:endParaRPr lang="en-US" sz="1500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75020C4D-72D6-482A-96E8-4E31A2B13A6B}"/>
              </a:ext>
            </a:extLst>
          </p:cNvPr>
          <p:cNvSpPr/>
          <p:nvPr/>
        </p:nvSpPr>
        <p:spPr>
          <a:xfrm rot="10800000" flipH="1">
            <a:off x="3207284" y="1677026"/>
            <a:ext cx="560811" cy="40641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0FC5DF-939C-46F9-B5D4-F7E9F410E3A0}"/>
              </a:ext>
            </a:extLst>
          </p:cNvPr>
          <p:cNvSpPr txBox="1"/>
          <p:nvPr/>
        </p:nvSpPr>
        <p:spPr>
          <a:xfrm>
            <a:off x="1993921" y="1505944"/>
            <a:ext cx="1278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Fixed pivots</a:t>
            </a:r>
            <a:endParaRPr lang="en-US" sz="1500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AF7C6982-9909-473B-A246-B39BD4BAB252}"/>
              </a:ext>
            </a:extLst>
          </p:cNvPr>
          <p:cNvSpPr/>
          <p:nvPr/>
        </p:nvSpPr>
        <p:spPr>
          <a:xfrm rot="10800000">
            <a:off x="8133748" y="1660836"/>
            <a:ext cx="560811" cy="40641"/>
          </a:xfrm>
          <a:prstGeom prst="rightArrow">
            <a:avLst>
              <a:gd name="adj1" fmla="val 42657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4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E1A564-1662-454C-8FD1-AE308B8832E5}"/>
              </a:ext>
            </a:extLst>
          </p:cNvPr>
          <p:cNvSpPr txBox="1"/>
          <p:nvPr/>
        </p:nvSpPr>
        <p:spPr>
          <a:xfrm>
            <a:off x="8795074" y="1515443"/>
            <a:ext cx="1278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Fixed pivots</a:t>
            </a:r>
            <a:endParaRPr lang="en-US" sz="15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48B193-47B9-4463-84F4-10CDF5A501C1}"/>
              </a:ext>
            </a:extLst>
          </p:cNvPr>
          <p:cNvGrpSpPr/>
          <p:nvPr/>
        </p:nvGrpSpPr>
        <p:grpSpPr>
          <a:xfrm>
            <a:off x="5708283" y="1515255"/>
            <a:ext cx="1036017" cy="5006571"/>
            <a:chOff x="5708283" y="1178607"/>
            <a:chExt cx="1036017" cy="53432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7A1A4E-1C0F-4CA0-A550-270FCF0F7419}"/>
                </a:ext>
              </a:extLst>
            </p:cNvPr>
            <p:cNvSpPr/>
            <p:nvPr/>
          </p:nvSpPr>
          <p:spPr>
            <a:xfrm rot="5400000">
              <a:off x="3500807" y="3386083"/>
              <a:ext cx="5343219" cy="928267"/>
            </a:xfrm>
            <a:custGeom>
              <a:avLst/>
              <a:gdLst>
                <a:gd name="connsiteX0" fmla="*/ 0 w 5006380"/>
                <a:gd name="connsiteY0" fmla="*/ 0 h 926810"/>
                <a:gd name="connsiteX1" fmla="*/ 5006380 w 5006380"/>
                <a:gd name="connsiteY1" fmla="*/ 0 h 926810"/>
                <a:gd name="connsiteX2" fmla="*/ 5006380 w 5006380"/>
                <a:gd name="connsiteY2" fmla="*/ 926810 h 926810"/>
                <a:gd name="connsiteX3" fmla="*/ 0 w 5006380"/>
                <a:gd name="connsiteY3" fmla="*/ 926810 h 926810"/>
                <a:gd name="connsiteX4" fmla="*/ 0 w 5006380"/>
                <a:gd name="connsiteY4" fmla="*/ 0 h 926810"/>
                <a:gd name="connsiteX0" fmla="*/ 0 w 5006380"/>
                <a:gd name="connsiteY0" fmla="*/ 0 h 928267"/>
                <a:gd name="connsiteX1" fmla="*/ 5006380 w 5006380"/>
                <a:gd name="connsiteY1" fmla="*/ 0 h 928267"/>
                <a:gd name="connsiteX2" fmla="*/ 5006380 w 5006380"/>
                <a:gd name="connsiteY2" fmla="*/ 926810 h 928267"/>
                <a:gd name="connsiteX3" fmla="*/ 219228 w 5006380"/>
                <a:gd name="connsiteY3" fmla="*/ 928267 h 928267"/>
                <a:gd name="connsiteX4" fmla="*/ 0 w 5006380"/>
                <a:gd name="connsiteY4" fmla="*/ 926810 h 928267"/>
                <a:gd name="connsiteX5" fmla="*/ 0 w 5006380"/>
                <a:gd name="connsiteY5" fmla="*/ 0 h 928267"/>
                <a:gd name="connsiteX0" fmla="*/ 0 w 5006380"/>
                <a:gd name="connsiteY0" fmla="*/ 0 h 928267"/>
                <a:gd name="connsiteX1" fmla="*/ 199061 w 5006380"/>
                <a:gd name="connsiteY1" fmla="*/ 7144 h 928267"/>
                <a:gd name="connsiteX2" fmla="*/ 5006380 w 5006380"/>
                <a:gd name="connsiteY2" fmla="*/ 0 h 928267"/>
                <a:gd name="connsiteX3" fmla="*/ 5006380 w 5006380"/>
                <a:gd name="connsiteY3" fmla="*/ 926810 h 928267"/>
                <a:gd name="connsiteX4" fmla="*/ 219228 w 5006380"/>
                <a:gd name="connsiteY4" fmla="*/ 928267 h 928267"/>
                <a:gd name="connsiteX5" fmla="*/ 0 w 5006380"/>
                <a:gd name="connsiteY5" fmla="*/ 926810 h 928267"/>
                <a:gd name="connsiteX6" fmla="*/ 0 w 5006380"/>
                <a:gd name="connsiteY6" fmla="*/ 0 h 928267"/>
                <a:gd name="connsiteX0" fmla="*/ 3 w 5006380"/>
                <a:gd name="connsiteY0" fmla="*/ 0 h 928268"/>
                <a:gd name="connsiteX1" fmla="*/ 199061 w 5006380"/>
                <a:gd name="connsiteY1" fmla="*/ 7145 h 928268"/>
                <a:gd name="connsiteX2" fmla="*/ 5006380 w 5006380"/>
                <a:gd name="connsiteY2" fmla="*/ 1 h 928268"/>
                <a:gd name="connsiteX3" fmla="*/ 5006380 w 5006380"/>
                <a:gd name="connsiteY3" fmla="*/ 926811 h 928268"/>
                <a:gd name="connsiteX4" fmla="*/ 219228 w 5006380"/>
                <a:gd name="connsiteY4" fmla="*/ 928268 h 928268"/>
                <a:gd name="connsiteX5" fmla="*/ 0 w 5006380"/>
                <a:gd name="connsiteY5" fmla="*/ 926811 h 928268"/>
                <a:gd name="connsiteX6" fmla="*/ 3 w 5006380"/>
                <a:gd name="connsiteY6" fmla="*/ 0 h 928268"/>
                <a:gd name="connsiteX0" fmla="*/ 6727 w 5006380"/>
                <a:gd name="connsiteY0" fmla="*/ 121023 h 928267"/>
                <a:gd name="connsiteX1" fmla="*/ 199061 w 5006380"/>
                <a:gd name="connsiteY1" fmla="*/ 7144 h 928267"/>
                <a:gd name="connsiteX2" fmla="*/ 5006380 w 5006380"/>
                <a:gd name="connsiteY2" fmla="*/ 0 h 928267"/>
                <a:gd name="connsiteX3" fmla="*/ 5006380 w 5006380"/>
                <a:gd name="connsiteY3" fmla="*/ 926810 h 928267"/>
                <a:gd name="connsiteX4" fmla="*/ 219228 w 5006380"/>
                <a:gd name="connsiteY4" fmla="*/ 928267 h 928267"/>
                <a:gd name="connsiteX5" fmla="*/ 0 w 5006380"/>
                <a:gd name="connsiteY5" fmla="*/ 926810 h 928267"/>
                <a:gd name="connsiteX6" fmla="*/ 6727 w 5006380"/>
                <a:gd name="connsiteY6" fmla="*/ 121023 h 928267"/>
                <a:gd name="connsiteX0" fmla="*/ 13448 w 5013101"/>
                <a:gd name="connsiteY0" fmla="*/ 121023 h 928267"/>
                <a:gd name="connsiteX1" fmla="*/ 205782 w 5013101"/>
                <a:gd name="connsiteY1" fmla="*/ 7144 h 928267"/>
                <a:gd name="connsiteX2" fmla="*/ 5013101 w 5013101"/>
                <a:gd name="connsiteY2" fmla="*/ 0 h 928267"/>
                <a:gd name="connsiteX3" fmla="*/ 5013101 w 5013101"/>
                <a:gd name="connsiteY3" fmla="*/ 926810 h 928267"/>
                <a:gd name="connsiteX4" fmla="*/ 225949 w 5013101"/>
                <a:gd name="connsiteY4" fmla="*/ 928267 h 928267"/>
                <a:gd name="connsiteX5" fmla="*/ 0 w 5013101"/>
                <a:gd name="connsiteY5" fmla="*/ 805786 h 928267"/>
                <a:gd name="connsiteX6" fmla="*/ 13448 w 5013101"/>
                <a:gd name="connsiteY6" fmla="*/ 121023 h 928267"/>
                <a:gd name="connsiteX0" fmla="*/ 647 w 5013747"/>
                <a:gd name="connsiteY0" fmla="*/ 322729 h 928267"/>
                <a:gd name="connsiteX1" fmla="*/ 206428 w 5013747"/>
                <a:gd name="connsiteY1" fmla="*/ 7144 h 928267"/>
                <a:gd name="connsiteX2" fmla="*/ 5013747 w 5013747"/>
                <a:gd name="connsiteY2" fmla="*/ 0 h 928267"/>
                <a:gd name="connsiteX3" fmla="*/ 5013747 w 5013747"/>
                <a:gd name="connsiteY3" fmla="*/ 926810 h 928267"/>
                <a:gd name="connsiteX4" fmla="*/ 226595 w 5013747"/>
                <a:gd name="connsiteY4" fmla="*/ 928267 h 928267"/>
                <a:gd name="connsiteX5" fmla="*/ 646 w 5013747"/>
                <a:gd name="connsiteY5" fmla="*/ 805786 h 928267"/>
                <a:gd name="connsiteX6" fmla="*/ 647 w 5013747"/>
                <a:gd name="connsiteY6" fmla="*/ 322729 h 928267"/>
                <a:gd name="connsiteX0" fmla="*/ 6725 w 5019825"/>
                <a:gd name="connsiteY0" fmla="*/ 322729 h 928267"/>
                <a:gd name="connsiteX1" fmla="*/ 212506 w 5019825"/>
                <a:gd name="connsiteY1" fmla="*/ 7144 h 928267"/>
                <a:gd name="connsiteX2" fmla="*/ 5019825 w 5019825"/>
                <a:gd name="connsiteY2" fmla="*/ 0 h 928267"/>
                <a:gd name="connsiteX3" fmla="*/ 5019825 w 5019825"/>
                <a:gd name="connsiteY3" fmla="*/ 926810 h 928267"/>
                <a:gd name="connsiteX4" fmla="*/ 232673 w 5019825"/>
                <a:gd name="connsiteY4" fmla="*/ 928267 h 928267"/>
                <a:gd name="connsiteX5" fmla="*/ 0 w 5019825"/>
                <a:gd name="connsiteY5" fmla="*/ 637698 h 928267"/>
                <a:gd name="connsiteX6" fmla="*/ 6725 w 5019825"/>
                <a:gd name="connsiteY6" fmla="*/ 322729 h 928267"/>
                <a:gd name="connsiteX0" fmla="*/ 6725 w 5019825"/>
                <a:gd name="connsiteY0" fmla="*/ 309282 h 928267"/>
                <a:gd name="connsiteX1" fmla="*/ 212506 w 5019825"/>
                <a:gd name="connsiteY1" fmla="*/ 7144 h 928267"/>
                <a:gd name="connsiteX2" fmla="*/ 5019825 w 5019825"/>
                <a:gd name="connsiteY2" fmla="*/ 0 h 928267"/>
                <a:gd name="connsiteX3" fmla="*/ 5019825 w 5019825"/>
                <a:gd name="connsiteY3" fmla="*/ 926810 h 928267"/>
                <a:gd name="connsiteX4" fmla="*/ 232673 w 5019825"/>
                <a:gd name="connsiteY4" fmla="*/ 928267 h 928267"/>
                <a:gd name="connsiteX5" fmla="*/ 0 w 5019825"/>
                <a:gd name="connsiteY5" fmla="*/ 637698 h 928267"/>
                <a:gd name="connsiteX6" fmla="*/ 6725 w 5019825"/>
                <a:gd name="connsiteY6" fmla="*/ 309282 h 928267"/>
                <a:gd name="connsiteX0" fmla="*/ 145 w 5013245"/>
                <a:gd name="connsiteY0" fmla="*/ 309282 h 928267"/>
                <a:gd name="connsiteX1" fmla="*/ 205926 w 5013245"/>
                <a:gd name="connsiteY1" fmla="*/ 7144 h 928267"/>
                <a:gd name="connsiteX2" fmla="*/ 5013245 w 5013245"/>
                <a:gd name="connsiteY2" fmla="*/ 0 h 928267"/>
                <a:gd name="connsiteX3" fmla="*/ 5013245 w 5013245"/>
                <a:gd name="connsiteY3" fmla="*/ 926810 h 928267"/>
                <a:gd name="connsiteX4" fmla="*/ 226093 w 5013245"/>
                <a:gd name="connsiteY4" fmla="*/ 928267 h 928267"/>
                <a:gd name="connsiteX5" fmla="*/ 20315 w 5013245"/>
                <a:gd name="connsiteY5" fmla="*/ 637698 h 928267"/>
                <a:gd name="connsiteX6" fmla="*/ 145 w 5013245"/>
                <a:gd name="connsiteY6" fmla="*/ 309282 h 928267"/>
                <a:gd name="connsiteX0" fmla="*/ 195 w 5006571"/>
                <a:gd name="connsiteY0" fmla="*/ 316006 h 928267"/>
                <a:gd name="connsiteX1" fmla="*/ 199252 w 5006571"/>
                <a:gd name="connsiteY1" fmla="*/ 7144 h 928267"/>
                <a:gd name="connsiteX2" fmla="*/ 5006571 w 5006571"/>
                <a:gd name="connsiteY2" fmla="*/ 0 h 928267"/>
                <a:gd name="connsiteX3" fmla="*/ 5006571 w 5006571"/>
                <a:gd name="connsiteY3" fmla="*/ 926810 h 928267"/>
                <a:gd name="connsiteX4" fmla="*/ 219419 w 5006571"/>
                <a:gd name="connsiteY4" fmla="*/ 928267 h 928267"/>
                <a:gd name="connsiteX5" fmla="*/ 13641 w 5006571"/>
                <a:gd name="connsiteY5" fmla="*/ 637698 h 928267"/>
                <a:gd name="connsiteX6" fmla="*/ 195 w 5006571"/>
                <a:gd name="connsiteY6" fmla="*/ 316006 h 92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06571" h="928267">
                  <a:moveTo>
                    <a:pt x="195" y="316006"/>
                  </a:moveTo>
                  <a:lnTo>
                    <a:pt x="199252" y="7144"/>
                  </a:lnTo>
                  <a:lnTo>
                    <a:pt x="5006571" y="0"/>
                  </a:lnTo>
                  <a:lnTo>
                    <a:pt x="5006571" y="926810"/>
                  </a:lnTo>
                  <a:lnTo>
                    <a:pt x="219419" y="928267"/>
                  </a:lnTo>
                  <a:lnTo>
                    <a:pt x="13641" y="637698"/>
                  </a:lnTo>
                  <a:cubicBezTo>
                    <a:pt x="15883" y="369102"/>
                    <a:pt x="-2047" y="584602"/>
                    <a:pt x="195" y="316006"/>
                  </a:cubicBez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1E05F54A-614A-463E-8633-92851E06930D}"/>
                </a:ext>
              </a:extLst>
            </p:cNvPr>
            <p:cNvSpPr/>
            <p:nvPr/>
          </p:nvSpPr>
          <p:spPr>
            <a:xfrm rot="5400000">
              <a:off x="5716236" y="6144695"/>
              <a:ext cx="404665" cy="165061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868DE4-8681-433E-B59A-FE58007B808B}"/>
                </a:ext>
              </a:extLst>
            </p:cNvPr>
            <p:cNvSpPr txBox="1"/>
            <p:nvPr/>
          </p:nvSpPr>
          <p:spPr>
            <a:xfrm>
              <a:off x="6001099" y="6056442"/>
              <a:ext cx="74320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Input</a:t>
              </a:r>
              <a:endParaRPr lang="en-US" sz="15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3A1432-D516-40B6-B011-C6FB9159B37D}"/>
                </a:ext>
              </a:extLst>
            </p:cNvPr>
            <p:cNvSpPr txBox="1"/>
            <p:nvPr/>
          </p:nvSpPr>
          <p:spPr>
            <a:xfrm>
              <a:off x="5848000" y="3087332"/>
              <a:ext cx="71416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Lever</a:t>
              </a:r>
              <a:endParaRPr lang="en-US" sz="15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D964B35-5617-4F00-9E55-F5E112E3BBE3}"/>
              </a:ext>
            </a:extLst>
          </p:cNvPr>
          <p:cNvGrpSpPr/>
          <p:nvPr/>
        </p:nvGrpSpPr>
        <p:grpSpPr>
          <a:xfrm rot="17976648">
            <a:off x="6697529" y="379524"/>
            <a:ext cx="757631" cy="3360278"/>
            <a:chOff x="3132483" y="575968"/>
            <a:chExt cx="1414244" cy="5565913"/>
          </a:xfrm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3FFA61B2-62B5-45F0-8685-A02CEFE11DDC}"/>
                </a:ext>
              </a:extLst>
            </p:cNvPr>
            <p:cNvSpPr/>
            <p:nvPr/>
          </p:nvSpPr>
          <p:spPr>
            <a:xfrm rot="768046">
              <a:off x="3132483" y="575968"/>
              <a:ext cx="1341782" cy="5565913"/>
            </a:xfrm>
            <a:prstGeom prst="round2SameRect">
              <a:avLst>
                <a:gd name="adj1" fmla="val 49257"/>
                <a:gd name="adj2" fmla="val 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6DFA5E7-3650-4F47-80CD-B8C4C2F99577}"/>
                </a:ext>
              </a:extLst>
            </p:cNvPr>
            <p:cNvSpPr/>
            <p:nvPr/>
          </p:nvSpPr>
          <p:spPr>
            <a:xfrm rot="16200000">
              <a:off x="4229652" y="1053732"/>
              <a:ext cx="298149" cy="3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8871A14E-C94F-4983-A5CF-3F68439A1694}"/>
                </a:ext>
              </a:extLst>
            </p:cNvPr>
            <p:cNvSpPr/>
            <p:nvPr/>
          </p:nvSpPr>
          <p:spPr>
            <a:xfrm rot="16200000">
              <a:off x="3546888" y="3584207"/>
              <a:ext cx="298149" cy="3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45A448-9029-4076-B94C-A73E6A861F22}"/>
              </a:ext>
            </a:extLst>
          </p:cNvPr>
          <p:cNvGrpSpPr/>
          <p:nvPr/>
        </p:nvGrpSpPr>
        <p:grpSpPr>
          <a:xfrm rot="17151159">
            <a:off x="6894317" y="121683"/>
            <a:ext cx="757631" cy="3360278"/>
            <a:chOff x="3132483" y="575968"/>
            <a:chExt cx="1414244" cy="5565913"/>
          </a:xfrm>
        </p:grpSpPr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EDF52254-B229-4249-B452-C14C6EE994B2}"/>
                </a:ext>
              </a:extLst>
            </p:cNvPr>
            <p:cNvSpPr/>
            <p:nvPr/>
          </p:nvSpPr>
          <p:spPr>
            <a:xfrm rot="768046">
              <a:off x="3132483" y="575968"/>
              <a:ext cx="1341782" cy="5565913"/>
            </a:xfrm>
            <a:prstGeom prst="round2SameRect">
              <a:avLst>
                <a:gd name="adj1" fmla="val 49257"/>
                <a:gd name="adj2" fmla="val 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F94A178-3B77-4846-8563-DF45961ADE08}"/>
                </a:ext>
              </a:extLst>
            </p:cNvPr>
            <p:cNvSpPr/>
            <p:nvPr/>
          </p:nvSpPr>
          <p:spPr>
            <a:xfrm rot="16200000">
              <a:off x="4229652" y="1053732"/>
              <a:ext cx="298149" cy="3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70ACEC-2890-4780-8D87-4D4697E06745}"/>
                </a:ext>
              </a:extLst>
            </p:cNvPr>
            <p:cNvSpPr/>
            <p:nvPr/>
          </p:nvSpPr>
          <p:spPr>
            <a:xfrm rot="16200000">
              <a:off x="3546888" y="3584207"/>
              <a:ext cx="298149" cy="3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7493690-F49C-4B1B-86B4-99BFCB17DE6A}"/>
              </a:ext>
            </a:extLst>
          </p:cNvPr>
          <p:cNvGrpSpPr/>
          <p:nvPr/>
        </p:nvGrpSpPr>
        <p:grpSpPr>
          <a:xfrm rot="2085721">
            <a:off x="4737800" y="395893"/>
            <a:ext cx="757631" cy="3360278"/>
            <a:chOff x="3132483" y="575968"/>
            <a:chExt cx="1414244" cy="5565913"/>
          </a:xfrm>
        </p:grpSpPr>
        <p:sp>
          <p:nvSpPr>
            <p:cNvPr id="55" name="Rectangle: Top Corners Rounded 54">
              <a:extLst>
                <a:ext uri="{FF2B5EF4-FFF2-40B4-BE49-F238E27FC236}">
                  <a16:creationId xmlns:a16="http://schemas.microsoft.com/office/drawing/2014/main" id="{67E32AF0-74BF-425A-BD66-CB1F7C13648A}"/>
                </a:ext>
              </a:extLst>
            </p:cNvPr>
            <p:cNvSpPr/>
            <p:nvPr/>
          </p:nvSpPr>
          <p:spPr>
            <a:xfrm rot="768046">
              <a:off x="3132483" y="575968"/>
              <a:ext cx="1341782" cy="5565913"/>
            </a:xfrm>
            <a:prstGeom prst="round2SameRect">
              <a:avLst>
                <a:gd name="adj1" fmla="val 49257"/>
                <a:gd name="adj2" fmla="val 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1CB82BA-1961-4494-9F70-9C14E187DA44}"/>
                </a:ext>
              </a:extLst>
            </p:cNvPr>
            <p:cNvSpPr/>
            <p:nvPr/>
          </p:nvSpPr>
          <p:spPr>
            <a:xfrm rot="16200000">
              <a:off x="4229652" y="1053732"/>
              <a:ext cx="298149" cy="3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E3E6D46-2CC7-49CC-873B-C679FFB1A02D}"/>
                </a:ext>
              </a:extLst>
            </p:cNvPr>
            <p:cNvSpPr/>
            <p:nvPr/>
          </p:nvSpPr>
          <p:spPr>
            <a:xfrm rot="16200000">
              <a:off x="3546888" y="3584207"/>
              <a:ext cx="298149" cy="3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92909E2-8680-41CC-AFFD-A0EFDB6DA8E9}"/>
              </a:ext>
            </a:extLst>
          </p:cNvPr>
          <p:cNvGrpSpPr/>
          <p:nvPr/>
        </p:nvGrpSpPr>
        <p:grpSpPr>
          <a:xfrm rot="2903740">
            <a:off x="4552050" y="128339"/>
            <a:ext cx="757631" cy="3360278"/>
            <a:chOff x="3132483" y="575968"/>
            <a:chExt cx="1414244" cy="5565913"/>
          </a:xfrm>
        </p:grpSpPr>
        <p:sp>
          <p:nvSpPr>
            <p:cNvPr id="59" name="Rectangle: Top Corners Rounded 58">
              <a:extLst>
                <a:ext uri="{FF2B5EF4-FFF2-40B4-BE49-F238E27FC236}">
                  <a16:creationId xmlns:a16="http://schemas.microsoft.com/office/drawing/2014/main" id="{D11D2A7C-5580-4E93-805B-C90F7516E544}"/>
                </a:ext>
              </a:extLst>
            </p:cNvPr>
            <p:cNvSpPr/>
            <p:nvPr/>
          </p:nvSpPr>
          <p:spPr>
            <a:xfrm rot="768046">
              <a:off x="3132483" y="575968"/>
              <a:ext cx="1341782" cy="5565913"/>
            </a:xfrm>
            <a:prstGeom prst="round2SameRect">
              <a:avLst>
                <a:gd name="adj1" fmla="val 49257"/>
                <a:gd name="adj2" fmla="val 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535B6A4-3C12-41A7-AD12-FF8D8E7CF867}"/>
                </a:ext>
              </a:extLst>
            </p:cNvPr>
            <p:cNvSpPr/>
            <p:nvPr/>
          </p:nvSpPr>
          <p:spPr>
            <a:xfrm rot="16200000">
              <a:off x="4229652" y="1053732"/>
              <a:ext cx="298149" cy="33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AD3FC89-03D6-434F-A829-EB5EC558CD25}"/>
                </a:ext>
              </a:extLst>
            </p:cNvPr>
            <p:cNvSpPr/>
            <p:nvPr/>
          </p:nvSpPr>
          <p:spPr>
            <a:xfrm rot="16200000">
              <a:off x="3546888" y="3584207"/>
              <a:ext cx="298149" cy="336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88B6C-07CD-4D26-8C03-6B91E8142065}"/>
              </a:ext>
            </a:extLst>
          </p:cNvPr>
          <p:cNvGrpSpPr/>
          <p:nvPr/>
        </p:nvGrpSpPr>
        <p:grpSpPr>
          <a:xfrm>
            <a:off x="4557279" y="4048495"/>
            <a:ext cx="3199674" cy="1025008"/>
            <a:chOff x="361018" y="7567049"/>
            <a:chExt cx="2947385" cy="825623"/>
          </a:xfrm>
          <a:solidFill>
            <a:srgbClr val="FF9900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A479285-5B93-461E-BA43-CD78D2FE80BD}"/>
                </a:ext>
              </a:extLst>
            </p:cNvPr>
            <p:cNvGrpSpPr/>
            <p:nvPr/>
          </p:nvGrpSpPr>
          <p:grpSpPr>
            <a:xfrm>
              <a:off x="361018" y="7567049"/>
              <a:ext cx="2947385" cy="825623"/>
              <a:chOff x="10608816" y="4354266"/>
              <a:chExt cx="2947385" cy="825623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DEBACB-3B4A-40A4-AC83-E55A816C01FE}"/>
                  </a:ext>
                </a:extLst>
              </p:cNvPr>
              <p:cNvSpPr/>
              <p:nvPr/>
            </p:nvSpPr>
            <p:spPr>
              <a:xfrm>
                <a:off x="10608816" y="4354266"/>
                <a:ext cx="2947385" cy="82562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6A4C45-13E5-4B0B-9E7E-D10FD46AFD04}"/>
                  </a:ext>
                </a:extLst>
              </p:cNvPr>
              <p:cNvSpPr/>
              <p:nvPr/>
            </p:nvSpPr>
            <p:spPr>
              <a:xfrm>
                <a:off x="11556390" y="4354267"/>
                <a:ext cx="1038685" cy="825622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4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C79338-5096-4D99-A995-ECE993F0A8B5}"/>
                </a:ext>
              </a:extLst>
            </p:cNvPr>
            <p:cNvSpPr txBox="1"/>
            <p:nvPr/>
          </p:nvSpPr>
          <p:spPr>
            <a:xfrm>
              <a:off x="601419" y="7823971"/>
              <a:ext cx="572414" cy="336177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23CE85-1468-44E0-B950-2E293CC0E814}"/>
                </a:ext>
              </a:extLst>
            </p:cNvPr>
            <p:cNvSpPr txBox="1"/>
            <p:nvPr/>
          </p:nvSpPr>
          <p:spPr>
            <a:xfrm>
              <a:off x="2594453" y="7823971"/>
              <a:ext cx="572414" cy="336177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500" dirty="0"/>
                <a:t>Tab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9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00039 -0.0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A224D1708564AA89D699C78C807A7" ma:contentTypeVersion="15" ma:contentTypeDescription="Create a new document." ma:contentTypeScope="" ma:versionID="b60be3a2e6ad55e2a0f45921f71e972f">
  <xsd:schema xmlns:xsd="http://www.w3.org/2001/XMLSchema" xmlns:xs="http://www.w3.org/2001/XMLSchema" xmlns:p="http://schemas.microsoft.com/office/2006/metadata/properties" xmlns:ns2="0cf13365-1c51-4b59-bd45-e030d2527a43" xmlns:ns3="842ce8f2-295a-4f47-bda3-0232b19492a0" targetNamespace="http://schemas.microsoft.com/office/2006/metadata/properties" ma:root="true" ma:fieldsID="4fdd978aa88b063e3ad0ddaa7b0617c4" ns2:_="" ns3:_="">
    <xsd:import namespace="0cf13365-1c51-4b59-bd45-e030d2527a43"/>
    <xsd:import namespace="842ce8f2-295a-4f47-bda3-0232b1949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Description0" minOccurs="0"/>
                <xsd:element ref="ns2:MediaServiceEventHashCode" minOccurs="0"/>
                <xsd:element ref="ns2:MediaServiceGenerationTime" minOccurs="0"/>
                <xsd:element ref="ns2:Index" minOccurs="0"/>
                <xsd:element ref="ns2:rc4t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13365-1c51-4b59-bd45-e030d2527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Description0" ma:index="15" nillable="true" ma:displayName="Description" ma:description="words here..." ma:internalName="Description0">
      <xsd:simpleType>
        <xsd:restriction base="dms:Text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Index" ma:index="18" nillable="true" ma:displayName="Index" ma:description="Heading number within manual." ma:format="Dropdown" ma:internalName="Index" ma:percentage="FALSE">
      <xsd:simpleType>
        <xsd:restriction base="dms:Number"/>
      </xsd:simpleType>
    </xsd:element>
    <xsd:element name="rc4t" ma:index="19" nillable="true" ma:displayName="Index" ma:internalName="rc4t">
      <xsd:simpleType>
        <xsd:restriction base="dms:Number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e8f2-295a-4f47-bda3-0232b1949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cf13365-1c51-4b59-bd45-e030d2527a43" xsi:nil="true"/>
    <Index xmlns="0cf13365-1c51-4b59-bd45-e030d2527a43" xsi:nil="true"/>
    <rc4t xmlns="0cf13365-1c51-4b59-bd45-e030d2527a43" xsi:nil="true"/>
  </documentManagement>
</p:properties>
</file>

<file path=customXml/itemProps1.xml><?xml version="1.0" encoding="utf-8"?>
<ds:datastoreItem xmlns:ds="http://schemas.openxmlformats.org/officeDocument/2006/customXml" ds:itemID="{CB9AC503-9A06-4964-8B3F-30F0805127F8}"/>
</file>

<file path=customXml/itemProps2.xml><?xml version="1.0" encoding="utf-8"?>
<ds:datastoreItem xmlns:ds="http://schemas.openxmlformats.org/officeDocument/2006/customXml" ds:itemID="{C578FAB5-9FAD-4550-91FA-7CED2B24A6F7}"/>
</file>

<file path=customXml/itemProps3.xml><?xml version="1.0" encoding="utf-8"?>
<ds:datastoreItem xmlns:ds="http://schemas.openxmlformats.org/officeDocument/2006/customXml" ds:itemID="{1F6E3AF1-5033-4A7F-8B28-B05AE080ED4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2291</TotalTime>
  <Words>230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Office Theme</vt:lpstr>
      <vt:lpstr>1_Office Theme</vt:lpstr>
      <vt:lpstr>2_Office Theme</vt:lpstr>
      <vt:lpstr>PowerPoint Presentation</vt:lpstr>
      <vt:lpstr>Levers and Linkages</vt:lpstr>
      <vt:lpstr>Key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Elvin</dc:creator>
  <cp:lastModifiedBy>Sally Elvin</cp:lastModifiedBy>
  <cp:revision>78</cp:revision>
  <cp:lastPrinted>2019-02-20T15:22:37Z</cp:lastPrinted>
  <dcterms:created xsi:type="dcterms:W3CDTF">2019-02-18T16:41:41Z</dcterms:created>
  <dcterms:modified xsi:type="dcterms:W3CDTF">2020-01-18T14:49:43Z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0x010100FF7A224D1708564AA89D699C78C807A7</vt:lpwstr>
  </property>
</Properties>
</file>