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8" r:id="rId4"/>
    <p:sldId id="261" r:id="rId5"/>
    <p:sldId id="257" r:id="rId6"/>
    <p:sldId id="262" r:id="rId7"/>
    <p:sldId id="260" r:id="rId8"/>
    <p:sldId id="259" r:id="rId9"/>
    <p:sldId id="273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8BCF-D3C1-47D5-AFA8-36DED6436813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34FF-7C89-41E6-9A66-96D4EEB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bbc.com/bitesize/articles/zxw6gd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7D7231-72E9-4C18-A4B8-68A43A07A163}"/>
              </a:ext>
            </a:extLst>
          </p:cNvPr>
          <p:cNvGrpSpPr/>
          <p:nvPr/>
        </p:nvGrpSpPr>
        <p:grpSpPr>
          <a:xfrm>
            <a:off x="317198" y="289417"/>
            <a:ext cx="9325761" cy="6288528"/>
            <a:chOff x="269926" y="-435101"/>
            <a:chExt cx="11477860" cy="77397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557593-640B-4EF4-B0D0-54E07EAF7C4B}"/>
                </a:ext>
              </a:extLst>
            </p:cNvPr>
            <p:cNvGrpSpPr/>
            <p:nvPr/>
          </p:nvGrpSpPr>
          <p:grpSpPr>
            <a:xfrm rot="16200000">
              <a:off x="2141540" y="-2306715"/>
              <a:ext cx="7729955" cy="11473183"/>
              <a:chOff x="-480524" y="296803"/>
              <a:chExt cx="7917348" cy="898848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B2AE7B-263A-4B23-81FD-2F8EC5BA265F}"/>
                  </a:ext>
                </a:extLst>
              </p:cNvPr>
              <p:cNvSpPr/>
              <p:nvPr/>
            </p:nvSpPr>
            <p:spPr>
              <a:xfrm>
                <a:off x="1795939" y="296803"/>
                <a:ext cx="5640885" cy="3412584"/>
              </a:xfrm>
              <a:prstGeom prst="rect">
                <a:avLst/>
              </a:prstGeom>
              <a:solidFill>
                <a:srgbClr val="4F9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E8810C-A984-4C4A-BEB5-54076E190B86}"/>
                  </a:ext>
                </a:extLst>
              </p:cNvPr>
              <p:cNvSpPr/>
              <p:nvPr/>
            </p:nvSpPr>
            <p:spPr>
              <a:xfrm>
                <a:off x="5370555" y="7564180"/>
                <a:ext cx="2066265" cy="1721112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E5E0C-CEB1-4560-BFD7-6C1185D0E087}"/>
                  </a:ext>
                </a:extLst>
              </p:cNvPr>
              <p:cNvSpPr/>
              <p:nvPr/>
            </p:nvSpPr>
            <p:spPr>
              <a:xfrm>
                <a:off x="5370555" y="5693296"/>
                <a:ext cx="2066265" cy="1721112"/>
              </a:xfrm>
              <a:prstGeom prst="rect">
                <a:avLst/>
              </a:prstGeom>
              <a:solidFill>
                <a:srgbClr val="00BFBD"/>
              </a:solidFill>
              <a:ln>
                <a:solidFill>
                  <a:srgbClr val="00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A878-D17B-48AF-A72B-10E462474459}"/>
                  </a:ext>
                </a:extLst>
              </p:cNvPr>
              <p:cNvSpPr/>
              <p:nvPr/>
            </p:nvSpPr>
            <p:spPr>
              <a:xfrm>
                <a:off x="5370553" y="3847921"/>
                <a:ext cx="2066270" cy="1707141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00D3BC1-ED2C-4BC1-811B-53A3A78CD1A8}"/>
                  </a:ext>
                </a:extLst>
              </p:cNvPr>
              <p:cNvSpPr/>
              <p:nvPr/>
            </p:nvSpPr>
            <p:spPr>
              <a:xfrm>
                <a:off x="-480524" y="4678374"/>
                <a:ext cx="2110339" cy="2745331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>
                  <a:solidFill>
                    <a:srgbClr val="FFC305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AFD5DFE-E167-4503-8ADB-C54E45BCAACE}"/>
                  </a:ext>
                </a:extLst>
              </p:cNvPr>
              <p:cNvSpPr/>
              <p:nvPr/>
            </p:nvSpPr>
            <p:spPr>
              <a:xfrm>
                <a:off x="-475553" y="296804"/>
                <a:ext cx="2105400" cy="4243812"/>
              </a:xfrm>
              <a:prstGeom prst="rect">
                <a:avLst/>
              </a:prstGeom>
              <a:solidFill>
                <a:srgbClr val="00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E754D0-5DA2-4C64-88F0-C55BAE1E59F8}"/>
                </a:ext>
              </a:extLst>
            </p:cNvPr>
            <p:cNvSpPr/>
            <p:nvPr/>
          </p:nvSpPr>
          <p:spPr>
            <a:xfrm rot="16200000">
              <a:off x="6624212" y="-51302"/>
              <a:ext cx="3302046" cy="6945102"/>
            </a:xfrm>
            <a:prstGeom prst="rect">
              <a:avLst/>
            </a:prstGeom>
            <a:solidFill>
              <a:srgbClr val="4F9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A71EBA-D10A-41AD-9930-59BB59554300}"/>
                </a:ext>
              </a:extLst>
            </p:cNvPr>
            <p:cNvSpPr/>
            <p:nvPr/>
          </p:nvSpPr>
          <p:spPr>
            <a:xfrm rot="16200000">
              <a:off x="9602316" y="5188146"/>
              <a:ext cx="2060390" cy="2172570"/>
            </a:xfrm>
            <a:prstGeom prst="rect">
              <a:avLst/>
            </a:prstGeom>
            <a:solidFill>
              <a:srgbClr val="00BFBD"/>
            </a:solidFill>
            <a:ln>
              <a:solidFill>
                <a:srgbClr val="00B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F7BFB7-0835-4A9C-A1E1-E916D2FC3676}"/>
                </a:ext>
              </a:extLst>
            </p:cNvPr>
            <p:cNvSpPr/>
            <p:nvPr/>
          </p:nvSpPr>
          <p:spPr>
            <a:xfrm>
              <a:off x="366280" y="-307576"/>
              <a:ext cx="4572056" cy="5652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575" cap="all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Spirit</a:t>
              </a:r>
              <a:r>
                <a:rPr lang="en-US" sz="3575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of</a:t>
              </a:r>
            </a:p>
            <a:p>
              <a:pPr>
                <a:lnSpc>
                  <a:spcPct val="150000"/>
                </a:lnSpc>
              </a:pPr>
              <a:r>
                <a:rPr lang="en-US" sz="3575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Innovation</a:t>
              </a:r>
            </a:p>
            <a:p>
              <a:pPr>
                <a:lnSpc>
                  <a:spcPct val="150000"/>
                </a:lnSpc>
              </a:pPr>
              <a:endParaRPr lang="en-US" sz="1138" cap="all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1138" cap="all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1138" cap="all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1138" cap="all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1138" cap="all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600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STEAM</a:t>
              </a:r>
            </a:p>
            <a:p>
              <a:pPr>
                <a:lnSpc>
                  <a:spcPct val="150000"/>
                </a:lnSpc>
              </a:pPr>
              <a:r>
                <a:rPr lang="en-US" sz="2600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RESOURCES</a:t>
              </a:r>
            </a:p>
            <a:p>
              <a:pPr>
                <a:lnSpc>
                  <a:spcPct val="150000"/>
                </a:lnSpc>
              </a:pPr>
              <a:endParaRPr lang="en-US" sz="1625" cap="all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3BDE7C-0F37-424F-971F-43B6638A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210">
              <a:off x="4854807" y="-194532"/>
              <a:ext cx="2020519" cy="144238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28699E-DAB5-46EF-840D-E32051697BC0}"/>
                </a:ext>
              </a:extLst>
            </p:cNvPr>
            <p:cNvGrpSpPr/>
            <p:nvPr/>
          </p:nvGrpSpPr>
          <p:grpSpPr>
            <a:xfrm>
              <a:off x="7057242" y="-305814"/>
              <a:ext cx="2141565" cy="1780837"/>
              <a:chOff x="7145838" y="1941010"/>
              <a:chExt cx="2141565" cy="178083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5475194-674A-4BF2-8FE5-AB29CF455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31502" y="1941010"/>
                <a:ext cx="890418" cy="178083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74BEE79-6219-4299-A895-556E9CD23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79652">
                <a:off x="7129950" y="2250280"/>
                <a:ext cx="1479088" cy="144731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BE10D8-45C5-40B9-B7CC-D1CB08DA6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80510">
                <a:off x="8005059" y="2403980"/>
                <a:ext cx="1709792" cy="854896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84B82F-963A-41EE-8457-14E4D3AA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5834" y="-307576"/>
              <a:ext cx="1634538" cy="181143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1E9E4-0326-4621-B815-03573AEC352C}"/>
                </a:ext>
              </a:extLst>
            </p:cNvPr>
            <p:cNvSpPr txBox="1"/>
            <p:nvPr/>
          </p:nvSpPr>
          <p:spPr>
            <a:xfrm>
              <a:off x="4956187" y="2206393"/>
              <a:ext cx="6638094" cy="291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7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Spirit of Innovation</a:t>
              </a:r>
            </a:p>
            <a:p>
              <a:pPr algn="r"/>
              <a:endParaRPr lang="en-GB" sz="1138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r"/>
              <a:endParaRPr lang="en-GB" sz="1138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r"/>
              <a:r>
                <a:rPr lang="en-GB" sz="227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Year Five</a:t>
              </a:r>
            </a:p>
            <a:p>
              <a:pPr algn="r"/>
              <a:endParaRPr lang="en-GB" sz="1138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r"/>
              <a:endParaRPr lang="en-GB" sz="1138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r"/>
              <a:r>
                <a:rPr lang="en-GB" sz="227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PowerPoint – Air Resistance</a:t>
              </a:r>
            </a:p>
            <a:p>
              <a:pPr algn="r"/>
              <a:endParaRPr lang="en-GB" sz="1138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r"/>
              <a:endParaRPr lang="en-US" sz="227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C34C71B-6AEB-4E07-A64E-C1723599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1706" y="5432199"/>
              <a:ext cx="1826634" cy="16118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8054611-8673-4FEC-97B0-42DF97991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020" y="5334527"/>
              <a:ext cx="1844274" cy="184427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3722DEE-673E-47A2-A516-BF618C341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05" y="5771838"/>
              <a:ext cx="5025666" cy="976032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D8F1B6-DAEF-4452-8A6C-05AF5DB529F5}"/>
              </a:ext>
            </a:extLst>
          </p:cNvPr>
          <p:cNvCxnSpPr>
            <a:cxnSpLocks/>
          </p:cNvCxnSpPr>
          <p:nvPr/>
        </p:nvCxnSpPr>
        <p:spPr>
          <a:xfrm>
            <a:off x="6232231" y="1443383"/>
            <a:ext cx="393856" cy="0"/>
          </a:xfrm>
          <a:prstGeom prst="line">
            <a:avLst/>
          </a:prstGeom>
          <a:ln w="28575">
            <a:solidFill>
              <a:srgbClr val="00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FA05AF-8F27-4A19-8CA7-5849118CCE6B}"/>
              </a:ext>
            </a:extLst>
          </p:cNvPr>
          <p:cNvCxnSpPr>
            <a:cxnSpLocks/>
          </p:cNvCxnSpPr>
          <p:nvPr/>
        </p:nvCxnSpPr>
        <p:spPr>
          <a:xfrm>
            <a:off x="6232231" y="1487756"/>
            <a:ext cx="413734" cy="0"/>
          </a:xfrm>
          <a:prstGeom prst="line">
            <a:avLst/>
          </a:prstGeom>
          <a:ln>
            <a:solidFill>
              <a:srgbClr val="00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53D7F-33AC-425B-A0CB-D2B2B0604138}"/>
              </a:ext>
            </a:extLst>
          </p:cNvPr>
          <p:cNvSpPr/>
          <p:nvPr/>
        </p:nvSpPr>
        <p:spPr>
          <a:xfrm>
            <a:off x="319216" y="770279"/>
            <a:ext cx="9112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Sir Isaac Newton </a:t>
            </a:r>
            <a:r>
              <a:rPr lang="en-GB" dirty="0"/>
              <a:t>discovered gravity about 300 years ago. The story is that Newton saw an apple fall out of a tree. When this happened he realised there was a force that made it occur, and he called it </a:t>
            </a:r>
            <a:r>
              <a:rPr lang="en-GB" b="1" dirty="0"/>
              <a:t>gravity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54CB8A-E622-48F8-A446-32D38DDFBE8B}"/>
              </a:ext>
            </a:extLst>
          </p:cNvPr>
          <p:cNvSpPr/>
          <p:nvPr/>
        </p:nvSpPr>
        <p:spPr>
          <a:xfrm>
            <a:off x="319215" y="6168024"/>
            <a:ext cx="8862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Gravity is a force of attraction. It is the Earth pulling on you and keeping you on the ground.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5ECC25-1D70-4FCD-9921-F38C3953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 b="-1"/>
          <a:stretch/>
        </p:blipFill>
        <p:spPr>
          <a:xfrm>
            <a:off x="1053176" y="1762539"/>
            <a:ext cx="7644329" cy="4231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FEB8DF-4335-469B-9F18-400C280C4B4A}"/>
              </a:ext>
            </a:extLst>
          </p:cNvPr>
          <p:cNvSpPr txBox="1"/>
          <p:nvPr/>
        </p:nvSpPr>
        <p:spPr>
          <a:xfrm>
            <a:off x="3193276" y="90270"/>
            <a:ext cx="311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Gravity Recap</a:t>
            </a:r>
            <a:endParaRPr lang="en-US" sz="4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8BA64F-F967-494C-BD23-1564F19ED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91" y="2052754"/>
            <a:ext cx="367109" cy="508550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6F1E1925-E0B3-43B2-A865-3A6076A02DD3}"/>
              </a:ext>
            </a:extLst>
          </p:cNvPr>
          <p:cNvSpPr/>
          <p:nvPr/>
        </p:nvSpPr>
        <p:spPr>
          <a:xfrm>
            <a:off x="5592572" y="3003716"/>
            <a:ext cx="1206500" cy="927100"/>
          </a:xfrm>
          <a:prstGeom prst="cloudCallout">
            <a:avLst>
              <a:gd name="adj1" fmla="val -62524"/>
              <a:gd name="adj2" fmla="val 636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?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0.00741 L -0.00064 0.4643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2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5D12D2-43DB-41A6-8030-A11876958D25}"/>
              </a:ext>
            </a:extLst>
          </p:cNvPr>
          <p:cNvSpPr/>
          <p:nvPr/>
        </p:nvSpPr>
        <p:spPr>
          <a:xfrm>
            <a:off x="1054100" y="824648"/>
            <a:ext cx="885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weight</a:t>
            </a:r>
            <a:r>
              <a:rPr lang="en-GB" dirty="0"/>
              <a:t> of an object is the force caused by gravity pulling down on the </a:t>
            </a:r>
            <a:r>
              <a:rPr lang="en-GB" b="1" dirty="0"/>
              <a:t>mass.</a:t>
            </a:r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DE5F1C-AF55-415C-9074-23D2D8D7A01E}"/>
              </a:ext>
            </a:extLst>
          </p:cNvPr>
          <p:cNvGrpSpPr/>
          <p:nvPr/>
        </p:nvGrpSpPr>
        <p:grpSpPr>
          <a:xfrm>
            <a:off x="1242988" y="1709528"/>
            <a:ext cx="7699424" cy="3635373"/>
            <a:chOff x="1030771" y="1642799"/>
            <a:chExt cx="7699424" cy="36353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DBB3E3D-B717-4721-9161-99440D03F789}"/>
                </a:ext>
              </a:extLst>
            </p:cNvPr>
            <p:cNvGrpSpPr/>
            <p:nvPr/>
          </p:nvGrpSpPr>
          <p:grpSpPr>
            <a:xfrm>
              <a:off x="1030771" y="1642799"/>
              <a:ext cx="3634319" cy="3635373"/>
              <a:chOff x="481555" y="2576768"/>
              <a:chExt cx="3634319" cy="363537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765BBC2-B482-4540-85DB-6164C97BF381}"/>
                  </a:ext>
                </a:extLst>
              </p:cNvPr>
              <p:cNvGrpSpPr/>
              <p:nvPr/>
            </p:nvGrpSpPr>
            <p:grpSpPr>
              <a:xfrm>
                <a:off x="481555" y="2851964"/>
                <a:ext cx="3156482" cy="3360177"/>
                <a:chOff x="463550" y="2546566"/>
                <a:chExt cx="3156482" cy="3360177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917E028-ADBF-4081-BBB5-86EC55D36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999" y="2546566"/>
                  <a:ext cx="2817583" cy="2689911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F66C19C-C450-49DB-9443-669DDC891BF4}"/>
                    </a:ext>
                  </a:extLst>
                </p:cNvPr>
                <p:cNvSpPr txBox="1"/>
                <p:nvPr/>
              </p:nvSpPr>
              <p:spPr>
                <a:xfrm>
                  <a:off x="463550" y="5260412"/>
                  <a:ext cx="31564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The </a:t>
                  </a:r>
                  <a:r>
                    <a:rPr lang="en-GB" b="1" dirty="0"/>
                    <a:t>bigger</a:t>
                  </a:r>
                  <a:r>
                    <a:rPr lang="en-GB" dirty="0"/>
                    <a:t> the object's </a:t>
                  </a:r>
                  <a:r>
                    <a:rPr lang="en-GB" b="1" dirty="0"/>
                    <a:t>mass</a:t>
                  </a:r>
                  <a:r>
                    <a:rPr lang="en-GB" dirty="0"/>
                    <a:t>, the </a:t>
                  </a:r>
                  <a:r>
                    <a:rPr lang="en-GB" b="1" dirty="0"/>
                    <a:t>more gravity </a:t>
                  </a:r>
                  <a:r>
                    <a:rPr lang="en-GB" dirty="0"/>
                    <a:t>it will have.</a:t>
                  </a:r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EAD5D0-C083-4D0F-A220-4BCBD179A726}"/>
                  </a:ext>
                </a:extLst>
              </p:cNvPr>
              <p:cNvGrpSpPr/>
              <p:nvPr/>
            </p:nvGrpSpPr>
            <p:grpSpPr>
              <a:xfrm>
                <a:off x="3242237" y="2576768"/>
                <a:ext cx="873637" cy="3606797"/>
                <a:chOff x="794550" y="2633918"/>
                <a:chExt cx="873637" cy="3606797"/>
              </a:xfrm>
            </p:grpSpPr>
            <p:sp>
              <p:nvSpPr>
                <p:cNvPr id="19" name="Arrow: Down 18">
                  <a:extLst>
                    <a:ext uri="{FF2B5EF4-FFF2-40B4-BE49-F238E27FC236}">
                      <a16:creationId xmlns:a16="http://schemas.microsoft.com/office/drawing/2014/main" id="{D1F7750D-F76D-4A8D-B5AE-BDF2D504ECC2}"/>
                    </a:ext>
                  </a:extLst>
                </p:cNvPr>
                <p:cNvSpPr/>
                <p:nvPr/>
              </p:nvSpPr>
              <p:spPr>
                <a:xfrm>
                  <a:off x="1107543" y="2953672"/>
                  <a:ext cx="231622" cy="3287043"/>
                </a:xfrm>
                <a:prstGeom prst="downArrow">
                  <a:avLst>
                    <a:gd name="adj1" fmla="val 44871"/>
                    <a:gd name="adj2" fmla="val 50000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F036ED3-3F3D-4BF4-93EE-65027F00B80A}"/>
                    </a:ext>
                  </a:extLst>
                </p:cNvPr>
                <p:cNvSpPr/>
                <p:nvPr/>
              </p:nvSpPr>
              <p:spPr>
                <a:xfrm>
                  <a:off x="794550" y="2633918"/>
                  <a:ext cx="8736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solidFill>
                        <a:schemeClr val="accent1"/>
                      </a:solidFill>
                    </a:rPr>
                    <a:t>Gravity</a:t>
                  </a:r>
                  <a:endParaRPr lang="en-US" b="1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B92AD5-756A-4A4A-A591-EB2FE6ABB270}"/>
                </a:ext>
              </a:extLst>
            </p:cNvPr>
            <p:cNvGrpSpPr/>
            <p:nvPr/>
          </p:nvGrpSpPr>
          <p:grpSpPr>
            <a:xfrm>
              <a:off x="4723344" y="3488072"/>
              <a:ext cx="4006851" cy="1761525"/>
              <a:chOff x="4953000" y="4450616"/>
              <a:chExt cx="4006851" cy="176152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C75496B-4ADD-4836-A4DF-9227CB2B4B88}"/>
                  </a:ext>
                </a:extLst>
              </p:cNvPr>
              <p:cNvGrpSpPr/>
              <p:nvPr/>
            </p:nvGrpSpPr>
            <p:grpSpPr>
              <a:xfrm>
                <a:off x="5518151" y="4928716"/>
                <a:ext cx="3441700" cy="1283425"/>
                <a:chOff x="5251450" y="5050789"/>
                <a:chExt cx="3441700" cy="1283425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074D165F-6FA3-45CF-81E4-A267E456AF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0415" y="5050789"/>
                  <a:ext cx="883770" cy="536476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17E54A-5BF0-4825-BD82-6572580DB1DA}"/>
                    </a:ext>
                  </a:extLst>
                </p:cNvPr>
                <p:cNvSpPr txBox="1"/>
                <p:nvPr/>
              </p:nvSpPr>
              <p:spPr>
                <a:xfrm>
                  <a:off x="5251450" y="5687883"/>
                  <a:ext cx="3441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The </a:t>
                  </a:r>
                  <a:r>
                    <a:rPr lang="en-GB" b="1" dirty="0"/>
                    <a:t>smaller</a:t>
                  </a:r>
                  <a:r>
                    <a:rPr lang="en-GB" dirty="0"/>
                    <a:t> the </a:t>
                  </a:r>
                  <a:r>
                    <a:rPr lang="en-GB" b="1" dirty="0"/>
                    <a:t>mass</a:t>
                  </a:r>
                  <a:r>
                    <a:rPr lang="en-GB" dirty="0"/>
                    <a:t> of the object, the </a:t>
                  </a:r>
                  <a:r>
                    <a:rPr lang="en-GB" b="1" dirty="0"/>
                    <a:t>less gravity </a:t>
                  </a:r>
                  <a:r>
                    <a:rPr lang="en-GB" dirty="0"/>
                    <a:t>it will have.</a:t>
                  </a:r>
                  <a:endParaRPr lang="en-US" dirty="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B84A7CB-BD1B-403D-9279-9B41B1646656}"/>
                  </a:ext>
                </a:extLst>
              </p:cNvPr>
              <p:cNvGrpSpPr/>
              <p:nvPr/>
            </p:nvGrpSpPr>
            <p:grpSpPr>
              <a:xfrm>
                <a:off x="4953000" y="4450616"/>
                <a:ext cx="873637" cy="1732950"/>
                <a:chOff x="808020" y="2023493"/>
                <a:chExt cx="873637" cy="4258874"/>
              </a:xfrm>
            </p:grpSpPr>
            <p:sp>
              <p:nvSpPr>
                <p:cNvPr id="23" name="Arrow: Down 22">
                  <a:extLst>
                    <a:ext uri="{FF2B5EF4-FFF2-40B4-BE49-F238E27FC236}">
                      <a16:creationId xmlns:a16="http://schemas.microsoft.com/office/drawing/2014/main" id="{A0939286-C213-48AE-A41A-40217EB3831F}"/>
                    </a:ext>
                  </a:extLst>
                </p:cNvPr>
                <p:cNvSpPr/>
                <p:nvPr/>
              </p:nvSpPr>
              <p:spPr>
                <a:xfrm>
                  <a:off x="1110719" y="2953675"/>
                  <a:ext cx="231622" cy="3328692"/>
                </a:xfrm>
                <a:prstGeom prst="downArrow">
                  <a:avLst>
                    <a:gd name="adj1" fmla="val 44871"/>
                    <a:gd name="adj2" fmla="val 50000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7C21DB2-5541-4B5C-B994-9BEA701FFD9C}"/>
                    </a:ext>
                  </a:extLst>
                </p:cNvPr>
                <p:cNvSpPr/>
                <p:nvPr/>
              </p:nvSpPr>
              <p:spPr>
                <a:xfrm>
                  <a:off x="808020" y="2023493"/>
                  <a:ext cx="873637" cy="369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solidFill>
                        <a:schemeClr val="accent1"/>
                      </a:solidFill>
                    </a:rPr>
                    <a:t>Gravity</a:t>
                  </a:r>
                  <a:endParaRPr lang="en-US" b="1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5C6AB8-46ED-4E81-A179-67C660FD68C1}"/>
              </a:ext>
            </a:extLst>
          </p:cNvPr>
          <p:cNvGrpSpPr/>
          <p:nvPr/>
        </p:nvGrpSpPr>
        <p:grpSpPr>
          <a:xfrm>
            <a:off x="441466" y="1267608"/>
            <a:ext cx="8981774" cy="386543"/>
            <a:chOff x="408433" y="1212446"/>
            <a:chExt cx="8981774" cy="3865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EA4F2C-0C23-4248-B5FF-9BC605912FF4}"/>
                </a:ext>
              </a:extLst>
            </p:cNvPr>
            <p:cNvSpPr/>
            <p:nvPr/>
          </p:nvSpPr>
          <p:spPr>
            <a:xfrm>
              <a:off x="408433" y="1229657"/>
              <a:ext cx="35312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Weight</a:t>
              </a:r>
              <a:r>
                <a:rPr lang="en-GB" dirty="0"/>
                <a:t> is measured in </a:t>
              </a:r>
              <a:r>
                <a:rPr lang="en-GB" b="1" dirty="0"/>
                <a:t>newtons</a:t>
              </a:r>
              <a:r>
                <a:rPr lang="en-GB" dirty="0"/>
                <a:t> (N).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DB2EA68-CFB4-4190-A9FA-FC5AA5DF08DB}"/>
                </a:ext>
              </a:extLst>
            </p:cNvPr>
            <p:cNvSpPr/>
            <p:nvPr/>
          </p:nvSpPr>
          <p:spPr>
            <a:xfrm>
              <a:off x="4707450" y="1212446"/>
              <a:ext cx="46827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Mass</a:t>
              </a:r>
              <a:r>
                <a:rPr lang="en-GB" dirty="0"/>
                <a:t> is measured in </a:t>
              </a:r>
              <a:r>
                <a:rPr lang="en-GB" b="1" dirty="0"/>
                <a:t>grams</a:t>
              </a:r>
              <a:r>
                <a:rPr lang="en-GB" dirty="0"/>
                <a:t> and </a:t>
              </a:r>
              <a:r>
                <a:rPr lang="en-GB" b="1" dirty="0"/>
                <a:t>kilograms</a:t>
              </a:r>
              <a:r>
                <a:rPr lang="en-GB" dirty="0"/>
                <a:t> (g/kg)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11E743-566B-4EB6-952D-4C5A026C6098}"/>
              </a:ext>
            </a:extLst>
          </p:cNvPr>
          <p:cNvSpPr txBox="1"/>
          <p:nvPr/>
        </p:nvSpPr>
        <p:spPr>
          <a:xfrm>
            <a:off x="6871806" y="5589927"/>
            <a:ext cx="2596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weight</a:t>
            </a:r>
            <a:r>
              <a:rPr lang="en-GB" dirty="0"/>
              <a:t> of something is the value </a:t>
            </a:r>
            <a:r>
              <a:rPr lang="en-GB" b="1" dirty="0"/>
              <a:t>measured</a:t>
            </a:r>
            <a:r>
              <a:rPr lang="en-GB" dirty="0"/>
              <a:t> at the </a:t>
            </a:r>
            <a:r>
              <a:rPr lang="en-GB" b="1" dirty="0"/>
              <a:t>Earth's surface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B8AA26-C7C2-4AED-B56B-BA4A8677BB77}"/>
              </a:ext>
            </a:extLst>
          </p:cNvPr>
          <p:cNvSpPr txBox="1"/>
          <p:nvPr/>
        </p:nvSpPr>
        <p:spPr>
          <a:xfrm>
            <a:off x="203466" y="5589927"/>
            <a:ext cx="2830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Mass</a:t>
            </a:r>
            <a:r>
              <a:rPr lang="en-GB" dirty="0"/>
              <a:t> always </a:t>
            </a:r>
            <a:r>
              <a:rPr lang="en-GB" b="1" dirty="0"/>
              <a:t>stays the same</a:t>
            </a:r>
            <a:r>
              <a:rPr lang="en-GB" dirty="0"/>
              <a:t>, while </a:t>
            </a:r>
            <a:r>
              <a:rPr lang="en-GB" b="1" dirty="0"/>
              <a:t>weight changes </a:t>
            </a:r>
            <a:r>
              <a:rPr lang="en-GB" dirty="0"/>
              <a:t>with changes in </a:t>
            </a:r>
            <a:r>
              <a:rPr lang="en-GB" b="1" dirty="0"/>
              <a:t>gravity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47E16FE-1A04-420A-AC73-F36DDA07D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r="14352" b="76611"/>
          <a:stretch/>
        </p:blipFill>
        <p:spPr>
          <a:xfrm>
            <a:off x="2482850" y="5249597"/>
            <a:ext cx="4914900" cy="160399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91F11A7-05F7-472D-868E-8B684118DF34}"/>
              </a:ext>
            </a:extLst>
          </p:cNvPr>
          <p:cNvSpPr txBox="1"/>
          <p:nvPr/>
        </p:nvSpPr>
        <p:spPr>
          <a:xfrm>
            <a:off x="3194050" y="177800"/>
            <a:ext cx="3676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Weight or Mass?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629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2E181B-4B2D-46D7-BA5A-25DBB160DF41}"/>
              </a:ext>
            </a:extLst>
          </p:cNvPr>
          <p:cNvSpPr txBox="1"/>
          <p:nvPr/>
        </p:nvSpPr>
        <p:spPr>
          <a:xfrm>
            <a:off x="3412482" y="77230"/>
            <a:ext cx="3081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Air Resistance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AAC2B8-9026-4BE1-8DA0-49F5F2C05101}"/>
              </a:ext>
            </a:extLst>
          </p:cNvPr>
          <p:cNvGrpSpPr/>
          <p:nvPr/>
        </p:nvGrpSpPr>
        <p:grpSpPr>
          <a:xfrm>
            <a:off x="421528" y="1281060"/>
            <a:ext cx="5877673" cy="3145424"/>
            <a:chOff x="751728" y="1363610"/>
            <a:chExt cx="5877673" cy="31454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17F350-A4D3-4230-B765-294D7A84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8" y="1421119"/>
              <a:ext cx="2063950" cy="24599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90D25B-661B-42DB-9384-C27AFE415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7596">
              <a:off x="2739028" y="2610021"/>
              <a:ext cx="310335" cy="3967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68D48F-EFAE-4C75-AC56-0434702C2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44" y="3365974"/>
              <a:ext cx="1963401" cy="677173"/>
            </a:xfrm>
            <a:prstGeom prst="rect">
              <a:avLst/>
            </a:prstGeom>
          </p:spPr>
        </p:pic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CA39F737-219D-41C9-8CCB-6CC8F24B16A7}"/>
                </a:ext>
              </a:extLst>
            </p:cNvPr>
            <p:cNvSpPr/>
            <p:nvPr/>
          </p:nvSpPr>
          <p:spPr>
            <a:xfrm>
              <a:off x="2760413" y="1363610"/>
              <a:ext cx="267569" cy="95031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1B5A1DFF-5D56-4EC0-95F0-9E4955521E25}"/>
                </a:ext>
              </a:extLst>
            </p:cNvPr>
            <p:cNvSpPr/>
            <p:nvPr/>
          </p:nvSpPr>
          <p:spPr>
            <a:xfrm flipV="1">
              <a:off x="2760412" y="3408386"/>
              <a:ext cx="267569" cy="95031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06D716F-0DB4-4593-BE84-0FDC756288E7}"/>
                </a:ext>
              </a:extLst>
            </p:cNvPr>
            <p:cNvGrpSpPr/>
            <p:nvPr/>
          </p:nvGrpSpPr>
          <p:grpSpPr>
            <a:xfrm>
              <a:off x="3027982" y="1571448"/>
              <a:ext cx="3601419" cy="2937586"/>
              <a:chOff x="1851800" y="1665075"/>
              <a:chExt cx="4384317" cy="445707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C13BF1-32B7-472B-8B30-69D461E11B2A}"/>
                  </a:ext>
                </a:extLst>
              </p:cNvPr>
              <p:cNvSpPr txBox="1"/>
              <p:nvPr/>
            </p:nvSpPr>
            <p:spPr>
              <a:xfrm>
                <a:off x="1851800" y="4300943"/>
                <a:ext cx="4191056" cy="18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Air resistance </a:t>
                </a:r>
                <a:r>
                  <a:rPr lang="en-GB" dirty="0"/>
                  <a:t>is a </a:t>
                </a:r>
                <a:r>
                  <a:rPr lang="en-GB" b="1" dirty="0"/>
                  <a:t>friction </a:t>
                </a:r>
                <a:r>
                  <a:rPr lang="en-GB" dirty="0"/>
                  <a:t>between air and an object. When the air pushes against the object it slows down.</a:t>
                </a:r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3516F7-1FA7-4E78-9414-6B7A62895E52}"/>
                  </a:ext>
                </a:extLst>
              </p:cNvPr>
              <p:cNvSpPr txBox="1"/>
              <p:nvPr/>
            </p:nvSpPr>
            <p:spPr>
              <a:xfrm>
                <a:off x="1864175" y="1665075"/>
                <a:ext cx="3962228" cy="98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Gravity</a:t>
                </a:r>
                <a:r>
                  <a:rPr lang="en-GB" dirty="0"/>
                  <a:t> is pulling the apple towards the centre of the Earth.</a:t>
                </a:r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53E6820-0413-47CC-8A96-C1465C17831A}"/>
                  </a:ext>
                </a:extLst>
              </p:cNvPr>
              <p:cNvSpPr/>
              <p:nvPr/>
            </p:nvSpPr>
            <p:spPr>
              <a:xfrm>
                <a:off x="1851801" y="3080653"/>
                <a:ext cx="4384316" cy="980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All objects fall at the same rate – only air resistance affects it’s speed.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C5D26DD-181E-45B0-BFCA-E142AF3EC3C1}"/>
              </a:ext>
            </a:extLst>
          </p:cNvPr>
          <p:cNvSpPr txBox="1"/>
          <p:nvPr/>
        </p:nvSpPr>
        <p:spPr>
          <a:xfrm>
            <a:off x="1311768" y="695704"/>
            <a:ext cx="67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mass of an object is important when learning about air resistance.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79E6995-02AD-40AA-81C1-B5C1B090C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89" y="2271149"/>
            <a:ext cx="2919754" cy="44175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F74C16-2992-47E2-9567-AD33718489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50" y="3549875"/>
            <a:ext cx="1105775" cy="5528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0DC4500-6A90-4044-980D-98158498243F}"/>
              </a:ext>
            </a:extLst>
          </p:cNvPr>
          <p:cNvSpPr txBox="1"/>
          <p:nvPr/>
        </p:nvSpPr>
        <p:spPr>
          <a:xfrm>
            <a:off x="3938486" y="5369102"/>
            <a:ext cx="264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dropped a feather in a container with no air (a vacuum), it would drop as fast as a stone.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BB49D31-3109-44C1-99DA-3B8AC5D272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6" t="32537" r="7639" b="40833"/>
          <a:stretch/>
        </p:blipFill>
        <p:spPr>
          <a:xfrm>
            <a:off x="8208596" y="3512036"/>
            <a:ext cx="1105775" cy="7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0.01134 L -0.00081 0.3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85185E-6 L 0.00208 0.32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362A83-6531-4B84-83DD-C218AC2C9D8E}"/>
              </a:ext>
            </a:extLst>
          </p:cNvPr>
          <p:cNvSpPr txBox="1"/>
          <p:nvPr/>
        </p:nvSpPr>
        <p:spPr>
          <a:xfrm>
            <a:off x="6352833" y="5330459"/>
            <a:ext cx="280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a sky diver this speed is around 100 miles per hour!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9C8FBA-AB06-49A2-A823-1F8B434A4D82}"/>
              </a:ext>
            </a:extLst>
          </p:cNvPr>
          <p:cNvGrpSpPr/>
          <p:nvPr/>
        </p:nvGrpSpPr>
        <p:grpSpPr>
          <a:xfrm>
            <a:off x="654083" y="3395625"/>
            <a:ext cx="3404339" cy="1563779"/>
            <a:chOff x="713769" y="3358556"/>
            <a:chExt cx="3404339" cy="15637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0F7071-4E83-42F3-B51A-16361CA4C635}"/>
                </a:ext>
              </a:extLst>
            </p:cNvPr>
            <p:cNvSpPr/>
            <p:nvPr/>
          </p:nvSpPr>
          <p:spPr>
            <a:xfrm>
              <a:off x="716082" y="3358556"/>
              <a:ext cx="34020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At some point when falling, the </a:t>
              </a:r>
              <a:r>
                <a:rPr lang="en-GB" b="1" dirty="0">
                  <a:solidFill>
                    <a:srgbClr val="FF0000"/>
                  </a:solidFill>
                </a:rPr>
                <a:t>friction from the air</a:t>
              </a:r>
              <a:r>
                <a:rPr lang="en-GB" dirty="0"/>
                <a:t> will </a:t>
              </a:r>
              <a:r>
                <a:rPr lang="en-GB" b="1" dirty="0"/>
                <a:t>equal</a:t>
              </a:r>
              <a:r>
                <a:rPr lang="en-GB" dirty="0"/>
                <a:t> the </a:t>
              </a:r>
              <a:r>
                <a:rPr lang="en-GB" b="1" dirty="0">
                  <a:solidFill>
                    <a:schemeClr val="accent1"/>
                  </a:solidFill>
                </a:rPr>
                <a:t>force of gravity </a:t>
              </a:r>
              <a:r>
                <a:rPr lang="en-GB" dirty="0"/>
                <a:t>and the object will be at a constant speed. 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9281EA-0C32-4BC8-B730-BE86F5C91BE4}"/>
                </a:ext>
              </a:extLst>
            </p:cNvPr>
            <p:cNvSpPr txBox="1"/>
            <p:nvPr/>
          </p:nvSpPr>
          <p:spPr>
            <a:xfrm>
              <a:off x="713769" y="4810191"/>
              <a:ext cx="1703326" cy="112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This is called the </a:t>
              </a:r>
              <a:r>
                <a:rPr lang="en-GB" b="1" dirty="0"/>
                <a:t>terminal velocity</a:t>
              </a:r>
              <a:r>
                <a:rPr lang="en-GB" dirty="0"/>
                <a:t>.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3D985E-2E8E-4CB7-A76D-5DCA1C8FA5E8}"/>
              </a:ext>
            </a:extLst>
          </p:cNvPr>
          <p:cNvGrpSpPr/>
          <p:nvPr/>
        </p:nvGrpSpPr>
        <p:grpSpPr>
          <a:xfrm>
            <a:off x="4198058" y="3380780"/>
            <a:ext cx="1149333" cy="2708500"/>
            <a:chOff x="3448828" y="3070968"/>
            <a:chExt cx="1149333" cy="2708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F21F6C-DCA8-4096-B29B-7C15D023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209" y="4175171"/>
              <a:ext cx="813952" cy="76174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950DA3-D019-434F-8E67-90A4F590214F}"/>
                </a:ext>
              </a:extLst>
            </p:cNvPr>
            <p:cNvGrpSpPr/>
            <p:nvPr/>
          </p:nvGrpSpPr>
          <p:grpSpPr>
            <a:xfrm>
              <a:off x="3763466" y="3070968"/>
              <a:ext cx="672193" cy="925697"/>
              <a:chOff x="4106314" y="4567968"/>
              <a:chExt cx="672193" cy="925697"/>
            </a:xfrm>
          </p:grpSpPr>
          <p:sp>
            <p:nvSpPr>
              <p:cNvPr id="6" name="Arrow: Down 5">
                <a:extLst>
                  <a:ext uri="{FF2B5EF4-FFF2-40B4-BE49-F238E27FC236}">
                    <a16:creationId xmlns:a16="http://schemas.microsoft.com/office/drawing/2014/main" id="{B08634E3-9FD3-473E-9C51-0FE9FADF767B}"/>
                  </a:ext>
                </a:extLst>
              </p:cNvPr>
              <p:cNvSpPr/>
              <p:nvPr/>
            </p:nvSpPr>
            <p:spPr>
              <a:xfrm>
                <a:off x="4298101" y="4917159"/>
                <a:ext cx="480406" cy="576506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D8BBAF-C881-4886-82EB-9EFEF6F23A2C}"/>
                  </a:ext>
                </a:extLst>
              </p:cNvPr>
              <p:cNvSpPr txBox="1"/>
              <p:nvPr/>
            </p:nvSpPr>
            <p:spPr>
              <a:xfrm>
                <a:off x="4106314" y="4567968"/>
                <a:ext cx="431990" cy="112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Gravity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5F8453-BC8B-411E-8D84-680F5286B0D6}"/>
                </a:ext>
              </a:extLst>
            </p:cNvPr>
            <p:cNvGrpSpPr/>
            <p:nvPr/>
          </p:nvGrpSpPr>
          <p:grpSpPr>
            <a:xfrm>
              <a:off x="3448828" y="5115421"/>
              <a:ext cx="982560" cy="664047"/>
              <a:chOff x="6528433" y="4318757"/>
              <a:chExt cx="982560" cy="664047"/>
            </a:xfrm>
          </p:grpSpPr>
          <p:sp>
            <p:nvSpPr>
              <p:cNvPr id="7" name="Arrow: Down 6">
                <a:extLst>
                  <a:ext uri="{FF2B5EF4-FFF2-40B4-BE49-F238E27FC236}">
                    <a16:creationId xmlns:a16="http://schemas.microsoft.com/office/drawing/2014/main" id="{8F86898F-E2F1-43C4-80C6-F05CF641961E}"/>
                  </a:ext>
                </a:extLst>
              </p:cNvPr>
              <p:cNvSpPr/>
              <p:nvPr/>
            </p:nvSpPr>
            <p:spPr>
              <a:xfrm flipV="1">
                <a:off x="7030587" y="4318757"/>
                <a:ext cx="480406" cy="576506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889B7F-7B6A-4122-B46B-3C0AE62A5948}"/>
                  </a:ext>
                </a:extLst>
              </p:cNvPr>
              <p:cNvSpPr txBox="1"/>
              <p:nvPr/>
            </p:nvSpPr>
            <p:spPr>
              <a:xfrm>
                <a:off x="6528433" y="4870660"/>
                <a:ext cx="742357" cy="112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Air resistance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36EF7EE-64C6-44C9-8BB1-46B2DC0A4046}"/>
              </a:ext>
            </a:extLst>
          </p:cNvPr>
          <p:cNvSpPr txBox="1"/>
          <p:nvPr/>
        </p:nvSpPr>
        <p:spPr>
          <a:xfrm>
            <a:off x="1603324" y="235341"/>
            <a:ext cx="715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Air Resistance also known as drag</a:t>
            </a:r>
          </a:p>
        </p:txBody>
      </p:sp>
      <p:pic>
        <p:nvPicPr>
          <p:cNvPr id="1026" name="Picture 2" descr="Image result for skydiver clipart">
            <a:extLst>
              <a:ext uri="{FF2B5EF4-FFF2-40B4-BE49-F238E27FC236}">
                <a16:creationId xmlns:a16="http://schemas.microsoft.com/office/drawing/2014/main" id="{77F2EF66-4578-4D50-9A7D-CA44CB8D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b="5531"/>
          <a:stretch/>
        </p:blipFill>
        <p:spPr bwMode="auto">
          <a:xfrm>
            <a:off x="6404337" y="3429000"/>
            <a:ext cx="2705631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9D7B885-3510-4D48-A9E6-D1B8FABA7FE3}"/>
              </a:ext>
            </a:extLst>
          </p:cNvPr>
          <p:cNvSpPr/>
          <p:nvPr/>
        </p:nvSpPr>
        <p:spPr>
          <a:xfrm>
            <a:off x="2473554" y="6358913"/>
            <a:ext cx="4785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https://www.bbc.com/bitesize/articles/zxw6gdm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3144BD-00A2-42AE-B0D5-62906368A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83" y="1180274"/>
            <a:ext cx="845588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41CBAF-50BC-4693-A9FF-3BE6C139C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810312"/>
            <a:ext cx="1796585" cy="2918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8CFBF-C1CE-48E2-BB24-DF5A85BC9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41" b="100000" l="254" r="100000">
                        <a14:foregroundMark x1="70431" y1="98672" x2="70431" y2="98672"/>
                        <a14:foregroundMark x1="67640" y1="72656" x2="67640" y2="72656"/>
                        <a14:foregroundMark x1="28680" y1="76719" x2="28680" y2="76719"/>
                        <a14:foregroundMark x1="72716" y1="97656" x2="72716" y2="97656"/>
                        <a14:foregroundMark x1="71827" y1="64922" x2="71827" y2="64922"/>
                        <a14:foregroundMark x1="28934" y1="77031" x2="28934" y2="77031"/>
                        <a14:foregroundMark x1="29569" y1="77266" x2="29569" y2="77266"/>
                        <a14:foregroundMark x1="29061" y1="77031" x2="29061" y2="77031"/>
                        <a14:foregroundMark x1="40863" y1="58672" x2="40863" y2="58672"/>
                        <a14:foregroundMark x1="39467" y1="59531" x2="39467" y2="59531"/>
                        <a14:foregroundMark x1="48604" y1="56719" x2="48604" y2="56719"/>
                        <a14:foregroundMark x1="60152" y1="58438" x2="60152" y2="58438"/>
                        <a14:backgroundMark x1="31345" y1="64141" x2="31345" y2="64141"/>
                        <a14:backgroundMark x1="76777" y1="64063" x2="76777" y2="64063"/>
                        <a14:backgroundMark x1="72462" y1="64375" x2="72462" y2="6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55961" r="18115"/>
          <a:stretch/>
        </p:blipFill>
        <p:spPr>
          <a:xfrm rot="18875160">
            <a:off x="4179793" y="541932"/>
            <a:ext cx="1078637" cy="1316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CA781D-D7B3-4861-87E1-967AA4FF4F35}"/>
              </a:ext>
            </a:extLst>
          </p:cNvPr>
          <p:cNvSpPr txBox="1"/>
          <p:nvPr/>
        </p:nvSpPr>
        <p:spPr>
          <a:xfrm>
            <a:off x="1916850" y="-17885"/>
            <a:ext cx="650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How Does a Parachute Work?</a:t>
            </a:r>
            <a:endParaRPr lang="en-US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082A1D-FAC1-4CF3-B26A-1CAD1D0CBA16}"/>
              </a:ext>
            </a:extLst>
          </p:cNvPr>
          <p:cNvGrpSpPr/>
          <p:nvPr/>
        </p:nvGrpSpPr>
        <p:grpSpPr>
          <a:xfrm>
            <a:off x="6468366" y="680874"/>
            <a:ext cx="3080679" cy="1460560"/>
            <a:chOff x="1735785" y="1330816"/>
            <a:chExt cx="3150207" cy="1939963"/>
          </a:xfrm>
        </p:grpSpPr>
        <p:pic>
          <p:nvPicPr>
            <p:cNvPr id="2052" name="Picture 4" descr="Cloud, White, Weather, Cloudy, Forecast">
              <a:extLst>
                <a:ext uri="{FF2B5EF4-FFF2-40B4-BE49-F238E27FC236}">
                  <a16:creationId xmlns:a16="http://schemas.microsoft.com/office/drawing/2014/main" id="{BD4CF651-5C60-4FEA-A88C-93E098504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785" y="1330816"/>
              <a:ext cx="3150207" cy="1880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ECA2B2-B5AC-4AB9-A5D2-E530B14A9F8C}"/>
                </a:ext>
              </a:extLst>
            </p:cNvPr>
            <p:cNvSpPr txBox="1"/>
            <p:nvPr/>
          </p:nvSpPr>
          <p:spPr>
            <a:xfrm>
              <a:off x="2086053" y="1825766"/>
              <a:ext cx="2449671" cy="144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As the parachute </a:t>
              </a:r>
            </a:p>
            <a:p>
              <a:pPr algn="ctr"/>
              <a:r>
                <a:rPr lang="en-GB" dirty="0"/>
                <a:t>opens the </a:t>
              </a:r>
              <a:r>
                <a:rPr lang="en-GB" b="1" dirty="0">
                  <a:solidFill>
                    <a:srgbClr val="FF0000"/>
                  </a:solidFill>
                </a:rPr>
                <a:t>air resistance</a:t>
              </a:r>
              <a:r>
                <a:rPr lang="en-GB" dirty="0"/>
                <a:t> increases.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CC588-A291-421C-81EA-CA9DB33F61F9}"/>
              </a:ext>
            </a:extLst>
          </p:cNvPr>
          <p:cNvGrpSpPr/>
          <p:nvPr/>
        </p:nvGrpSpPr>
        <p:grpSpPr>
          <a:xfrm>
            <a:off x="404057" y="1208461"/>
            <a:ext cx="2537717" cy="1585933"/>
            <a:chOff x="1534808" y="1253690"/>
            <a:chExt cx="3150207" cy="1880543"/>
          </a:xfrm>
        </p:grpSpPr>
        <p:pic>
          <p:nvPicPr>
            <p:cNvPr id="17" name="Picture 4" descr="Cloud, White, Weather, Cloudy, Forecast">
              <a:extLst>
                <a:ext uri="{FF2B5EF4-FFF2-40B4-BE49-F238E27FC236}">
                  <a16:creationId xmlns:a16="http://schemas.microsoft.com/office/drawing/2014/main" id="{E0F7B73A-0975-4C06-88A9-2E1E1EFA2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808" y="1253690"/>
              <a:ext cx="3150207" cy="1880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EA3349-4DCF-426B-8D3A-02EB4083124A}"/>
                </a:ext>
              </a:extLst>
            </p:cNvPr>
            <p:cNvSpPr txBox="1"/>
            <p:nvPr/>
          </p:nvSpPr>
          <p:spPr>
            <a:xfrm>
              <a:off x="1926988" y="1810310"/>
              <a:ext cx="2365845" cy="1094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There are two </a:t>
              </a:r>
              <a:r>
                <a:rPr lang="en-GB" b="1" dirty="0"/>
                <a:t>forces</a:t>
              </a:r>
              <a:r>
                <a:rPr lang="en-GB" dirty="0"/>
                <a:t> acting on the falling object.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361CA0-24EA-415C-BC0D-62ABFB58268B}"/>
              </a:ext>
            </a:extLst>
          </p:cNvPr>
          <p:cNvGrpSpPr/>
          <p:nvPr/>
        </p:nvGrpSpPr>
        <p:grpSpPr>
          <a:xfrm>
            <a:off x="3027541" y="2542437"/>
            <a:ext cx="873637" cy="1084588"/>
            <a:chOff x="4503596" y="3510806"/>
            <a:chExt cx="873637" cy="1084588"/>
          </a:xfrm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69DDC0BF-8F3E-41C5-A18F-F3D07197B50D}"/>
                </a:ext>
              </a:extLst>
            </p:cNvPr>
            <p:cNvSpPr/>
            <p:nvPr/>
          </p:nvSpPr>
          <p:spPr>
            <a:xfrm>
              <a:off x="4750075" y="3880280"/>
              <a:ext cx="396488" cy="715114"/>
            </a:xfrm>
            <a:prstGeom prst="downArrow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1AD9B8-55B8-4F45-A8E0-5FF377F88B76}"/>
                </a:ext>
              </a:extLst>
            </p:cNvPr>
            <p:cNvSpPr txBox="1"/>
            <p:nvPr/>
          </p:nvSpPr>
          <p:spPr>
            <a:xfrm>
              <a:off x="4503596" y="3510806"/>
              <a:ext cx="873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66FF"/>
                  </a:solidFill>
                </a:rPr>
                <a:t>Gravity</a:t>
              </a:r>
              <a:endParaRPr lang="en-US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1B732-4897-45CF-81F0-64AE1EF423B2}"/>
              </a:ext>
            </a:extLst>
          </p:cNvPr>
          <p:cNvGrpSpPr/>
          <p:nvPr/>
        </p:nvGrpSpPr>
        <p:grpSpPr>
          <a:xfrm>
            <a:off x="5500188" y="2886719"/>
            <a:ext cx="798131" cy="481476"/>
            <a:chOff x="5216998" y="3510806"/>
            <a:chExt cx="798131" cy="481476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3E4EF98E-03DC-4830-A6EB-C327DCB401B5}"/>
                </a:ext>
              </a:extLst>
            </p:cNvPr>
            <p:cNvSpPr/>
            <p:nvPr/>
          </p:nvSpPr>
          <p:spPr>
            <a:xfrm flipV="1">
              <a:off x="5799119" y="3510806"/>
              <a:ext cx="216010" cy="41768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57E071-FEB7-4250-90A6-B379EA2D40FD}"/>
                </a:ext>
              </a:extLst>
            </p:cNvPr>
            <p:cNvSpPr txBox="1"/>
            <p:nvPr/>
          </p:nvSpPr>
          <p:spPr>
            <a:xfrm>
              <a:off x="5216998" y="3880138"/>
              <a:ext cx="742357" cy="112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Air resistance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0BD50B-5D5A-44C6-8B92-1937C78EE948}"/>
              </a:ext>
            </a:extLst>
          </p:cNvPr>
          <p:cNvGrpSpPr/>
          <p:nvPr/>
        </p:nvGrpSpPr>
        <p:grpSpPr>
          <a:xfrm>
            <a:off x="962345" y="4063607"/>
            <a:ext cx="2447869" cy="1552743"/>
            <a:chOff x="375766" y="3072981"/>
            <a:chExt cx="2447869" cy="1552743"/>
          </a:xfrm>
        </p:grpSpPr>
        <p:pic>
          <p:nvPicPr>
            <p:cNvPr id="36" name="Picture 4" descr="Cloud, White, Weather, Cloudy, Forecast">
              <a:extLst>
                <a:ext uri="{FF2B5EF4-FFF2-40B4-BE49-F238E27FC236}">
                  <a16:creationId xmlns:a16="http://schemas.microsoft.com/office/drawing/2014/main" id="{C8176363-0DF1-4DB4-8602-995BBB011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6" y="3072981"/>
              <a:ext cx="2447869" cy="155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7D45FE-EF5D-4AF2-A3DF-E83399F09D8C}"/>
                </a:ext>
              </a:extLst>
            </p:cNvPr>
            <p:cNvSpPr txBox="1"/>
            <p:nvPr/>
          </p:nvSpPr>
          <p:spPr>
            <a:xfrm>
              <a:off x="543883" y="3591441"/>
              <a:ext cx="21758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Here the </a:t>
              </a:r>
              <a:r>
                <a:rPr lang="en-GB" b="1" dirty="0">
                  <a:solidFill>
                    <a:srgbClr val="0066FF"/>
                  </a:solidFill>
                </a:rPr>
                <a:t>gravity</a:t>
              </a:r>
              <a:r>
                <a:rPr lang="en-GB" dirty="0"/>
                <a:t> </a:t>
              </a:r>
            </a:p>
            <a:p>
              <a:pPr algn="ctr"/>
              <a:r>
                <a:rPr lang="en-GB" dirty="0"/>
                <a:t>is </a:t>
              </a:r>
              <a:r>
                <a:rPr lang="en-GB" b="1" dirty="0"/>
                <a:t>more</a:t>
              </a:r>
              <a:r>
                <a:rPr lang="en-GB" dirty="0"/>
                <a:t> than the </a:t>
              </a:r>
              <a:r>
                <a:rPr lang="en-GB" b="1" dirty="0">
                  <a:solidFill>
                    <a:srgbClr val="FF0000"/>
                  </a:solidFill>
                </a:rPr>
                <a:t>air resistance</a:t>
              </a:r>
              <a:r>
                <a:rPr lang="en-GB" dirty="0">
                  <a:solidFill>
                    <a:srgbClr val="FF0000"/>
                  </a:solidFill>
                </a:rPr>
                <a:t>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D27970-E833-4384-9E1C-D5F0E31DF172}"/>
              </a:ext>
            </a:extLst>
          </p:cNvPr>
          <p:cNvGrpSpPr/>
          <p:nvPr/>
        </p:nvGrpSpPr>
        <p:grpSpPr>
          <a:xfrm>
            <a:off x="4142444" y="4438170"/>
            <a:ext cx="873637" cy="736465"/>
            <a:chOff x="21456" y="4070035"/>
            <a:chExt cx="873637" cy="736465"/>
          </a:xfrm>
        </p:grpSpPr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D0E8E2D3-2F07-45CF-BAAB-C56F63C22CD7}"/>
                </a:ext>
              </a:extLst>
            </p:cNvPr>
            <p:cNvSpPr/>
            <p:nvPr/>
          </p:nvSpPr>
          <p:spPr>
            <a:xfrm>
              <a:off x="351164" y="4388815"/>
              <a:ext cx="214220" cy="417685"/>
            </a:xfrm>
            <a:prstGeom prst="downArrow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4C860E-0DEF-4DAD-AB84-FC442D6DF74B}"/>
                </a:ext>
              </a:extLst>
            </p:cNvPr>
            <p:cNvSpPr txBox="1"/>
            <p:nvPr/>
          </p:nvSpPr>
          <p:spPr>
            <a:xfrm>
              <a:off x="21456" y="4070035"/>
              <a:ext cx="873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66FF"/>
                  </a:solidFill>
                </a:rPr>
                <a:t>Gravity</a:t>
              </a:r>
              <a:endParaRPr lang="en-US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33AB57-6551-430A-A93C-2CAC9DA0D40D}"/>
              </a:ext>
            </a:extLst>
          </p:cNvPr>
          <p:cNvGrpSpPr/>
          <p:nvPr/>
        </p:nvGrpSpPr>
        <p:grpSpPr>
          <a:xfrm>
            <a:off x="6801139" y="4227947"/>
            <a:ext cx="918581" cy="800833"/>
            <a:chOff x="5096548" y="3202505"/>
            <a:chExt cx="918581" cy="800833"/>
          </a:xfrm>
        </p:grpSpPr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3A4C89F7-6B00-4271-B0CA-C80147479395}"/>
                </a:ext>
              </a:extLst>
            </p:cNvPr>
            <p:cNvSpPr/>
            <p:nvPr/>
          </p:nvSpPr>
          <p:spPr>
            <a:xfrm flipV="1">
              <a:off x="5562401" y="3202505"/>
              <a:ext cx="452728" cy="72598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318D3F-33C5-460E-B1C2-C602D886BA76}"/>
                </a:ext>
              </a:extLst>
            </p:cNvPr>
            <p:cNvSpPr txBox="1"/>
            <p:nvPr/>
          </p:nvSpPr>
          <p:spPr>
            <a:xfrm>
              <a:off x="5096548" y="3891194"/>
              <a:ext cx="742357" cy="112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Air resistance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4B213D-21F6-4014-ACE4-4E64BBE8E202}"/>
              </a:ext>
            </a:extLst>
          </p:cNvPr>
          <p:cNvGrpSpPr/>
          <p:nvPr/>
        </p:nvGrpSpPr>
        <p:grpSpPr>
          <a:xfrm>
            <a:off x="7008444" y="2436776"/>
            <a:ext cx="2646541" cy="1735255"/>
            <a:chOff x="6685434" y="4807502"/>
            <a:chExt cx="2646541" cy="1735255"/>
          </a:xfrm>
        </p:grpSpPr>
        <p:pic>
          <p:nvPicPr>
            <p:cNvPr id="2054" name="Picture 6" descr="Cloud, White, Weather, Cloudy, Forecast">
              <a:extLst>
                <a:ext uri="{FF2B5EF4-FFF2-40B4-BE49-F238E27FC236}">
                  <a16:creationId xmlns:a16="http://schemas.microsoft.com/office/drawing/2014/main" id="{AF46A919-1406-4C91-9E93-6DFDDC021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434" y="4807502"/>
              <a:ext cx="2646541" cy="173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519ABD-4BAA-47BC-B1BB-5542A9562011}"/>
                </a:ext>
              </a:extLst>
            </p:cNvPr>
            <p:cNvSpPr txBox="1"/>
            <p:nvPr/>
          </p:nvSpPr>
          <p:spPr>
            <a:xfrm>
              <a:off x="7035658" y="5324103"/>
              <a:ext cx="19460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Now the </a:t>
              </a:r>
              <a:r>
                <a:rPr lang="en-GB" b="1" dirty="0">
                  <a:solidFill>
                    <a:srgbClr val="FF0000"/>
                  </a:solidFill>
                </a:rPr>
                <a:t>air resistance </a:t>
              </a:r>
              <a:r>
                <a:rPr lang="en-GB" dirty="0"/>
                <a:t>is </a:t>
              </a:r>
              <a:r>
                <a:rPr lang="en-GB" b="1" dirty="0"/>
                <a:t>more</a:t>
              </a:r>
              <a:r>
                <a:rPr lang="en-GB" dirty="0"/>
                <a:t> than </a:t>
              </a:r>
              <a:r>
                <a:rPr lang="en-GB" b="1" dirty="0">
                  <a:solidFill>
                    <a:srgbClr val="0066FF"/>
                  </a:solidFill>
                </a:rPr>
                <a:t>gravity</a:t>
              </a:r>
              <a:r>
                <a:rPr lang="en-GB" dirty="0"/>
                <a:t>.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8B90C7-B12C-49C8-B17F-A26220E29F64}"/>
              </a:ext>
            </a:extLst>
          </p:cNvPr>
          <p:cNvGrpSpPr/>
          <p:nvPr/>
        </p:nvGrpSpPr>
        <p:grpSpPr>
          <a:xfrm>
            <a:off x="3267211" y="1314853"/>
            <a:ext cx="3229043" cy="1567741"/>
            <a:chOff x="1735785" y="1330816"/>
            <a:chExt cx="3150207" cy="1880544"/>
          </a:xfrm>
        </p:grpSpPr>
        <p:pic>
          <p:nvPicPr>
            <p:cNvPr id="51" name="Picture 4" descr="Cloud, White, Weather, Cloudy, Forecast">
              <a:extLst>
                <a:ext uri="{FF2B5EF4-FFF2-40B4-BE49-F238E27FC236}">
                  <a16:creationId xmlns:a16="http://schemas.microsoft.com/office/drawing/2014/main" id="{6DD3FB62-B703-42AF-B286-B16E71211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785" y="1330816"/>
              <a:ext cx="3150207" cy="1880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F306F2-D568-4067-B84D-00953AE8F72C}"/>
                </a:ext>
              </a:extLst>
            </p:cNvPr>
            <p:cNvSpPr txBox="1"/>
            <p:nvPr/>
          </p:nvSpPr>
          <p:spPr>
            <a:xfrm>
              <a:off x="2345734" y="1710499"/>
              <a:ext cx="2106058" cy="140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The greater </a:t>
              </a:r>
              <a:r>
                <a:rPr lang="en-GB" b="1" dirty="0">
                  <a:solidFill>
                    <a:srgbClr val="FF0000"/>
                  </a:solidFill>
                </a:rPr>
                <a:t>air resistance</a:t>
              </a:r>
              <a:r>
                <a:rPr lang="en-GB" dirty="0"/>
                <a:t> allows the parachutist to float to earth gently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38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53846E-6 4.07407E-6 L -0.00048 0.31574 " pathEditMode="relative" rAng="0" ptsTypes="AA">
                                      <p:cBhvr>
                                        <p:cTn id="6" dur="4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1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3.07692E-6 1.85185E-6 L 0.00225 0.30602 " pathEditMode="relative" rAng="0" ptsTypes="AA">
                                      <p:cBhvr>
                                        <p:cTn id="23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54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B065F7-E6DB-4269-BD9F-13F371B3DE70}"/>
              </a:ext>
            </a:extLst>
          </p:cNvPr>
          <p:cNvSpPr txBox="1"/>
          <p:nvPr/>
        </p:nvSpPr>
        <p:spPr>
          <a:xfrm>
            <a:off x="448880" y="1239693"/>
            <a:ext cx="23939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Choices of Materials:</a:t>
            </a:r>
          </a:p>
          <a:p>
            <a:r>
              <a:rPr lang="en-GB" sz="1400" dirty="0"/>
              <a:t>Paper cake case</a:t>
            </a:r>
          </a:p>
          <a:p>
            <a:r>
              <a:rPr lang="en-GB" sz="1400" dirty="0"/>
              <a:t>Water dispenser cone</a:t>
            </a:r>
          </a:p>
          <a:p>
            <a:r>
              <a:rPr lang="en-GB" sz="1400" dirty="0"/>
              <a:t>Yoghurt pot</a:t>
            </a:r>
          </a:p>
          <a:p>
            <a:r>
              <a:rPr lang="en-GB" sz="1400" dirty="0"/>
              <a:t>Plastic bag</a:t>
            </a:r>
          </a:p>
          <a:p>
            <a:r>
              <a:rPr lang="en-GB" sz="1400" dirty="0"/>
              <a:t>String</a:t>
            </a:r>
          </a:p>
          <a:p>
            <a:r>
              <a:rPr lang="en-GB" sz="1400" dirty="0"/>
              <a:t>Cotton</a:t>
            </a:r>
          </a:p>
          <a:p>
            <a:r>
              <a:rPr lang="en-GB" sz="1400" dirty="0"/>
              <a:t>Sticky Tape</a:t>
            </a:r>
          </a:p>
          <a:p>
            <a:r>
              <a:rPr lang="en-GB" sz="1400" dirty="0"/>
              <a:t>Blu Tack</a:t>
            </a:r>
          </a:p>
          <a:p>
            <a:r>
              <a:rPr lang="en-GB" sz="1400" dirty="0"/>
              <a:t>Plasticine</a:t>
            </a:r>
          </a:p>
          <a:p>
            <a:r>
              <a:rPr lang="en-GB" sz="1400" dirty="0"/>
              <a:t>Scissors</a:t>
            </a:r>
          </a:p>
          <a:p>
            <a:r>
              <a:rPr lang="en-GB" sz="1400" dirty="0"/>
              <a:t>Single whole punch</a:t>
            </a:r>
          </a:p>
          <a:p>
            <a:r>
              <a:rPr lang="en-GB" sz="1400" dirty="0"/>
              <a:t>Scales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0CCB5-1BBD-4FBF-A3A5-AAB6BABD236D}"/>
              </a:ext>
            </a:extLst>
          </p:cNvPr>
          <p:cNvSpPr txBox="1"/>
          <p:nvPr/>
        </p:nvSpPr>
        <p:spPr>
          <a:xfrm>
            <a:off x="397943" y="4571503"/>
            <a:ext cx="59626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Method: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Decide upon the material that will be using for the parachute’s canopy.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If necessary cut it to shape, cones and cake cases need not be cut.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Carefully pierce holes around the edge. Number of holes depend on the number of strings required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Thread the strings through each hole and fix with sticky tape.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Weigh out a piece of plasticine/blue tac.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Roll it into a ball and fix to the strings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Begin testing!</a:t>
            </a:r>
          </a:p>
          <a:p>
            <a:pPr marL="228600" indent="-228600">
              <a:buFont typeface="+mj-lt"/>
              <a:buAutoNum type="arabicPeriod"/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99ADE-D795-4C8D-82F4-F0E04EAC3E1C}"/>
              </a:ext>
            </a:extLst>
          </p:cNvPr>
          <p:cNvSpPr txBox="1"/>
          <p:nvPr/>
        </p:nvSpPr>
        <p:spPr>
          <a:xfrm>
            <a:off x="1908723" y="228600"/>
            <a:ext cx="5515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How to make a parachute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45266C-2236-4036-BE27-AD44B4D3A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3715" y="647340"/>
            <a:ext cx="1006222" cy="1872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CC0E9-FEB0-4480-90BE-9F8F8B7C2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552">
            <a:off x="2516570" y="3069147"/>
            <a:ext cx="1920453" cy="14595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6DC40-5AA9-4714-B43D-51EECEEBC8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78" y="3465784"/>
            <a:ext cx="1539319" cy="877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6E8015-EFB5-4D8F-B165-B07930887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06" y="2210477"/>
            <a:ext cx="1799695" cy="786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B07FA7-5DFB-40B9-A298-D036C984257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371">
            <a:off x="6551312" y="5002792"/>
            <a:ext cx="1118545" cy="924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1A31B0-B3A8-412B-B2B4-1286547F0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34" y="3265240"/>
            <a:ext cx="1182780" cy="130626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34A5ECA-8C0A-4D42-8718-E44A0505D24F}"/>
              </a:ext>
            </a:extLst>
          </p:cNvPr>
          <p:cNvGrpSpPr/>
          <p:nvPr/>
        </p:nvGrpSpPr>
        <p:grpSpPr>
          <a:xfrm>
            <a:off x="7994605" y="3457538"/>
            <a:ext cx="1470331" cy="1006223"/>
            <a:chOff x="3203387" y="3763443"/>
            <a:chExt cx="3409950" cy="2039773"/>
          </a:xfrm>
        </p:grpSpPr>
        <p:sp>
          <p:nvSpPr>
            <p:cNvPr id="37" name="Trapezoid 2">
              <a:extLst>
                <a:ext uri="{FF2B5EF4-FFF2-40B4-BE49-F238E27FC236}">
                  <a16:creationId xmlns:a16="http://schemas.microsoft.com/office/drawing/2014/main" id="{8BFC0B63-884E-46AE-8C17-C3C07C9EAF67}"/>
                </a:ext>
              </a:extLst>
            </p:cNvPr>
            <p:cNvSpPr/>
            <p:nvPr/>
          </p:nvSpPr>
          <p:spPr>
            <a:xfrm rot="10800000">
              <a:off x="3203387" y="3763443"/>
              <a:ext cx="3409950" cy="2039773"/>
            </a:xfrm>
            <a:custGeom>
              <a:avLst/>
              <a:gdLst>
                <a:gd name="connsiteX0" fmla="*/ 0 w 3270250"/>
                <a:gd name="connsiteY0" fmla="*/ 2085667 h 2085667"/>
                <a:gd name="connsiteX1" fmla="*/ 521417 w 3270250"/>
                <a:gd name="connsiteY1" fmla="*/ 0 h 2085667"/>
                <a:gd name="connsiteX2" fmla="*/ 2748833 w 3270250"/>
                <a:gd name="connsiteY2" fmla="*/ 0 h 2085667"/>
                <a:gd name="connsiteX3" fmla="*/ 3270250 w 3270250"/>
                <a:gd name="connsiteY3" fmla="*/ 2085667 h 2085667"/>
                <a:gd name="connsiteX4" fmla="*/ 0 w 3270250"/>
                <a:gd name="connsiteY4" fmla="*/ 2085667 h 2085667"/>
                <a:gd name="connsiteX0" fmla="*/ 0 w 3270250"/>
                <a:gd name="connsiteY0" fmla="*/ 2119533 h 2119533"/>
                <a:gd name="connsiteX1" fmla="*/ 521417 w 3270250"/>
                <a:gd name="connsiteY1" fmla="*/ 33866 h 2119533"/>
                <a:gd name="connsiteX2" fmla="*/ 2748833 w 3270250"/>
                <a:gd name="connsiteY2" fmla="*/ 33866 h 2119533"/>
                <a:gd name="connsiteX3" fmla="*/ 3270250 w 3270250"/>
                <a:gd name="connsiteY3" fmla="*/ 2119533 h 2119533"/>
                <a:gd name="connsiteX4" fmla="*/ 0 w 3270250"/>
                <a:gd name="connsiteY4" fmla="*/ 2119533 h 2119533"/>
                <a:gd name="connsiteX0" fmla="*/ 0 w 3270250"/>
                <a:gd name="connsiteY0" fmla="*/ 2147670 h 2147670"/>
                <a:gd name="connsiteX1" fmla="*/ 521417 w 3270250"/>
                <a:gd name="connsiteY1" fmla="*/ 62003 h 2147670"/>
                <a:gd name="connsiteX2" fmla="*/ 2748833 w 3270250"/>
                <a:gd name="connsiteY2" fmla="*/ 62003 h 2147670"/>
                <a:gd name="connsiteX3" fmla="*/ 3270250 w 3270250"/>
                <a:gd name="connsiteY3" fmla="*/ 2147670 h 2147670"/>
                <a:gd name="connsiteX4" fmla="*/ 0 w 3270250"/>
                <a:gd name="connsiteY4" fmla="*/ 2147670 h 2147670"/>
                <a:gd name="connsiteX0" fmla="*/ 0 w 3378200"/>
                <a:gd name="connsiteY0" fmla="*/ 2147670 h 2147670"/>
                <a:gd name="connsiteX1" fmla="*/ 521417 w 3378200"/>
                <a:gd name="connsiteY1" fmla="*/ 62003 h 2147670"/>
                <a:gd name="connsiteX2" fmla="*/ 2748833 w 3378200"/>
                <a:gd name="connsiteY2" fmla="*/ 62003 h 2147670"/>
                <a:gd name="connsiteX3" fmla="*/ 3378200 w 3378200"/>
                <a:gd name="connsiteY3" fmla="*/ 2071470 h 2147670"/>
                <a:gd name="connsiteX4" fmla="*/ 0 w 3378200"/>
                <a:gd name="connsiteY4" fmla="*/ 2147670 h 2147670"/>
                <a:gd name="connsiteX0" fmla="*/ 0 w 3441700"/>
                <a:gd name="connsiteY0" fmla="*/ 2077820 h 2077820"/>
                <a:gd name="connsiteX1" fmla="*/ 584917 w 3441700"/>
                <a:gd name="connsiteY1" fmla="*/ 62003 h 2077820"/>
                <a:gd name="connsiteX2" fmla="*/ 2812333 w 3441700"/>
                <a:gd name="connsiteY2" fmla="*/ 62003 h 2077820"/>
                <a:gd name="connsiteX3" fmla="*/ 3441700 w 3441700"/>
                <a:gd name="connsiteY3" fmla="*/ 2071470 h 2077820"/>
                <a:gd name="connsiteX4" fmla="*/ 0 w 3441700"/>
                <a:gd name="connsiteY4" fmla="*/ 2077820 h 2077820"/>
                <a:gd name="connsiteX0" fmla="*/ 0 w 3441700"/>
                <a:gd name="connsiteY0" fmla="*/ 2077820 h 2077820"/>
                <a:gd name="connsiteX1" fmla="*/ 584917 w 3441700"/>
                <a:gd name="connsiteY1" fmla="*/ 62003 h 2077820"/>
                <a:gd name="connsiteX2" fmla="*/ 2812333 w 3441700"/>
                <a:gd name="connsiteY2" fmla="*/ 62003 h 2077820"/>
                <a:gd name="connsiteX3" fmla="*/ 3441700 w 3441700"/>
                <a:gd name="connsiteY3" fmla="*/ 2071470 h 2077820"/>
                <a:gd name="connsiteX4" fmla="*/ 3173224 w 3441700"/>
                <a:gd name="connsiteY4" fmla="*/ 1973186 h 2077820"/>
                <a:gd name="connsiteX5" fmla="*/ 0 w 3441700"/>
                <a:gd name="connsiteY5" fmla="*/ 2077820 h 2077820"/>
                <a:gd name="connsiteX0" fmla="*/ 0 w 3441700"/>
                <a:gd name="connsiteY0" fmla="*/ 2077820 h 2077820"/>
                <a:gd name="connsiteX1" fmla="*/ 584917 w 3441700"/>
                <a:gd name="connsiteY1" fmla="*/ 62003 h 2077820"/>
                <a:gd name="connsiteX2" fmla="*/ 2812333 w 3441700"/>
                <a:gd name="connsiteY2" fmla="*/ 62003 h 2077820"/>
                <a:gd name="connsiteX3" fmla="*/ 3441700 w 3441700"/>
                <a:gd name="connsiteY3" fmla="*/ 2071470 h 2077820"/>
                <a:gd name="connsiteX4" fmla="*/ 3173224 w 3441700"/>
                <a:gd name="connsiteY4" fmla="*/ 1973186 h 2077820"/>
                <a:gd name="connsiteX5" fmla="*/ 2881124 w 3441700"/>
                <a:gd name="connsiteY5" fmla="*/ 1903336 h 2077820"/>
                <a:gd name="connsiteX6" fmla="*/ 0 w 3441700"/>
                <a:gd name="connsiteY6" fmla="*/ 2077820 h 2077820"/>
                <a:gd name="connsiteX0" fmla="*/ 0 w 3441700"/>
                <a:gd name="connsiteY0" fmla="*/ 2077820 h 2077820"/>
                <a:gd name="connsiteX1" fmla="*/ 584917 w 3441700"/>
                <a:gd name="connsiteY1" fmla="*/ 62003 h 2077820"/>
                <a:gd name="connsiteX2" fmla="*/ 2812333 w 3441700"/>
                <a:gd name="connsiteY2" fmla="*/ 62003 h 2077820"/>
                <a:gd name="connsiteX3" fmla="*/ 3441700 w 3441700"/>
                <a:gd name="connsiteY3" fmla="*/ 2071470 h 2077820"/>
                <a:gd name="connsiteX4" fmla="*/ 3173224 w 3441700"/>
                <a:gd name="connsiteY4" fmla="*/ 1973186 h 2077820"/>
                <a:gd name="connsiteX5" fmla="*/ 2881124 w 3441700"/>
                <a:gd name="connsiteY5" fmla="*/ 1903336 h 2077820"/>
                <a:gd name="connsiteX6" fmla="*/ 2576324 w 3441700"/>
                <a:gd name="connsiteY6" fmla="*/ 1877936 h 2077820"/>
                <a:gd name="connsiteX7" fmla="*/ 0 w 3441700"/>
                <a:gd name="connsiteY7" fmla="*/ 2077820 h 2077820"/>
                <a:gd name="connsiteX0" fmla="*/ 0 w 3441700"/>
                <a:gd name="connsiteY0" fmla="*/ 2077820 h 2077820"/>
                <a:gd name="connsiteX1" fmla="*/ 584917 w 3441700"/>
                <a:gd name="connsiteY1" fmla="*/ 62003 h 2077820"/>
                <a:gd name="connsiteX2" fmla="*/ 2812333 w 3441700"/>
                <a:gd name="connsiteY2" fmla="*/ 62003 h 2077820"/>
                <a:gd name="connsiteX3" fmla="*/ 3441700 w 3441700"/>
                <a:gd name="connsiteY3" fmla="*/ 2071470 h 2077820"/>
                <a:gd name="connsiteX4" fmla="*/ 3173224 w 3441700"/>
                <a:gd name="connsiteY4" fmla="*/ 1973186 h 2077820"/>
                <a:gd name="connsiteX5" fmla="*/ 2881124 w 3441700"/>
                <a:gd name="connsiteY5" fmla="*/ 1903336 h 2077820"/>
                <a:gd name="connsiteX6" fmla="*/ 2576324 w 3441700"/>
                <a:gd name="connsiteY6" fmla="*/ 1877936 h 2077820"/>
                <a:gd name="connsiteX7" fmla="*/ 2201674 w 3441700"/>
                <a:gd name="connsiteY7" fmla="*/ 1847079 h 2077820"/>
                <a:gd name="connsiteX8" fmla="*/ 0 w 3441700"/>
                <a:gd name="connsiteY8" fmla="*/ 2077820 h 2077820"/>
                <a:gd name="connsiteX0" fmla="*/ 0 w 3441700"/>
                <a:gd name="connsiteY0" fmla="*/ 2077820 h 2077820"/>
                <a:gd name="connsiteX1" fmla="*/ 584917 w 3441700"/>
                <a:gd name="connsiteY1" fmla="*/ 62003 h 2077820"/>
                <a:gd name="connsiteX2" fmla="*/ 2812333 w 3441700"/>
                <a:gd name="connsiteY2" fmla="*/ 62003 h 2077820"/>
                <a:gd name="connsiteX3" fmla="*/ 3441700 w 3441700"/>
                <a:gd name="connsiteY3" fmla="*/ 2071470 h 2077820"/>
                <a:gd name="connsiteX4" fmla="*/ 3173224 w 3441700"/>
                <a:gd name="connsiteY4" fmla="*/ 1973186 h 2077820"/>
                <a:gd name="connsiteX5" fmla="*/ 2881124 w 3441700"/>
                <a:gd name="connsiteY5" fmla="*/ 1903336 h 2077820"/>
                <a:gd name="connsiteX6" fmla="*/ 2576324 w 3441700"/>
                <a:gd name="connsiteY6" fmla="*/ 1877936 h 2077820"/>
                <a:gd name="connsiteX7" fmla="*/ 2201674 w 3441700"/>
                <a:gd name="connsiteY7" fmla="*/ 1847079 h 2077820"/>
                <a:gd name="connsiteX8" fmla="*/ 1788924 w 3441700"/>
                <a:gd name="connsiteY8" fmla="*/ 1847079 h 2077820"/>
                <a:gd name="connsiteX9" fmla="*/ 0 w 3441700"/>
                <a:gd name="connsiteY9" fmla="*/ 2077820 h 2077820"/>
                <a:gd name="connsiteX0" fmla="*/ 0 w 3435350"/>
                <a:gd name="connsiteY0" fmla="*/ 2001620 h 2071542"/>
                <a:gd name="connsiteX1" fmla="*/ 578567 w 3435350"/>
                <a:gd name="connsiteY1" fmla="*/ 62003 h 2071542"/>
                <a:gd name="connsiteX2" fmla="*/ 2805983 w 3435350"/>
                <a:gd name="connsiteY2" fmla="*/ 62003 h 2071542"/>
                <a:gd name="connsiteX3" fmla="*/ 3435350 w 3435350"/>
                <a:gd name="connsiteY3" fmla="*/ 2071470 h 2071542"/>
                <a:gd name="connsiteX4" fmla="*/ 3166874 w 3435350"/>
                <a:gd name="connsiteY4" fmla="*/ 1973186 h 2071542"/>
                <a:gd name="connsiteX5" fmla="*/ 2874774 w 3435350"/>
                <a:gd name="connsiteY5" fmla="*/ 1903336 h 2071542"/>
                <a:gd name="connsiteX6" fmla="*/ 2569974 w 3435350"/>
                <a:gd name="connsiteY6" fmla="*/ 1877936 h 2071542"/>
                <a:gd name="connsiteX7" fmla="*/ 2195324 w 3435350"/>
                <a:gd name="connsiteY7" fmla="*/ 1847079 h 2071542"/>
                <a:gd name="connsiteX8" fmla="*/ 1782574 w 3435350"/>
                <a:gd name="connsiteY8" fmla="*/ 1847079 h 2071542"/>
                <a:gd name="connsiteX9" fmla="*/ 0 w 3435350"/>
                <a:gd name="connsiteY9" fmla="*/ 2001620 h 2071542"/>
                <a:gd name="connsiteX0" fmla="*/ 0 w 3435350"/>
                <a:gd name="connsiteY0" fmla="*/ 2001620 h 2071542"/>
                <a:gd name="connsiteX1" fmla="*/ 578567 w 3435350"/>
                <a:gd name="connsiteY1" fmla="*/ 62003 h 2071542"/>
                <a:gd name="connsiteX2" fmla="*/ 2805983 w 3435350"/>
                <a:gd name="connsiteY2" fmla="*/ 62003 h 2071542"/>
                <a:gd name="connsiteX3" fmla="*/ 3435350 w 3435350"/>
                <a:gd name="connsiteY3" fmla="*/ 2071470 h 2071542"/>
                <a:gd name="connsiteX4" fmla="*/ 3166874 w 3435350"/>
                <a:gd name="connsiteY4" fmla="*/ 1973186 h 2071542"/>
                <a:gd name="connsiteX5" fmla="*/ 2874774 w 3435350"/>
                <a:gd name="connsiteY5" fmla="*/ 1903336 h 2071542"/>
                <a:gd name="connsiteX6" fmla="*/ 2569974 w 3435350"/>
                <a:gd name="connsiteY6" fmla="*/ 1877936 h 2071542"/>
                <a:gd name="connsiteX7" fmla="*/ 2195324 w 3435350"/>
                <a:gd name="connsiteY7" fmla="*/ 1847079 h 2071542"/>
                <a:gd name="connsiteX8" fmla="*/ 1782574 w 3435350"/>
                <a:gd name="connsiteY8" fmla="*/ 1847079 h 2071542"/>
                <a:gd name="connsiteX9" fmla="*/ 220474 w 3435350"/>
                <a:gd name="connsiteY9" fmla="*/ 1911830 h 2071542"/>
                <a:gd name="connsiteX10" fmla="*/ 0 w 3435350"/>
                <a:gd name="connsiteY10" fmla="*/ 2001620 h 2071542"/>
                <a:gd name="connsiteX0" fmla="*/ 0 w 3435350"/>
                <a:gd name="connsiteY0" fmla="*/ 2001620 h 2071542"/>
                <a:gd name="connsiteX1" fmla="*/ 578567 w 3435350"/>
                <a:gd name="connsiteY1" fmla="*/ 62003 h 2071542"/>
                <a:gd name="connsiteX2" fmla="*/ 2805983 w 3435350"/>
                <a:gd name="connsiteY2" fmla="*/ 62003 h 2071542"/>
                <a:gd name="connsiteX3" fmla="*/ 3435350 w 3435350"/>
                <a:gd name="connsiteY3" fmla="*/ 2071470 h 2071542"/>
                <a:gd name="connsiteX4" fmla="*/ 3166874 w 3435350"/>
                <a:gd name="connsiteY4" fmla="*/ 1973186 h 2071542"/>
                <a:gd name="connsiteX5" fmla="*/ 2874774 w 3435350"/>
                <a:gd name="connsiteY5" fmla="*/ 1903336 h 2071542"/>
                <a:gd name="connsiteX6" fmla="*/ 2569974 w 3435350"/>
                <a:gd name="connsiteY6" fmla="*/ 1877936 h 2071542"/>
                <a:gd name="connsiteX7" fmla="*/ 2195324 w 3435350"/>
                <a:gd name="connsiteY7" fmla="*/ 1847079 h 2071542"/>
                <a:gd name="connsiteX8" fmla="*/ 1782574 w 3435350"/>
                <a:gd name="connsiteY8" fmla="*/ 1847079 h 2071542"/>
                <a:gd name="connsiteX9" fmla="*/ 499874 w 3435350"/>
                <a:gd name="connsiteY9" fmla="*/ 1918180 h 2071542"/>
                <a:gd name="connsiteX10" fmla="*/ 220474 w 3435350"/>
                <a:gd name="connsiteY10" fmla="*/ 1911830 h 2071542"/>
                <a:gd name="connsiteX11" fmla="*/ 0 w 3435350"/>
                <a:gd name="connsiteY11" fmla="*/ 2001620 h 2071542"/>
                <a:gd name="connsiteX0" fmla="*/ 0 w 3435350"/>
                <a:gd name="connsiteY0" fmla="*/ 2001620 h 2071542"/>
                <a:gd name="connsiteX1" fmla="*/ 578567 w 3435350"/>
                <a:gd name="connsiteY1" fmla="*/ 62003 h 2071542"/>
                <a:gd name="connsiteX2" fmla="*/ 2805983 w 3435350"/>
                <a:gd name="connsiteY2" fmla="*/ 62003 h 2071542"/>
                <a:gd name="connsiteX3" fmla="*/ 3435350 w 3435350"/>
                <a:gd name="connsiteY3" fmla="*/ 2071470 h 2071542"/>
                <a:gd name="connsiteX4" fmla="*/ 3166874 w 3435350"/>
                <a:gd name="connsiteY4" fmla="*/ 1973186 h 2071542"/>
                <a:gd name="connsiteX5" fmla="*/ 2874774 w 3435350"/>
                <a:gd name="connsiteY5" fmla="*/ 1903336 h 2071542"/>
                <a:gd name="connsiteX6" fmla="*/ 2569974 w 3435350"/>
                <a:gd name="connsiteY6" fmla="*/ 1877936 h 2071542"/>
                <a:gd name="connsiteX7" fmla="*/ 2195324 w 3435350"/>
                <a:gd name="connsiteY7" fmla="*/ 1847079 h 2071542"/>
                <a:gd name="connsiteX8" fmla="*/ 1782574 w 3435350"/>
                <a:gd name="connsiteY8" fmla="*/ 1847079 h 2071542"/>
                <a:gd name="connsiteX9" fmla="*/ 1153924 w 3435350"/>
                <a:gd name="connsiteY9" fmla="*/ 1892780 h 2071542"/>
                <a:gd name="connsiteX10" fmla="*/ 499874 w 3435350"/>
                <a:gd name="connsiteY10" fmla="*/ 1918180 h 2071542"/>
                <a:gd name="connsiteX11" fmla="*/ 220474 w 3435350"/>
                <a:gd name="connsiteY11" fmla="*/ 1911830 h 2071542"/>
                <a:gd name="connsiteX12" fmla="*/ 0 w 3435350"/>
                <a:gd name="connsiteY12" fmla="*/ 2001620 h 2071542"/>
                <a:gd name="connsiteX0" fmla="*/ 0 w 3435350"/>
                <a:gd name="connsiteY0" fmla="*/ 2001620 h 2071542"/>
                <a:gd name="connsiteX1" fmla="*/ 578567 w 3435350"/>
                <a:gd name="connsiteY1" fmla="*/ 62003 h 2071542"/>
                <a:gd name="connsiteX2" fmla="*/ 2805983 w 3435350"/>
                <a:gd name="connsiteY2" fmla="*/ 62003 h 2071542"/>
                <a:gd name="connsiteX3" fmla="*/ 3435350 w 3435350"/>
                <a:gd name="connsiteY3" fmla="*/ 2071470 h 2071542"/>
                <a:gd name="connsiteX4" fmla="*/ 3166874 w 3435350"/>
                <a:gd name="connsiteY4" fmla="*/ 1973186 h 2071542"/>
                <a:gd name="connsiteX5" fmla="*/ 2874774 w 3435350"/>
                <a:gd name="connsiteY5" fmla="*/ 1903336 h 2071542"/>
                <a:gd name="connsiteX6" fmla="*/ 2569974 w 3435350"/>
                <a:gd name="connsiteY6" fmla="*/ 1877936 h 2071542"/>
                <a:gd name="connsiteX7" fmla="*/ 2195324 w 3435350"/>
                <a:gd name="connsiteY7" fmla="*/ 1847079 h 2071542"/>
                <a:gd name="connsiteX8" fmla="*/ 1782574 w 3435350"/>
                <a:gd name="connsiteY8" fmla="*/ 1847079 h 2071542"/>
                <a:gd name="connsiteX9" fmla="*/ 1153924 w 3435350"/>
                <a:gd name="connsiteY9" fmla="*/ 1892780 h 2071542"/>
                <a:gd name="connsiteX10" fmla="*/ 499874 w 3435350"/>
                <a:gd name="connsiteY10" fmla="*/ 1918180 h 2071542"/>
                <a:gd name="connsiteX11" fmla="*/ 220474 w 3435350"/>
                <a:gd name="connsiteY11" fmla="*/ 1911830 h 2071542"/>
                <a:gd name="connsiteX12" fmla="*/ 0 w 3435350"/>
                <a:gd name="connsiteY12" fmla="*/ 2001620 h 2071542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99874 w 3435350"/>
                <a:gd name="connsiteY10" fmla="*/ 19181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480824 w 3435350"/>
                <a:gd name="connsiteY10" fmla="*/ 1981680 h 2075056"/>
                <a:gd name="connsiteX11" fmla="*/ 220474 w 3435350"/>
                <a:gd name="connsiteY11" fmla="*/ 1911830 h 2075056"/>
                <a:gd name="connsiteX12" fmla="*/ 0 w 3435350"/>
                <a:gd name="connsiteY12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798324 w 3435350"/>
                <a:gd name="connsiteY10" fmla="*/ 1905480 h 2075056"/>
                <a:gd name="connsiteX11" fmla="*/ 480824 w 3435350"/>
                <a:gd name="connsiteY11" fmla="*/ 1981680 h 2075056"/>
                <a:gd name="connsiteX12" fmla="*/ 220474 w 3435350"/>
                <a:gd name="connsiteY12" fmla="*/ 1911830 h 2075056"/>
                <a:gd name="connsiteX13" fmla="*/ 0 w 3435350"/>
                <a:gd name="connsiteY13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798324 w 3435350"/>
                <a:gd name="connsiteY10" fmla="*/ 1905480 h 2075056"/>
                <a:gd name="connsiteX11" fmla="*/ 480824 w 3435350"/>
                <a:gd name="connsiteY11" fmla="*/ 1981680 h 2075056"/>
                <a:gd name="connsiteX12" fmla="*/ 220474 w 3435350"/>
                <a:gd name="connsiteY12" fmla="*/ 1911830 h 2075056"/>
                <a:gd name="connsiteX13" fmla="*/ 0 w 3435350"/>
                <a:gd name="connsiteY13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798324 w 3435350"/>
                <a:gd name="connsiteY10" fmla="*/ 1905480 h 2075056"/>
                <a:gd name="connsiteX11" fmla="*/ 480824 w 3435350"/>
                <a:gd name="connsiteY11" fmla="*/ 1918180 h 2075056"/>
                <a:gd name="connsiteX12" fmla="*/ 220474 w 3435350"/>
                <a:gd name="connsiteY12" fmla="*/ 1911830 h 2075056"/>
                <a:gd name="connsiteX13" fmla="*/ 0 w 3435350"/>
                <a:gd name="connsiteY13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798324 w 3435350"/>
                <a:gd name="connsiteY10" fmla="*/ 1905480 h 2075056"/>
                <a:gd name="connsiteX11" fmla="*/ 480824 w 3435350"/>
                <a:gd name="connsiteY11" fmla="*/ 1918180 h 2075056"/>
                <a:gd name="connsiteX12" fmla="*/ 220474 w 3435350"/>
                <a:gd name="connsiteY12" fmla="*/ 1911830 h 2075056"/>
                <a:gd name="connsiteX13" fmla="*/ 0 w 3435350"/>
                <a:gd name="connsiteY13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1007874 w 3435350"/>
                <a:gd name="connsiteY10" fmla="*/ 2038830 h 2075056"/>
                <a:gd name="connsiteX11" fmla="*/ 798324 w 3435350"/>
                <a:gd name="connsiteY11" fmla="*/ 1905480 h 2075056"/>
                <a:gd name="connsiteX12" fmla="*/ 480824 w 3435350"/>
                <a:gd name="connsiteY12" fmla="*/ 1918180 h 2075056"/>
                <a:gd name="connsiteX13" fmla="*/ 220474 w 3435350"/>
                <a:gd name="connsiteY13" fmla="*/ 1911830 h 2075056"/>
                <a:gd name="connsiteX14" fmla="*/ 0 w 3435350"/>
                <a:gd name="connsiteY14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988824 w 3435350"/>
                <a:gd name="connsiteY10" fmla="*/ 1988030 h 2075056"/>
                <a:gd name="connsiteX11" fmla="*/ 798324 w 3435350"/>
                <a:gd name="connsiteY11" fmla="*/ 1905480 h 2075056"/>
                <a:gd name="connsiteX12" fmla="*/ 480824 w 3435350"/>
                <a:gd name="connsiteY12" fmla="*/ 1918180 h 2075056"/>
                <a:gd name="connsiteX13" fmla="*/ 220474 w 3435350"/>
                <a:gd name="connsiteY13" fmla="*/ 1911830 h 2075056"/>
                <a:gd name="connsiteX14" fmla="*/ 0 w 3435350"/>
                <a:gd name="connsiteY14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988824 w 3435350"/>
                <a:gd name="connsiteY10" fmla="*/ 1988030 h 2075056"/>
                <a:gd name="connsiteX11" fmla="*/ 798324 w 3435350"/>
                <a:gd name="connsiteY11" fmla="*/ 1905480 h 2075056"/>
                <a:gd name="connsiteX12" fmla="*/ 480824 w 3435350"/>
                <a:gd name="connsiteY12" fmla="*/ 1918180 h 2075056"/>
                <a:gd name="connsiteX13" fmla="*/ 220474 w 3435350"/>
                <a:gd name="connsiteY13" fmla="*/ 1911830 h 2075056"/>
                <a:gd name="connsiteX14" fmla="*/ 0 w 3435350"/>
                <a:gd name="connsiteY14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153924 w 3435350"/>
                <a:gd name="connsiteY9" fmla="*/ 1892780 h 2075056"/>
                <a:gd name="connsiteX10" fmla="*/ 988824 w 3435350"/>
                <a:gd name="connsiteY10" fmla="*/ 1988030 h 2075056"/>
                <a:gd name="connsiteX11" fmla="*/ 798324 w 3435350"/>
                <a:gd name="connsiteY11" fmla="*/ 1905480 h 2075056"/>
                <a:gd name="connsiteX12" fmla="*/ 480824 w 3435350"/>
                <a:gd name="connsiteY12" fmla="*/ 1918180 h 2075056"/>
                <a:gd name="connsiteX13" fmla="*/ 220474 w 3435350"/>
                <a:gd name="connsiteY13" fmla="*/ 1911830 h 2075056"/>
                <a:gd name="connsiteX14" fmla="*/ 0 w 3435350"/>
                <a:gd name="connsiteY14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461899 w 3435350"/>
                <a:gd name="connsiteY9" fmla="*/ 1853514 h 2075056"/>
                <a:gd name="connsiteX10" fmla="*/ 1153924 w 3435350"/>
                <a:gd name="connsiteY10" fmla="*/ 1892780 h 2075056"/>
                <a:gd name="connsiteX11" fmla="*/ 988824 w 3435350"/>
                <a:gd name="connsiteY11" fmla="*/ 1988030 h 2075056"/>
                <a:gd name="connsiteX12" fmla="*/ 798324 w 3435350"/>
                <a:gd name="connsiteY12" fmla="*/ 1905480 h 2075056"/>
                <a:gd name="connsiteX13" fmla="*/ 480824 w 3435350"/>
                <a:gd name="connsiteY13" fmla="*/ 191818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782574 w 3435350"/>
                <a:gd name="connsiteY8" fmla="*/ 1847079 h 2075056"/>
                <a:gd name="connsiteX9" fmla="*/ 1436499 w 3435350"/>
                <a:gd name="connsiteY9" fmla="*/ 1980514 h 2075056"/>
                <a:gd name="connsiteX10" fmla="*/ 1153924 w 3435350"/>
                <a:gd name="connsiteY10" fmla="*/ 1892780 h 2075056"/>
                <a:gd name="connsiteX11" fmla="*/ 988824 w 3435350"/>
                <a:gd name="connsiteY11" fmla="*/ 1988030 h 2075056"/>
                <a:gd name="connsiteX12" fmla="*/ 798324 w 3435350"/>
                <a:gd name="connsiteY12" fmla="*/ 1905480 h 2075056"/>
                <a:gd name="connsiteX13" fmla="*/ 480824 w 3435350"/>
                <a:gd name="connsiteY13" fmla="*/ 191818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36499 w 3435350"/>
                <a:gd name="connsiteY9" fmla="*/ 1980514 h 2075056"/>
                <a:gd name="connsiteX10" fmla="*/ 1153924 w 3435350"/>
                <a:gd name="connsiteY10" fmla="*/ 1892780 h 2075056"/>
                <a:gd name="connsiteX11" fmla="*/ 988824 w 3435350"/>
                <a:gd name="connsiteY11" fmla="*/ 1988030 h 2075056"/>
                <a:gd name="connsiteX12" fmla="*/ 798324 w 3435350"/>
                <a:gd name="connsiteY12" fmla="*/ 1905480 h 2075056"/>
                <a:gd name="connsiteX13" fmla="*/ 480824 w 3435350"/>
                <a:gd name="connsiteY13" fmla="*/ 191818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153924 w 3435350"/>
                <a:gd name="connsiteY10" fmla="*/ 1892780 h 2075056"/>
                <a:gd name="connsiteX11" fmla="*/ 988824 w 3435350"/>
                <a:gd name="connsiteY11" fmla="*/ 1988030 h 2075056"/>
                <a:gd name="connsiteX12" fmla="*/ 798324 w 3435350"/>
                <a:gd name="connsiteY12" fmla="*/ 1905480 h 2075056"/>
                <a:gd name="connsiteX13" fmla="*/ 480824 w 3435350"/>
                <a:gd name="connsiteY13" fmla="*/ 191818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153924 w 3435350"/>
                <a:gd name="connsiteY10" fmla="*/ 1892780 h 2075056"/>
                <a:gd name="connsiteX11" fmla="*/ 1071374 w 3435350"/>
                <a:gd name="connsiteY11" fmla="*/ 1988030 h 2075056"/>
                <a:gd name="connsiteX12" fmla="*/ 798324 w 3435350"/>
                <a:gd name="connsiteY12" fmla="*/ 1905480 h 2075056"/>
                <a:gd name="connsiteX13" fmla="*/ 480824 w 3435350"/>
                <a:gd name="connsiteY13" fmla="*/ 191818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204724 w 3435350"/>
                <a:gd name="connsiteY10" fmla="*/ 1880080 h 2075056"/>
                <a:gd name="connsiteX11" fmla="*/ 1071374 w 3435350"/>
                <a:gd name="connsiteY11" fmla="*/ 1988030 h 2075056"/>
                <a:gd name="connsiteX12" fmla="*/ 798324 w 3435350"/>
                <a:gd name="connsiteY12" fmla="*/ 1905480 h 2075056"/>
                <a:gd name="connsiteX13" fmla="*/ 480824 w 3435350"/>
                <a:gd name="connsiteY13" fmla="*/ 191818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204724 w 3435350"/>
                <a:gd name="connsiteY10" fmla="*/ 1880080 h 2075056"/>
                <a:gd name="connsiteX11" fmla="*/ 1071374 w 3435350"/>
                <a:gd name="connsiteY11" fmla="*/ 1988030 h 2075056"/>
                <a:gd name="connsiteX12" fmla="*/ 855474 w 3435350"/>
                <a:gd name="connsiteY12" fmla="*/ 1861030 h 2075056"/>
                <a:gd name="connsiteX13" fmla="*/ 480824 w 3435350"/>
                <a:gd name="connsiteY13" fmla="*/ 191818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204724 w 3435350"/>
                <a:gd name="connsiteY10" fmla="*/ 1880080 h 2075056"/>
                <a:gd name="connsiteX11" fmla="*/ 1071374 w 3435350"/>
                <a:gd name="connsiteY11" fmla="*/ 1988030 h 2075056"/>
                <a:gd name="connsiteX12" fmla="*/ 855474 w 3435350"/>
                <a:gd name="connsiteY12" fmla="*/ 1861030 h 2075056"/>
                <a:gd name="connsiteX13" fmla="*/ 455424 w 3435350"/>
                <a:gd name="connsiteY13" fmla="*/ 197533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204724 w 3435350"/>
                <a:gd name="connsiteY10" fmla="*/ 1880080 h 2075056"/>
                <a:gd name="connsiteX11" fmla="*/ 1071374 w 3435350"/>
                <a:gd name="connsiteY11" fmla="*/ 1988030 h 2075056"/>
                <a:gd name="connsiteX12" fmla="*/ 855474 w 3435350"/>
                <a:gd name="connsiteY12" fmla="*/ 1886430 h 2075056"/>
                <a:gd name="connsiteX13" fmla="*/ 455424 w 3435350"/>
                <a:gd name="connsiteY13" fmla="*/ 1975330 h 2075056"/>
                <a:gd name="connsiteX14" fmla="*/ 220474 w 3435350"/>
                <a:gd name="connsiteY14" fmla="*/ 1911830 h 2075056"/>
                <a:gd name="connsiteX15" fmla="*/ 0 w 3435350"/>
                <a:gd name="connsiteY15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204724 w 3435350"/>
                <a:gd name="connsiteY10" fmla="*/ 1880080 h 2075056"/>
                <a:gd name="connsiteX11" fmla="*/ 1071374 w 3435350"/>
                <a:gd name="connsiteY11" fmla="*/ 1988030 h 2075056"/>
                <a:gd name="connsiteX12" fmla="*/ 855474 w 3435350"/>
                <a:gd name="connsiteY12" fmla="*/ 1886430 h 2075056"/>
                <a:gd name="connsiteX13" fmla="*/ 579249 w 3435350"/>
                <a:gd name="connsiteY13" fmla="*/ 1897964 h 2075056"/>
                <a:gd name="connsiteX14" fmla="*/ 455424 w 3435350"/>
                <a:gd name="connsiteY14" fmla="*/ 1975330 h 2075056"/>
                <a:gd name="connsiteX15" fmla="*/ 220474 w 3435350"/>
                <a:gd name="connsiteY15" fmla="*/ 1911830 h 2075056"/>
                <a:gd name="connsiteX16" fmla="*/ 0 w 3435350"/>
                <a:gd name="connsiteY16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204724 w 3435350"/>
                <a:gd name="connsiteY10" fmla="*/ 1880080 h 2075056"/>
                <a:gd name="connsiteX11" fmla="*/ 1071374 w 3435350"/>
                <a:gd name="connsiteY11" fmla="*/ 1988030 h 2075056"/>
                <a:gd name="connsiteX12" fmla="*/ 855474 w 3435350"/>
                <a:gd name="connsiteY12" fmla="*/ 1886430 h 2075056"/>
                <a:gd name="connsiteX13" fmla="*/ 579249 w 3435350"/>
                <a:gd name="connsiteY13" fmla="*/ 1897964 h 2075056"/>
                <a:gd name="connsiteX14" fmla="*/ 455424 w 3435350"/>
                <a:gd name="connsiteY14" fmla="*/ 1975330 h 2075056"/>
                <a:gd name="connsiteX15" fmla="*/ 220474 w 3435350"/>
                <a:gd name="connsiteY15" fmla="*/ 1911830 h 2075056"/>
                <a:gd name="connsiteX16" fmla="*/ 0 w 3435350"/>
                <a:gd name="connsiteY16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204724 w 3435350"/>
                <a:gd name="connsiteY10" fmla="*/ 1880080 h 2075056"/>
                <a:gd name="connsiteX11" fmla="*/ 1071374 w 3435350"/>
                <a:gd name="connsiteY11" fmla="*/ 1988030 h 2075056"/>
                <a:gd name="connsiteX12" fmla="*/ 880874 w 3435350"/>
                <a:gd name="connsiteY12" fmla="*/ 1880080 h 2075056"/>
                <a:gd name="connsiteX13" fmla="*/ 579249 w 3435350"/>
                <a:gd name="connsiteY13" fmla="*/ 1897964 h 2075056"/>
                <a:gd name="connsiteX14" fmla="*/ 455424 w 3435350"/>
                <a:gd name="connsiteY14" fmla="*/ 1975330 h 2075056"/>
                <a:gd name="connsiteX15" fmla="*/ 220474 w 3435350"/>
                <a:gd name="connsiteY15" fmla="*/ 1911830 h 2075056"/>
                <a:gd name="connsiteX16" fmla="*/ 0 w 3435350"/>
                <a:gd name="connsiteY16" fmla="*/ 2001620 h 2075056"/>
                <a:gd name="connsiteX0" fmla="*/ 0 w 3435350"/>
                <a:gd name="connsiteY0" fmla="*/ 2001620 h 2075056"/>
                <a:gd name="connsiteX1" fmla="*/ 578567 w 3435350"/>
                <a:gd name="connsiteY1" fmla="*/ 62003 h 2075056"/>
                <a:gd name="connsiteX2" fmla="*/ 2805983 w 3435350"/>
                <a:gd name="connsiteY2" fmla="*/ 62003 h 2075056"/>
                <a:gd name="connsiteX3" fmla="*/ 3435350 w 3435350"/>
                <a:gd name="connsiteY3" fmla="*/ 2071470 h 2075056"/>
                <a:gd name="connsiteX4" fmla="*/ 3166874 w 3435350"/>
                <a:gd name="connsiteY4" fmla="*/ 1973186 h 2075056"/>
                <a:gd name="connsiteX5" fmla="*/ 2874774 w 3435350"/>
                <a:gd name="connsiteY5" fmla="*/ 1903336 h 2075056"/>
                <a:gd name="connsiteX6" fmla="*/ 2569974 w 3435350"/>
                <a:gd name="connsiteY6" fmla="*/ 1877936 h 2075056"/>
                <a:gd name="connsiteX7" fmla="*/ 2195324 w 3435350"/>
                <a:gd name="connsiteY7" fmla="*/ 1847079 h 2075056"/>
                <a:gd name="connsiteX8" fmla="*/ 1642874 w 3435350"/>
                <a:gd name="connsiteY8" fmla="*/ 1847079 h 2075056"/>
                <a:gd name="connsiteX9" fmla="*/ 1404749 w 3435350"/>
                <a:gd name="connsiteY9" fmla="*/ 1948764 h 2075056"/>
                <a:gd name="connsiteX10" fmla="*/ 1204724 w 3435350"/>
                <a:gd name="connsiteY10" fmla="*/ 1880080 h 2075056"/>
                <a:gd name="connsiteX11" fmla="*/ 1071374 w 3435350"/>
                <a:gd name="connsiteY11" fmla="*/ 1988030 h 2075056"/>
                <a:gd name="connsiteX12" fmla="*/ 880874 w 3435350"/>
                <a:gd name="connsiteY12" fmla="*/ 1880080 h 2075056"/>
                <a:gd name="connsiteX13" fmla="*/ 579249 w 3435350"/>
                <a:gd name="connsiteY13" fmla="*/ 1897964 h 2075056"/>
                <a:gd name="connsiteX14" fmla="*/ 480824 w 3435350"/>
                <a:gd name="connsiteY14" fmla="*/ 1956280 h 2075056"/>
                <a:gd name="connsiteX15" fmla="*/ 220474 w 3435350"/>
                <a:gd name="connsiteY15" fmla="*/ 1911830 h 2075056"/>
                <a:gd name="connsiteX16" fmla="*/ 0 w 3435350"/>
                <a:gd name="connsiteY16" fmla="*/ 200162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36524 w 3429000"/>
                <a:gd name="connsiteY8" fmla="*/ 1847079 h 2075056"/>
                <a:gd name="connsiteX9" fmla="*/ 1398399 w 3429000"/>
                <a:gd name="connsiteY9" fmla="*/ 1948764 h 2075056"/>
                <a:gd name="connsiteX10" fmla="*/ 1198374 w 3429000"/>
                <a:gd name="connsiteY10" fmla="*/ 1880080 h 2075056"/>
                <a:gd name="connsiteX11" fmla="*/ 1065024 w 3429000"/>
                <a:gd name="connsiteY11" fmla="*/ 19880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141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36524 w 3429000"/>
                <a:gd name="connsiteY8" fmla="*/ 1847079 h 2075056"/>
                <a:gd name="connsiteX9" fmla="*/ 1398399 w 3429000"/>
                <a:gd name="connsiteY9" fmla="*/ 1948764 h 2075056"/>
                <a:gd name="connsiteX10" fmla="*/ 1198374 w 3429000"/>
                <a:gd name="connsiteY10" fmla="*/ 1880080 h 2075056"/>
                <a:gd name="connsiteX11" fmla="*/ 1065024 w 3429000"/>
                <a:gd name="connsiteY11" fmla="*/ 19880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36524 w 3429000"/>
                <a:gd name="connsiteY8" fmla="*/ 1847079 h 2075056"/>
                <a:gd name="connsiteX9" fmla="*/ 1398399 w 3429000"/>
                <a:gd name="connsiteY9" fmla="*/ 1948764 h 2075056"/>
                <a:gd name="connsiteX10" fmla="*/ 1198374 w 3429000"/>
                <a:gd name="connsiteY10" fmla="*/ 1880080 h 2075056"/>
                <a:gd name="connsiteX11" fmla="*/ 1065024 w 3429000"/>
                <a:gd name="connsiteY11" fmla="*/ 19880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36524 w 3429000"/>
                <a:gd name="connsiteY8" fmla="*/ 1847079 h 2075056"/>
                <a:gd name="connsiteX9" fmla="*/ 1398399 w 3429000"/>
                <a:gd name="connsiteY9" fmla="*/ 1948764 h 2075056"/>
                <a:gd name="connsiteX10" fmla="*/ 1268224 w 3429000"/>
                <a:gd name="connsiteY10" fmla="*/ 1880080 h 2075056"/>
                <a:gd name="connsiteX11" fmla="*/ 1065024 w 3429000"/>
                <a:gd name="connsiteY11" fmla="*/ 19880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36524 w 3429000"/>
                <a:gd name="connsiteY8" fmla="*/ 1847079 h 2075056"/>
                <a:gd name="connsiteX9" fmla="*/ 1411099 w 3429000"/>
                <a:gd name="connsiteY9" fmla="*/ 1967814 h 2075056"/>
                <a:gd name="connsiteX10" fmla="*/ 1268224 w 3429000"/>
                <a:gd name="connsiteY10" fmla="*/ 1880080 h 2075056"/>
                <a:gd name="connsiteX11" fmla="*/ 1065024 w 3429000"/>
                <a:gd name="connsiteY11" fmla="*/ 19880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36524 w 3429000"/>
                <a:gd name="connsiteY8" fmla="*/ 1847079 h 2075056"/>
                <a:gd name="connsiteX9" fmla="*/ 1411099 w 3429000"/>
                <a:gd name="connsiteY9" fmla="*/ 1967814 h 2075056"/>
                <a:gd name="connsiteX10" fmla="*/ 1217424 w 3429000"/>
                <a:gd name="connsiteY10" fmla="*/ 1873730 h 2075056"/>
                <a:gd name="connsiteX11" fmla="*/ 1065024 w 3429000"/>
                <a:gd name="connsiteY11" fmla="*/ 19880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36524 w 3429000"/>
                <a:gd name="connsiteY8" fmla="*/ 1847079 h 2075056"/>
                <a:gd name="connsiteX9" fmla="*/ 1411099 w 3429000"/>
                <a:gd name="connsiteY9" fmla="*/ 1967814 h 2075056"/>
                <a:gd name="connsiteX10" fmla="*/ 1217424 w 3429000"/>
                <a:gd name="connsiteY10" fmla="*/ 1873730 h 2075056"/>
                <a:gd name="connsiteX11" fmla="*/ 1039624 w 3429000"/>
                <a:gd name="connsiteY11" fmla="*/ 19626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36524 w 3429000"/>
                <a:gd name="connsiteY8" fmla="*/ 1847079 h 2075056"/>
                <a:gd name="connsiteX9" fmla="*/ 1411099 w 3429000"/>
                <a:gd name="connsiteY9" fmla="*/ 1967814 h 2075056"/>
                <a:gd name="connsiteX10" fmla="*/ 1217424 w 3429000"/>
                <a:gd name="connsiteY10" fmla="*/ 1873730 h 2075056"/>
                <a:gd name="connsiteX11" fmla="*/ 1039624 w 3429000"/>
                <a:gd name="connsiteY11" fmla="*/ 19626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11124 w 3429000"/>
                <a:gd name="connsiteY8" fmla="*/ 1904229 h 2075056"/>
                <a:gd name="connsiteX9" fmla="*/ 1411099 w 3429000"/>
                <a:gd name="connsiteY9" fmla="*/ 1967814 h 2075056"/>
                <a:gd name="connsiteX10" fmla="*/ 1217424 w 3429000"/>
                <a:gd name="connsiteY10" fmla="*/ 1873730 h 2075056"/>
                <a:gd name="connsiteX11" fmla="*/ 1039624 w 3429000"/>
                <a:gd name="connsiteY11" fmla="*/ 19626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17474 w 3429000"/>
                <a:gd name="connsiteY8" fmla="*/ 1878829 h 2075056"/>
                <a:gd name="connsiteX9" fmla="*/ 1411099 w 3429000"/>
                <a:gd name="connsiteY9" fmla="*/ 1967814 h 2075056"/>
                <a:gd name="connsiteX10" fmla="*/ 1217424 w 3429000"/>
                <a:gd name="connsiteY10" fmla="*/ 1873730 h 2075056"/>
                <a:gd name="connsiteX11" fmla="*/ 1039624 w 3429000"/>
                <a:gd name="connsiteY11" fmla="*/ 19626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17474 w 3429000"/>
                <a:gd name="connsiteY8" fmla="*/ 1878829 h 2075056"/>
                <a:gd name="connsiteX9" fmla="*/ 1379349 w 3429000"/>
                <a:gd name="connsiteY9" fmla="*/ 1967814 h 2075056"/>
                <a:gd name="connsiteX10" fmla="*/ 1217424 w 3429000"/>
                <a:gd name="connsiteY10" fmla="*/ 1873730 h 2075056"/>
                <a:gd name="connsiteX11" fmla="*/ 1039624 w 3429000"/>
                <a:gd name="connsiteY11" fmla="*/ 19626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617474 w 3429000"/>
                <a:gd name="connsiteY8" fmla="*/ 1878829 h 2075056"/>
                <a:gd name="connsiteX9" fmla="*/ 1411099 w 3429000"/>
                <a:gd name="connsiteY9" fmla="*/ 1974164 h 2075056"/>
                <a:gd name="connsiteX10" fmla="*/ 1217424 w 3429000"/>
                <a:gd name="connsiteY10" fmla="*/ 1873730 h 2075056"/>
                <a:gd name="connsiteX11" fmla="*/ 1039624 w 3429000"/>
                <a:gd name="connsiteY11" fmla="*/ 19626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5056"/>
                <a:gd name="connsiteX1" fmla="*/ 572217 w 3429000"/>
                <a:gd name="connsiteY1" fmla="*/ 62003 h 2075056"/>
                <a:gd name="connsiteX2" fmla="*/ 2799633 w 3429000"/>
                <a:gd name="connsiteY2" fmla="*/ 62003 h 2075056"/>
                <a:gd name="connsiteX3" fmla="*/ 3429000 w 3429000"/>
                <a:gd name="connsiteY3" fmla="*/ 2071470 h 2075056"/>
                <a:gd name="connsiteX4" fmla="*/ 3160524 w 3429000"/>
                <a:gd name="connsiteY4" fmla="*/ 1973186 h 2075056"/>
                <a:gd name="connsiteX5" fmla="*/ 2868424 w 3429000"/>
                <a:gd name="connsiteY5" fmla="*/ 1903336 h 2075056"/>
                <a:gd name="connsiteX6" fmla="*/ 2563624 w 3429000"/>
                <a:gd name="connsiteY6" fmla="*/ 1877936 h 2075056"/>
                <a:gd name="connsiteX7" fmla="*/ 2188974 w 3429000"/>
                <a:gd name="connsiteY7" fmla="*/ 1847079 h 2075056"/>
                <a:gd name="connsiteX8" fmla="*/ 1592074 w 3429000"/>
                <a:gd name="connsiteY8" fmla="*/ 1859779 h 2075056"/>
                <a:gd name="connsiteX9" fmla="*/ 1411099 w 3429000"/>
                <a:gd name="connsiteY9" fmla="*/ 1974164 h 2075056"/>
                <a:gd name="connsiteX10" fmla="*/ 1217424 w 3429000"/>
                <a:gd name="connsiteY10" fmla="*/ 1873730 h 2075056"/>
                <a:gd name="connsiteX11" fmla="*/ 1039624 w 3429000"/>
                <a:gd name="connsiteY11" fmla="*/ 1962630 h 2075056"/>
                <a:gd name="connsiteX12" fmla="*/ 874524 w 3429000"/>
                <a:gd name="connsiteY12" fmla="*/ 1880080 h 2075056"/>
                <a:gd name="connsiteX13" fmla="*/ 572899 w 3429000"/>
                <a:gd name="connsiteY13" fmla="*/ 1897964 h 2075056"/>
                <a:gd name="connsiteX14" fmla="*/ 474474 w 3429000"/>
                <a:gd name="connsiteY14" fmla="*/ 1956280 h 2075056"/>
                <a:gd name="connsiteX15" fmla="*/ 239524 w 3429000"/>
                <a:gd name="connsiteY15" fmla="*/ 1911830 h 2075056"/>
                <a:gd name="connsiteX16" fmla="*/ 0 w 3429000"/>
                <a:gd name="connsiteY16" fmla="*/ 2007970 h 2075056"/>
                <a:gd name="connsiteX0" fmla="*/ 0 w 3429000"/>
                <a:gd name="connsiteY0" fmla="*/ 2007970 h 2071547"/>
                <a:gd name="connsiteX1" fmla="*/ 572217 w 3429000"/>
                <a:gd name="connsiteY1" fmla="*/ 62003 h 2071547"/>
                <a:gd name="connsiteX2" fmla="*/ 2799633 w 3429000"/>
                <a:gd name="connsiteY2" fmla="*/ 62003 h 2071547"/>
                <a:gd name="connsiteX3" fmla="*/ 3429000 w 3429000"/>
                <a:gd name="connsiteY3" fmla="*/ 2071470 h 2071547"/>
                <a:gd name="connsiteX4" fmla="*/ 3160524 w 3429000"/>
                <a:gd name="connsiteY4" fmla="*/ 1973186 h 2071547"/>
                <a:gd name="connsiteX5" fmla="*/ 2868424 w 3429000"/>
                <a:gd name="connsiteY5" fmla="*/ 1903336 h 2071547"/>
                <a:gd name="connsiteX6" fmla="*/ 2563624 w 3429000"/>
                <a:gd name="connsiteY6" fmla="*/ 1877936 h 2071547"/>
                <a:gd name="connsiteX7" fmla="*/ 2188974 w 3429000"/>
                <a:gd name="connsiteY7" fmla="*/ 1847079 h 2071547"/>
                <a:gd name="connsiteX8" fmla="*/ 1592074 w 3429000"/>
                <a:gd name="connsiteY8" fmla="*/ 1859779 h 2071547"/>
                <a:gd name="connsiteX9" fmla="*/ 1411099 w 3429000"/>
                <a:gd name="connsiteY9" fmla="*/ 1974164 h 2071547"/>
                <a:gd name="connsiteX10" fmla="*/ 1217424 w 3429000"/>
                <a:gd name="connsiteY10" fmla="*/ 1873730 h 2071547"/>
                <a:gd name="connsiteX11" fmla="*/ 1039624 w 3429000"/>
                <a:gd name="connsiteY11" fmla="*/ 1962630 h 2071547"/>
                <a:gd name="connsiteX12" fmla="*/ 874524 w 3429000"/>
                <a:gd name="connsiteY12" fmla="*/ 1880080 h 2071547"/>
                <a:gd name="connsiteX13" fmla="*/ 572899 w 3429000"/>
                <a:gd name="connsiteY13" fmla="*/ 1897964 h 2071547"/>
                <a:gd name="connsiteX14" fmla="*/ 474474 w 3429000"/>
                <a:gd name="connsiteY14" fmla="*/ 1956280 h 2071547"/>
                <a:gd name="connsiteX15" fmla="*/ 239524 w 3429000"/>
                <a:gd name="connsiteY15" fmla="*/ 1911830 h 2071547"/>
                <a:gd name="connsiteX16" fmla="*/ 0 w 3429000"/>
                <a:gd name="connsiteY16" fmla="*/ 2007970 h 2071547"/>
                <a:gd name="connsiteX0" fmla="*/ 0 w 3429000"/>
                <a:gd name="connsiteY0" fmla="*/ 2007970 h 2071528"/>
                <a:gd name="connsiteX1" fmla="*/ 572217 w 3429000"/>
                <a:gd name="connsiteY1" fmla="*/ 62003 h 2071528"/>
                <a:gd name="connsiteX2" fmla="*/ 2799633 w 3429000"/>
                <a:gd name="connsiteY2" fmla="*/ 62003 h 2071528"/>
                <a:gd name="connsiteX3" fmla="*/ 3429000 w 3429000"/>
                <a:gd name="connsiteY3" fmla="*/ 2071470 h 2071528"/>
                <a:gd name="connsiteX4" fmla="*/ 3128774 w 3429000"/>
                <a:gd name="connsiteY4" fmla="*/ 1941436 h 2071528"/>
                <a:gd name="connsiteX5" fmla="*/ 2868424 w 3429000"/>
                <a:gd name="connsiteY5" fmla="*/ 1903336 h 2071528"/>
                <a:gd name="connsiteX6" fmla="*/ 2563624 w 3429000"/>
                <a:gd name="connsiteY6" fmla="*/ 1877936 h 2071528"/>
                <a:gd name="connsiteX7" fmla="*/ 2188974 w 3429000"/>
                <a:gd name="connsiteY7" fmla="*/ 1847079 h 2071528"/>
                <a:gd name="connsiteX8" fmla="*/ 1592074 w 3429000"/>
                <a:gd name="connsiteY8" fmla="*/ 1859779 h 2071528"/>
                <a:gd name="connsiteX9" fmla="*/ 1411099 w 3429000"/>
                <a:gd name="connsiteY9" fmla="*/ 1974164 h 2071528"/>
                <a:gd name="connsiteX10" fmla="*/ 1217424 w 3429000"/>
                <a:gd name="connsiteY10" fmla="*/ 1873730 h 2071528"/>
                <a:gd name="connsiteX11" fmla="*/ 1039624 w 3429000"/>
                <a:gd name="connsiteY11" fmla="*/ 1962630 h 2071528"/>
                <a:gd name="connsiteX12" fmla="*/ 874524 w 3429000"/>
                <a:gd name="connsiteY12" fmla="*/ 1880080 h 2071528"/>
                <a:gd name="connsiteX13" fmla="*/ 572899 w 3429000"/>
                <a:gd name="connsiteY13" fmla="*/ 1897964 h 2071528"/>
                <a:gd name="connsiteX14" fmla="*/ 474474 w 3429000"/>
                <a:gd name="connsiteY14" fmla="*/ 1956280 h 2071528"/>
                <a:gd name="connsiteX15" fmla="*/ 239524 w 3429000"/>
                <a:gd name="connsiteY15" fmla="*/ 1911830 h 2071528"/>
                <a:gd name="connsiteX16" fmla="*/ 0 w 3429000"/>
                <a:gd name="connsiteY16" fmla="*/ 2007970 h 2071528"/>
                <a:gd name="connsiteX0" fmla="*/ 0 w 3429000"/>
                <a:gd name="connsiteY0" fmla="*/ 2007970 h 2071528"/>
                <a:gd name="connsiteX1" fmla="*/ 572217 w 3429000"/>
                <a:gd name="connsiteY1" fmla="*/ 62003 h 2071528"/>
                <a:gd name="connsiteX2" fmla="*/ 2799633 w 3429000"/>
                <a:gd name="connsiteY2" fmla="*/ 62003 h 2071528"/>
                <a:gd name="connsiteX3" fmla="*/ 3429000 w 3429000"/>
                <a:gd name="connsiteY3" fmla="*/ 2071470 h 2071528"/>
                <a:gd name="connsiteX4" fmla="*/ 3128774 w 3429000"/>
                <a:gd name="connsiteY4" fmla="*/ 1941436 h 2071528"/>
                <a:gd name="connsiteX5" fmla="*/ 2868424 w 3429000"/>
                <a:gd name="connsiteY5" fmla="*/ 1903336 h 2071528"/>
                <a:gd name="connsiteX6" fmla="*/ 2563624 w 3429000"/>
                <a:gd name="connsiteY6" fmla="*/ 1877936 h 2071528"/>
                <a:gd name="connsiteX7" fmla="*/ 2188974 w 3429000"/>
                <a:gd name="connsiteY7" fmla="*/ 1847079 h 2071528"/>
                <a:gd name="connsiteX8" fmla="*/ 1592074 w 3429000"/>
                <a:gd name="connsiteY8" fmla="*/ 1859779 h 2071528"/>
                <a:gd name="connsiteX9" fmla="*/ 1411099 w 3429000"/>
                <a:gd name="connsiteY9" fmla="*/ 1974164 h 2071528"/>
                <a:gd name="connsiteX10" fmla="*/ 1217424 w 3429000"/>
                <a:gd name="connsiteY10" fmla="*/ 1873730 h 2071528"/>
                <a:gd name="connsiteX11" fmla="*/ 1039624 w 3429000"/>
                <a:gd name="connsiteY11" fmla="*/ 1962630 h 2071528"/>
                <a:gd name="connsiteX12" fmla="*/ 874524 w 3429000"/>
                <a:gd name="connsiteY12" fmla="*/ 1880080 h 2071528"/>
                <a:gd name="connsiteX13" fmla="*/ 572899 w 3429000"/>
                <a:gd name="connsiteY13" fmla="*/ 1897964 h 2071528"/>
                <a:gd name="connsiteX14" fmla="*/ 474474 w 3429000"/>
                <a:gd name="connsiteY14" fmla="*/ 1956280 h 2071528"/>
                <a:gd name="connsiteX15" fmla="*/ 239524 w 3429000"/>
                <a:gd name="connsiteY15" fmla="*/ 1911830 h 2071528"/>
                <a:gd name="connsiteX16" fmla="*/ 0 w 3429000"/>
                <a:gd name="connsiteY16" fmla="*/ 2007970 h 2071528"/>
                <a:gd name="connsiteX0" fmla="*/ 0 w 3429000"/>
                <a:gd name="connsiteY0" fmla="*/ 2007970 h 2071528"/>
                <a:gd name="connsiteX1" fmla="*/ 572217 w 3429000"/>
                <a:gd name="connsiteY1" fmla="*/ 62003 h 2071528"/>
                <a:gd name="connsiteX2" fmla="*/ 2799633 w 3429000"/>
                <a:gd name="connsiteY2" fmla="*/ 62003 h 2071528"/>
                <a:gd name="connsiteX3" fmla="*/ 3429000 w 3429000"/>
                <a:gd name="connsiteY3" fmla="*/ 2071470 h 2071528"/>
                <a:gd name="connsiteX4" fmla="*/ 3128774 w 3429000"/>
                <a:gd name="connsiteY4" fmla="*/ 1941436 h 2071528"/>
                <a:gd name="connsiteX5" fmla="*/ 2868424 w 3429000"/>
                <a:gd name="connsiteY5" fmla="*/ 1903336 h 2071528"/>
                <a:gd name="connsiteX6" fmla="*/ 2563624 w 3429000"/>
                <a:gd name="connsiteY6" fmla="*/ 1877936 h 2071528"/>
                <a:gd name="connsiteX7" fmla="*/ 2188974 w 3429000"/>
                <a:gd name="connsiteY7" fmla="*/ 1847079 h 2071528"/>
                <a:gd name="connsiteX8" fmla="*/ 1592074 w 3429000"/>
                <a:gd name="connsiteY8" fmla="*/ 1859779 h 2071528"/>
                <a:gd name="connsiteX9" fmla="*/ 1411099 w 3429000"/>
                <a:gd name="connsiteY9" fmla="*/ 1974164 h 2071528"/>
                <a:gd name="connsiteX10" fmla="*/ 1217424 w 3429000"/>
                <a:gd name="connsiteY10" fmla="*/ 1873730 h 2071528"/>
                <a:gd name="connsiteX11" fmla="*/ 1039624 w 3429000"/>
                <a:gd name="connsiteY11" fmla="*/ 1962630 h 2071528"/>
                <a:gd name="connsiteX12" fmla="*/ 874524 w 3429000"/>
                <a:gd name="connsiteY12" fmla="*/ 1880080 h 2071528"/>
                <a:gd name="connsiteX13" fmla="*/ 572899 w 3429000"/>
                <a:gd name="connsiteY13" fmla="*/ 1897964 h 2071528"/>
                <a:gd name="connsiteX14" fmla="*/ 474474 w 3429000"/>
                <a:gd name="connsiteY14" fmla="*/ 1956280 h 2071528"/>
                <a:gd name="connsiteX15" fmla="*/ 239524 w 3429000"/>
                <a:gd name="connsiteY15" fmla="*/ 1911830 h 2071528"/>
                <a:gd name="connsiteX16" fmla="*/ 0 w 3429000"/>
                <a:gd name="connsiteY16" fmla="*/ 2007970 h 2071528"/>
                <a:gd name="connsiteX0" fmla="*/ 0 w 3429000"/>
                <a:gd name="connsiteY0" fmla="*/ 2007970 h 2071528"/>
                <a:gd name="connsiteX1" fmla="*/ 572217 w 3429000"/>
                <a:gd name="connsiteY1" fmla="*/ 62003 h 2071528"/>
                <a:gd name="connsiteX2" fmla="*/ 2799633 w 3429000"/>
                <a:gd name="connsiteY2" fmla="*/ 62003 h 2071528"/>
                <a:gd name="connsiteX3" fmla="*/ 3429000 w 3429000"/>
                <a:gd name="connsiteY3" fmla="*/ 2071470 h 2071528"/>
                <a:gd name="connsiteX4" fmla="*/ 3141474 w 3429000"/>
                <a:gd name="connsiteY4" fmla="*/ 1941436 h 2071528"/>
                <a:gd name="connsiteX5" fmla="*/ 2868424 w 3429000"/>
                <a:gd name="connsiteY5" fmla="*/ 1903336 h 2071528"/>
                <a:gd name="connsiteX6" fmla="*/ 2563624 w 3429000"/>
                <a:gd name="connsiteY6" fmla="*/ 1877936 h 2071528"/>
                <a:gd name="connsiteX7" fmla="*/ 2188974 w 3429000"/>
                <a:gd name="connsiteY7" fmla="*/ 1847079 h 2071528"/>
                <a:gd name="connsiteX8" fmla="*/ 1592074 w 3429000"/>
                <a:gd name="connsiteY8" fmla="*/ 1859779 h 2071528"/>
                <a:gd name="connsiteX9" fmla="*/ 1411099 w 3429000"/>
                <a:gd name="connsiteY9" fmla="*/ 1974164 h 2071528"/>
                <a:gd name="connsiteX10" fmla="*/ 1217424 w 3429000"/>
                <a:gd name="connsiteY10" fmla="*/ 1873730 h 2071528"/>
                <a:gd name="connsiteX11" fmla="*/ 1039624 w 3429000"/>
                <a:gd name="connsiteY11" fmla="*/ 1962630 h 2071528"/>
                <a:gd name="connsiteX12" fmla="*/ 874524 w 3429000"/>
                <a:gd name="connsiteY12" fmla="*/ 1880080 h 2071528"/>
                <a:gd name="connsiteX13" fmla="*/ 572899 w 3429000"/>
                <a:gd name="connsiteY13" fmla="*/ 1897964 h 2071528"/>
                <a:gd name="connsiteX14" fmla="*/ 474474 w 3429000"/>
                <a:gd name="connsiteY14" fmla="*/ 1956280 h 2071528"/>
                <a:gd name="connsiteX15" fmla="*/ 239524 w 3429000"/>
                <a:gd name="connsiteY15" fmla="*/ 1911830 h 2071528"/>
                <a:gd name="connsiteX16" fmla="*/ 0 w 3429000"/>
                <a:gd name="connsiteY16" fmla="*/ 2007970 h 2071528"/>
                <a:gd name="connsiteX0" fmla="*/ 0 w 3429000"/>
                <a:gd name="connsiteY0" fmla="*/ 2007970 h 2039797"/>
                <a:gd name="connsiteX1" fmla="*/ 572217 w 3429000"/>
                <a:gd name="connsiteY1" fmla="*/ 62003 h 2039797"/>
                <a:gd name="connsiteX2" fmla="*/ 2799633 w 3429000"/>
                <a:gd name="connsiteY2" fmla="*/ 62003 h 2039797"/>
                <a:gd name="connsiteX3" fmla="*/ 3429000 w 3429000"/>
                <a:gd name="connsiteY3" fmla="*/ 2039720 h 2039797"/>
                <a:gd name="connsiteX4" fmla="*/ 3141474 w 3429000"/>
                <a:gd name="connsiteY4" fmla="*/ 1941436 h 2039797"/>
                <a:gd name="connsiteX5" fmla="*/ 2868424 w 3429000"/>
                <a:gd name="connsiteY5" fmla="*/ 1903336 h 2039797"/>
                <a:gd name="connsiteX6" fmla="*/ 2563624 w 3429000"/>
                <a:gd name="connsiteY6" fmla="*/ 1877936 h 2039797"/>
                <a:gd name="connsiteX7" fmla="*/ 2188974 w 3429000"/>
                <a:gd name="connsiteY7" fmla="*/ 1847079 h 2039797"/>
                <a:gd name="connsiteX8" fmla="*/ 1592074 w 3429000"/>
                <a:gd name="connsiteY8" fmla="*/ 1859779 h 2039797"/>
                <a:gd name="connsiteX9" fmla="*/ 1411099 w 3429000"/>
                <a:gd name="connsiteY9" fmla="*/ 1974164 h 2039797"/>
                <a:gd name="connsiteX10" fmla="*/ 1217424 w 3429000"/>
                <a:gd name="connsiteY10" fmla="*/ 1873730 h 2039797"/>
                <a:gd name="connsiteX11" fmla="*/ 1039624 w 3429000"/>
                <a:gd name="connsiteY11" fmla="*/ 1962630 h 2039797"/>
                <a:gd name="connsiteX12" fmla="*/ 874524 w 3429000"/>
                <a:gd name="connsiteY12" fmla="*/ 1880080 h 2039797"/>
                <a:gd name="connsiteX13" fmla="*/ 572899 w 3429000"/>
                <a:gd name="connsiteY13" fmla="*/ 1897964 h 2039797"/>
                <a:gd name="connsiteX14" fmla="*/ 474474 w 3429000"/>
                <a:gd name="connsiteY14" fmla="*/ 1956280 h 2039797"/>
                <a:gd name="connsiteX15" fmla="*/ 239524 w 3429000"/>
                <a:gd name="connsiteY15" fmla="*/ 1911830 h 2039797"/>
                <a:gd name="connsiteX16" fmla="*/ 0 w 3429000"/>
                <a:gd name="connsiteY16" fmla="*/ 2007970 h 2039797"/>
                <a:gd name="connsiteX0" fmla="*/ 0 w 3429000"/>
                <a:gd name="connsiteY0" fmla="*/ 2007970 h 2039797"/>
                <a:gd name="connsiteX1" fmla="*/ 572217 w 3429000"/>
                <a:gd name="connsiteY1" fmla="*/ 62003 h 2039797"/>
                <a:gd name="connsiteX2" fmla="*/ 2799633 w 3429000"/>
                <a:gd name="connsiteY2" fmla="*/ 62003 h 2039797"/>
                <a:gd name="connsiteX3" fmla="*/ 3429000 w 3429000"/>
                <a:gd name="connsiteY3" fmla="*/ 2039720 h 2039797"/>
                <a:gd name="connsiteX4" fmla="*/ 3141474 w 3429000"/>
                <a:gd name="connsiteY4" fmla="*/ 1941436 h 2039797"/>
                <a:gd name="connsiteX5" fmla="*/ 2906524 w 3429000"/>
                <a:gd name="connsiteY5" fmla="*/ 1909686 h 2039797"/>
                <a:gd name="connsiteX6" fmla="*/ 2563624 w 3429000"/>
                <a:gd name="connsiteY6" fmla="*/ 1877936 h 2039797"/>
                <a:gd name="connsiteX7" fmla="*/ 2188974 w 3429000"/>
                <a:gd name="connsiteY7" fmla="*/ 1847079 h 2039797"/>
                <a:gd name="connsiteX8" fmla="*/ 1592074 w 3429000"/>
                <a:gd name="connsiteY8" fmla="*/ 1859779 h 2039797"/>
                <a:gd name="connsiteX9" fmla="*/ 1411099 w 3429000"/>
                <a:gd name="connsiteY9" fmla="*/ 1974164 h 2039797"/>
                <a:gd name="connsiteX10" fmla="*/ 1217424 w 3429000"/>
                <a:gd name="connsiteY10" fmla="*/ 1873730 h 2039797"/>
                <a:gd name="connsiteX11" fmla="*/ 1039624 w 3429000"/>
                <a:gd name="connsiteY11" fmla="*/ 1962630 h 2039797"/>
                <a:gd name="connsiteX12" fmla="*/ 874524 w 3429000"/>
                <a:gd name="connsiteY12" fmla="*/ 1880080 h 2039797"/>
                <a:gd name="connsiteX13" fmla="*/ 572899 w 3429000"/>
                <a:gd name="connsiteY13" fmla="*/ 1897964 h 2039797"/>
                <a:gd name="connsiteX14" fmla="*/ 474474 w 3429000"/>
                <a:gd name="connsiteY14" fmla="*/ 1956280 h 2039797"/>
                <a:gd name="connsiteX15" fmla="*/ 239524 w 3429000"/>
                <a:gd name="connsiteY15" fmla="*/ 1911830 h 2039797"/>
                <a:gd name="connsiteX16" fmla="*/ 0 w 3429000"/>
                <a:gd name="connsiteY16" fmla="*/ 2007970 h 2039797"/>
                <a:gd name="connsiteX0" fmla="*/ 0 w 3429000"/>
                <a:gd name="connsiteY0" fmla="*/ 2007970 h 2039797"/>
                <a:gd name="connsiteX1" fmla="*/ 572217 w 3429000"/>
                <a:gd name="connsiteY1" fmla="*/ 62003 h 2039797"/>
                <a:gd name="connsiteX2" fmla="*/ 2799633 w 3429000"/>
                <a:gd name="connsiteY2" fmla="*/ 62003 h 2039797"/>
                <a:gd name="connsiteX3" fmla="*/ 3429000 w 3429000"/>
                <a:gd name="connsiteY3" fmla="*/ 2039720 h 2039797"/>
                <a:gd name="connsiteX4" fmla="*/ 3141474 w 3429000"/>
                <a:gd name="connsiteY4" fmla="*/ 1941436 h 2039797"/>
                <a:gd name="connsiteX5" fmla="*/ 2925574 w 3429000"/>
                <a:gd name="connsiteY5" fmla="*/ 1884286 h 2039797"/>
                <a:gd name="connsiteX6" fmla="*/ 2563624 w 3429000"/>
                <a:gd name="connsiteY6" fmla="*/ 1877936 h 2039797"/>
                <a:gd name="connsiteX7" fmla="*/ 2188974 w 3429000"/>
                <a:gd name="connsiteY7" fmla="*/ 1847079 h 2039797"/>
                <a:gd name="connsiteX8" fmla="*/ 1592074 w 3429000"/>
                <a:gd name="connsiteY8" fmla="*/ 1859779 h 2039797"/>
                <a:gd name="connsiteX9" fmla="*/ 1411099 w 3429000"/>
                <a:gd name="connsiteY9" fmla="*/ 1974164 h 2039797"/>
                <a:gd name="connsiteX10" fmla="*/ 1217424 w 3429000"/>
                <a:gd name="connsiteY10" fmla="*/ 1873730 h 2039797"/>
                <a:gd name="connsiteX11" fmla="*/ 1039624 w 3429000"/>
                <a:gd name="connsiteY11" fmla="*/ 1962630 h 2039797"/>
                <a:gd name="connsiteX12" fmla="*/ 874524 w 3429000"/>
                <a:gd name="connsiteY12" fmla="*/ 1880080 h 2039797"/>
                <a:gd name="connsiteX13" fmla="*/ 572899 w 3429000"/>
                <a:gd name="connsiteY13" fmla="*/ 1897964 h 2039797"/>
                <a:gd name="connsiteX14" fmla="*/ 474474 w 3429000"/>
                <a:gd name="connsiteY14" fmla="*/ 1956280 h 2039797"/>
                <a:gd name="connsiteX15" fmla="*/ 239524 w 3429000"/>
                <a:gd name="connsiteY15" fmla="*/ 1911830 h 2039797"/>
                <a:gd name="connsiteX16" fmla="*/ 0 w 3429000"/>
                <a:gd name="connsiteY16" fmla="*/ 2007970 h 2039797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563624 w 3429000"/>
                <a:gd name="connsiteY6" fmla="*/ 1877936 h 2039781"/>
                <a:gd name="connsiteX7" fmla="*/ 2188974 w 3429000"/>
                <a:gd name="connsiteY7" fmla="*/ 1847079 h 2039781"/>
                <a:gd name="connsiteX8" fmla="*/ 1592074 w 3429000"/>
                <a:gd name="connsiteY8" fmla="*/ 1859779 h 2039781"/>
                <a:gd name="connsiteX9" fmla="*/ 1411099 w 3429000"/>
                <a:gd name="connsiteY9" fmla="*/ 1974164 h 2039781"/>
                <a:gd name="connsiteX10" fmla="*/ 1217424 w 3429000"/>
                <a:gd name="connsiteY10" fmla="*/ 1873730 h 2039781"/>
                <a:gd name="connsiteX11" fmla="*/ 1039624 w 3429000"/>
                <a:gd name="connsiteY11" fmla="*/ 1962630 h 2039781"/>
                <a:gd name="connsiteX12" fmla="*/ 874524 w 3429000"/>
                <a:gd name="connsiteY12" fmla="*/ 1880080 h 2039781"/>
                <a:gd name="connsiteX13" fmla="*/ 572899 w 3429000"/>
                <a:gd name="connsiteY13" fmla="*/ 1897964 h 2039781"/>
                <a:gd name="connsiteX14" fmla="*/ 474474 w 3429000"/>
                <a:gd name="connsiteY14" fmla="*/ 1956280 h 2039781"/>
                <a:gd name="connsiteX15" fmla="*/ 239524 w 3429000"/>
                <a:gd name="connsiteY15" fmla="*/ 1911830 h 2039781"/>
                <a:gd name="connsiteX16" fmla="*/ 0 w 3429000"/>
                <a:gd name="connsiteY16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188974 w 3429000"/>
                <a:gd name="connsiteY7" fmla="*/ 1847079 h 2039781"/>
                <a:gd name="connsiteX8" fmla="*/ 1592074 w 3429000"/>
                <a:gd name="connsiteY8" fmla="*/ 1859779 h 2039781"/>
                <a:gd name="connsiteX9" fmla="*/ 1411099 w 3429000"/>
                <a:gd name="connsiteY9" fmla="*/ 1974164 h 2039781"/>
                <a:gd name="connsiteX10" fmla="*/ 1217424 w 3429000"/>
                <a:gd name="connsiteY10" fmla="*/ 1873730 h 2039781"/>
                <a:gd name="connsiteX11" fmla="*/ 1039624 w 3429000"/>
                <a:gd name="connsiteY11" fmla="*/ 1962630 h 2039781"/>
                <a:gd name="connsiteX12" fmla="*/ 874524 w 3429000"/>
                <a:gd name="connsiteY12" fmla="*/ 1880080 h 2039781"/>
                <a:gd name="connsiteX13" fmla="*/ 572899 w 3429000"/>
                <a:gd name="connsiteY13" fmla="*/ 1897964 h 2039781"/>
                <a:gd name="connsiteX14" fmla="*/ 474474 w 3429000"/>
                <a:gd name="connsiteY14" fmla="*/ 1956280 h 2039781"/>
                <a:gd name="connsiteX15" fmla="*/ 239524 w 3429000"/>
                <a:gd name="connsiteY15" fmla="*/ 1911830 h 2039781"/>
                <a:gd name="connsiteX16" fmla="*/ 0 w 3429000"/>
                <a:gd name="connsiteY16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188974 w 3429000"/>
                <a:gd name="connsiteY7" fmla="*/ 1847079 h 2039781"/>
                <a:gd name="connsiteX8" fmla="*/ 1592074 w 3429000"/>
                <a:gd name="connsiteY8" fmla="*/ 1859779 h 2039781"/>
                <a:gd name="connsiteX9" fmla="*/ 1411099 w 3429000"/>
                <a:gd name="connsiteY9" fmla="*/ 1974164 h 2039781"/>
                <a:gd name="connsiteX10" fmla="*/ 1217424 w 3429000"/>
                <a:gd name="connsiteY10" fmla="*/ 1873730 h 2039781"/>
                <a:gd name="connsiteX11" fmla="*/ 1039624 w 3429000"/>
                <a:gd name="connsiteY11" fmla="*/ 1962630 h 2039781"/>
                <a:gd name="connsiteX12" fmla="*/ 874524 w 3429000"/>
                <a:gd name="connsiteY12" fmla="*/ 1880080 h 2039781"/>
                <a:gd name="connsiteX13" fmla="*/ 572899 w 3429000"/>
                <a:gd name="connsiteY13" fmla="*/ 1897964 h 2039781"/>
                <a:gd name="connsiteX14" fmla="*/ 474474 w 3429000"/>
                <a:gd name="connsiteY14" fmla="*/ 1956280 h 2039781"/>
                <a:gd name="connsiteX15" fmla="*/ 239524 w 3429000"/>
                <a:gd name="connsiteY15" fmla="*/ 1911830 h 2039781"/>
                <a:gd name="connsiteX16" fmla="*/ 0 w 3429000"/>
                <a:gd name="connsiteY16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188974 w 3429000"/>
                <a:gd name="connsiteY7" fmla="*/ 1847079 h 2039781"/>
                <a:gd name="connsiteX8" fmla="*/ 1592074 w 3429000"/>
                <a:gd name="connsiteY8" fmla="*/ 1859779 h 2039781"/>
                <a:gd name="connsiteX9" fmla="*/ 1411099 w 3429000"/>
                <a:gd name="connsiteY9" fmla="*/ 1974164 h 2039781"/>
                <a:gd name="connsiteX10" fmla="*/ 1217424 w 3429000"/>
                <a:gd name="connsiteY10" fmla="*/ 1873730 h 2039781"/>
                <a:gd name="connsiteX11" fmla="*/ 1039624 w 3429000"/>
                <a:gd name="connsiteY11" fmla="*/ 1962630 h 2039781"/>
                <a:gd name="connsiteX12" fmla="*/ 874524 w 3429000"/>
                <a:gd name="connsiteY12" fmla="*/ 1880080 h 2039781"/>
                <a:gd name="connsiteX13" fmla="*/ 572899 w 3429000"/>
                <a:gd name="connsiteY13" fmla="*/ 1897964 h 2039781"/>
                <a:gd name="connsiteX14" fmla="*/ 474474 w 3429000"/>
                <a:gd name="connsiteY14" fmla="*/ 1956280 h 2039781"/>
                <a:gd name="connsiteX15" fmla="*/ 239524 w 3429000"/>
                <a:gd name="connsiteY15" fmla="*/ 1911830 h 2039781"/>
                <a:gd name="connsiteX16" fmla="*/ 0 w 3429000"/>
                <a:gd name="connsiteY16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188974 w 3429000"/>
                <a:gd name="connsiteY7" fmla="*/ 1847079 h 2039781"/>
                <a:gd name="connsiteX8" fmla="*/ 1842899 w 3429000"/>
                <a:gd name="connsiteY8" fmla="*/ 1834465 h 2039781"/>
                <a:gd name="connsiteX9" fmla="*/ 1592074 w 3429000"/>
                <a:gd name="connsiteY9" fmla="*/ 1859779 h 2039781"/>
                <a:gd name="connsiteX10" fmla="*/ 1411099 w 3429000"/>
                <a:gd name="connsiteY10" fmla="*/ 1974164 h 2039781"/>
                <a:gd name="connsiteX11" fmla="*/ 1217424 w 3429000"/>
                <a:gd name="connsiteY11" fmla="*/ 1873730 h 2039781"/>
                <a:gd name="connsiteX12" fmla="*/ 1039624 w 3429000"/>
                <a:gd name="connsiteY12" fmla="*/ 1962630 h 2039781"/>
                <a:gd name="connsiteX13" fmla="*/ 874524 w 3429000"/>
                <a:gd name="connsiteY13" fmla="*/ 1880080 h 2039781"/>
                <a:gd name="connsiteX14" fmla="*/ 572899 w 3429000"/>
                <a:gd name="connsiteY14" fmla="*/ 1897964 h 2039781"/>
                <a:gd name="connsiteX15" fmla="*/ 474474 w 3429000"/>
                <a:gd name="connsiteY15" fmla="*/ 1956280 h 2039781"/>
                <a:gd name="connsiteX16" fmla="*/ 239524 w 3429000"/>
                <a:gd name="connsiteY16" fmla="*/ 1911830 h 2039781"/>
                <a:gd name="connsiteX17" fmla="*/ 0 w 3429000"/>
                <a:gd name="connsiteY17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188974 w 3429000"/>
                <a:gd name="connsiteY7" fmla="*/ 1847079 h 2039781"/>
                <a:gd name="connsiteX8" fmla="*/ 1842899 w 3429000"/>
                <a:gd name="connsiteY8" fmla="*/ 1834465 h 2039781"/>
                <a:gd name="connsiteX9" fmla="*/ 1592074 w 3429000"/>
                <a:gd name="connsiteY9" fmla="*/ 1859779 h 2039781"/>
                <a:gd name="connsiteX10" fmla="*/ 1411099 w 3429000"/>
                <a:gd name="connsiteY10" fmla="*/ 1974164 h 2039781"/>
                <a:gd name="connsiteX11" fmla="*/ 1217424 w 3429000"/>
                <a:gd name="connsiteY11" fmla="*/ 1873730 h 2039781"/>
                <a:gd name="connsiteX12" fmla="*/ 1039624 w 3429000"/>
                <a:gd name="connsiteY12" fmla="*/ 1962630 h 2039781"/>
                <a:gd name="connsiteX13" fmla="*/ 874524 w 3429000"/>
                <a:gd name="connsiteY13" fmla="*/ 1880080 h 2039781"/>
                <a:gd name="connsiteX14" fmla="*/ 572899 w 3429000"/>
                <a:gd name="connsiteY14" fmla="*/ 1897964 h 2039781"/>
                <a:gd name="connsiteX15" fmla="*/ 474474 w 3429000"/>
                <a:gd name="connsiteY15" fmla="*/ 1956280 h 2039781"/>
                <a:gd name="connsiteX16" fmla="*/ 239524 w 3429000"/>
                <a:gd name="connsiteY16" fmla="*/ 1911830 h 2039781"/>
                <a:gd name="connsiteX17" fmla="*/ 0 w 3429000"/>
                <a:gd name="connsiteY17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188974 w 3429000"/>
                <a:gd name="connsiteY7" fmla="*/ 1847079 h 2039781"/>
                <a:gd name="connsiteX8" fmla="*/ 1842899 w 3429000"/>
                <a:gd name="connsiteY8" fmla="*/ 1834465 h 2039781"/>
                <a:gd name="connsiteX9" fmla="*/ 1592074 w 3429000"/>
                <a:gd name="connsiteY9" fmla="*/ 1859779 h 2039781"/>
                <a:gd name="connsiteX10" fmla="*/ 1411099 w 3429000"/>
                <a:gd name="connsiteY10" fmla="*/ 1974164 h 2039781"/>
                <a:gd name="connsiteX11" fmla="*/ 1217424 w 3429000"/>
                <a:gd name="connsiteY11" fmla="*/ 1873730 h 2039781"/>
                <a:gd name="connsiteX12" fmla="*/ 1039624 w 3429000"/>
                <a:gd name="connsiteY12" fmla="*/ 1962630 h 2039781"/>
                <a:gd name="connsiteX13" fmla="*/ 874524 w 3429000"/>
                <a:gd name="connsiteY13" fmla="*/ 1880080 h 2039781"/>
                <a:gd name="connsiteX14" fmla="*/ 572899 w 3429000"/>
                <a:gd name="connsiteY14" fmla="*/ 1897964 h 2039781"/>
                <a:gd name="connsiteX15" fmla="*/ 474474 w 3429000"/>
                <a:gd name="connsiteY15" fmla="*/ 1956280 h 2039781"/>
                <a:gd name="connsiteX16" fmla="*/ 239524 w 3429000"/>
                <a:gd name="connsiteY16" fmla="*/ 1911830 h 2039781"/>
                <a:gd name="connsiteX17" fmla="*/ 0 w 3429000"/>
                <a:gd name="connsiteY17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252474 w 3429000"/>
                <a:gd name="connsiteY7" fmla="*/ 1840729 h 2039781"/>
                <a:gd name="connsiteX8" fmla="*/ 1842899 w 3429000"/>
                <a:gd name="connsiteY8" fmla="*/ 1834465 h 2039781"/>
                <a:gd name="connsiteX9" fmla="*/ 1592074 w 3429000"/>
                <a:gd name="connsiteY9" fmla="*/ 1859779 h 2039781"/>
                <a:gd name="connsiteX10" fmla="*/ 1411099 w 3429000"/>
                <a:gd name="connsiteY10" fmla="*/ 1974164 h 2039781"/>
                <a:gd name="connsiteX11" fmla="*/ 1217424 w 3429000"/>
                <a:gd name="connsiteY11" fmla="*/ 1873730 h 2039781"/>
                <a:gd name="connsiteX12" fmla="*/ 1039624 w 3429000"/>
                <a:gd name="connsiteY12" fmla="*/ 1962630 h 2039781"/>
                <a:gd name="connsiteX13" fmla="*/ 874524 w 3429000"/>
                <a:gd name="connsiteY13" fmla="*/ 1880080 h 2039781"/>
                <a:gd name="connsiteX14" fmla="*/ 572899 w 3429000"/>
                <a:gd name="connsiteY14" fmla="*/ 1897964 h 2039781"/>
                <a:gd name="connsiteX15" fmla="*/ 474474 w 3429000"/>
                <a:gd name="connsiteY15" fmla="*/ 1956280 h 2039781"/>
                <a:gd name="connsiteX16" fmla="*/ 239524 w 3429000"/>
                <a:gd name="connsiteY16" fmla="*/ 1911830 h 2039781"/>
                <a:gd name="connsiteX17" fmla="*/ 0 w 3429000"/>
                <a:gd name="connsiteY17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252474 w 3429000"/>
                <a:gd name="connsiteY7" fmla="*/ 1840729 h 2039781"/>
                <a:gd name="connsiteX8" fmla="*/ 1842899 w 3429000"/>
                <a:gd name="connsiteY8" fmla="*/ 1815415 h 2039781"/>
                <a:gd name="connsiteX9" fmla="*/ 1592074 w 3429000"/>
                <a:gd name="connsiteY9" fmla="*/ 1859779 h 2039781"/>
                <a:gd name="connsiteX10" fmla="*/ 1411099 w 3429000"/>
                <a:gd name="connsiteY10" fmla="*/ 1974164 h 2039781"/>
                <a:gd name="connsiteX11" fmla="*/ 1217424 w 3429000"/>
                <a:gd name="connsiteY11" fmla="*/ 1873730 h 2039781"/>
                <a:gd name="connsiteX12" fmla="*/ 1039624 w 3429000"/>
                <a:gd name="connsiteY12" fmla="*/ 1962630 h 2039781"/>
                <a:gd name="connsiteX13" fmla="*/ 874524 w 3429000"/>
                <a:gd name="connsiteY13" fmla="*/ 1880080 h 2039781"/>
                <a:gd name="connsiteX14" fmla="*/ 572899 w 3429000"/>
                <a:gd name="connsiteY14" fmla="*/ 1897964 h 2039781"/>
                <a:gd name="connsiteX15" fmla="*/ 474474 w 3429000"/>
                <a:gd name="connsiteY15" fmla="*/ 1956280 h 2039781"/>
                <a:gd name="connsiteX16" fmla="*/ 239524 w 3429000"/>
                <a:gd name="connsiteY16" fmla="*/ 1911830 h 2039781"/>
                <a:gd name="connsiteX17" fmla="*/ 0 w 3429000"/>
                <a:gd name="connsiteY17" fmla="*/ 2007970 h 2039781"/>
                <a:gd name="connsiteX0" fmla="*/ 0 w 3429000"/>
                <a:gd name="connsiteY0" fmla="*/ 2007970 h 2039781"/>
                <a:gd name="connsiteX1" fmla="*/ 572217 w 3429000"/>
                <a:gd name="connsiteY1" fmla="*/ 62003 h 2039781"/>
                <a:gd name="connsiteX2" fmla="*/ 2799633 w 3429000"/>
                <a:gd name="connsiteY2" fmla="*/ 62003 h 2039781"/>
                <a:gd name="connsiteX3" fmla="*/ 3429000 w 3429000"/>
                <a:gd name="connsiteY3" fmla="*/ 2039720 h 2039781"/>
                <a:gd name="connsiteX4" fmla="*/ 3179574 w 3429000"/>
                <a:gd name="connsiteY4" fmla="*/ 1916036 h 2039781"/>
                <a:gd name="connsiteX5" fmla="*/ 2925574 w 3429000"/>
                <a:gd name="connsiteY5" fmla="*/ 1884286 h 2039781"/>
                <a:gd name="connsiteX6" fmla="*/ 2658874 w 3429000"/>
                <a:gd name="connsiteY6" fmla="*/ 1827136 h 2039781"/>
                <a:gd name="connsiteX7" fmla="*/ 2252474 w 3429000"/>
                <a:gd name="connsiteY7" fmla="*/ 1840729 h 2039781"/>
                <a:gd name="connsiteX8" fmla="*/ 1842899 w 3429000"/>
                <a:gd name="connsiteY8" fmla="*/ 1815415 h 2039781"/>
                <a:gd name="connsiteX9" fmla="*/ 1592074 w 3429000"/>
                <a:gd name="connsiteY9" fmla="*/ 1859779 h 2039781"/>
                <a:gd name="connsiteX10" fmla="*/ 1385699 w 3429000"/>
                <a:gd name="connsiteY10" fmla="*/ 1923364 h 2039781"/>
                <a:gd name="connsiteX11" fmla="*/ 1217424 w 3429000"/>
                <a:gd name="connsiteY11" fmla="*/ 1873730 h 2039781"/>
                <a:gd name="connsiteX12" fmla="*/ 1039624 w 3429000"/>
                <a:gd name="connsiteY12" fmla="*/ 1962630 h 2039781"/>
                <a:gd name="connsiteX13" fmla="*/ 874524 w 3429000"/>
                <a:gd name="connsiteY13" fmla="*/ 1880080 h 2039781"/>
                <a:gd name="connsiteX14" fmla="*/ 572899 w 3429000"/>
                <a:gd name="connsiteY14" fmla="*/ 1897964 h 2039781"/>
                <a:gd name="connsiteX15" fmla="*/ 474474 w 3429000"/>
                <a:gd name="connsiteY15" fmla="*/ 1956280 h 2039781"/>
                <a:gd name="connsiteX16" fmla="*/ 239524 w 3429000"/>
                <a:gd name="connsiteY16" fmla="*/ 1911830 h 2039781"/>
                <a:gd name="connsiteX17" fmla="*/ 0 w 3429000"/>
                <a:gd name="connsiteY17" fmla="*/ 2007970 h 2039781"/>
                <a:gd name="connsiteX0" fmla="*/ 0 w 3409950"/>
                <a:gd name="connsiteY0" fmla="*/ 2014320 h 2039781"/>
                <a:gd name="connsiteX1" fmla="*/ 55316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233424 w 3409950"/>
                <a:gd name="connsiteY7" fmla="*/ 1840729 h 2039781"/>
                <a:gd name="connsiteX8" fmla="*/ 1823849 w 3409950"/>
                <a:gd name="connsiteY8" fmla="*/ 1815415 h 2039781"/>
                <a:gd name="connsiteX9" fmla="*/ 1573024 w 3409950"/>
                <a:gd name="connsiteY9" fmla="*/ 1859779 h 2039781"/>
                <a:gd name="connsiteX10" fmla="*/ 1366649 w 3409950"/>
                <a:gd name="connsiteY10" fmla="*/ 1923364 h 2039781"/>
                <a:gd name="connsiteX11" fmla="*/ 1198374 w 3409950"/>
                <a:gd name="connsiteY11" fmla="*/ 1873730 h 2039781"/>
                <a:gd name="connsiteX12" fmla="*/ 1020574 w 3409950"/>
                <a:gd name="connsiteY12" fmla="*/ 1962630 h 2039781"/>
                <a:gd name="connsiteX13" fmla="*/ 855474 w 3409950"/>
                <a:gd name="connsiteY13" fmla="*/ 1880080 h 2039781"/>
                <a:gd name="connsiteX14" fmla="*/ 553849 w 3409950"/>
                <a:gd name="connsiteY14" fmla="*/ 1897964 h 2039781"/>
                <a:gd name="connsiteX15" fmla="*/ 455424 w 3409950"/>
                <a:gd name="connsiteY15" fmla="*/ 1956280 h 2039781"/>
                <a:gd name="connsiteX16" fmla="*/ 220474 w 3409950"/>
                <a:gd name="connsiteY16" fmla="*/ 1911830 h 2039781"/>
                <a:gd name="connsiteX17" fmla="*/ 0 w 3409950"/>
                <a:gd name="connsiteY17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233424 w 3409950"/>
                <a:gd name="connsiteY7" fmla="*/ 1840729 h 2039781"/>
                <a:gd name="connsiteX8" fmla="*/ 1823849 w 3409950"/>
                <a:gd name="connsiteY8" fmla="*/ 1815415 h 2039781"/>
                <a:gd name="connsiteX9" fmla="*/ 1573024 w 3409950"/>
                <a:gd name="connsiteY9" fmla="*/ 1859779 h 2039781"/>
                <a:gd name="connsiteX10" fmla="*/ 1366649 w 3409950"/>
                <a:gd name="connsiteY10" fmla="*/ 1923364 h 2039781"/>
                <a:gd name="connsiteX11" fmla="*/ 1198374 w 3409950"/>
                <a:gd name="connsiteY11" fmla="*/ 1873730 h 2039781"/>
                <a:gd name="connsiteX12" fmla="*/ 1020574 w 3409950"/>
                <a:gd name="connsiteY12" fmla="*/ 1962630 h 2039781"/>
                <a:gd name="connsiteX13" fmla="*/ 855474 w 3409950"/>
                <a:gd name="connsiteY13" fmla="*/ 1880080 h 2039781"/>
                <a:gd name="connsiteX14" fmla="*/ 553849 w 3409950"/>
                <a:gd name="connsiteY14" fmla="*/ 1897964 h 2039781"/>
                <a:gd name="connsiteX15" fmla="*/ 455424 w 3409950"/>
                <a:gd name="connsiteY15" fmla="*/ 1956280 h 2039781"/>
                <a:gd name="connsiteX16" fmla="*/ 220474 w 3409950"/>
                <a:gd name="connsiteY16" fmla="*/ 1911830 h 2039781"/>
                <a:gd name="connsiteX17" fmla="*/ 0 w 3409950"/>
                <a:gd name="connsiteY17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1823849 w 3409950"/>
                <a:gd name="connsiteY8" fmla="*/ 1815415 h 2039781"/>
                <a:gd name="connsiteX9" fmla="*/ 1573024 w 3409950"/>
                <a:gd name="connsiteY9" fmla="*/ 1859779 h 2039781"/>
                <a:gd name="connsiteX10" fmla="*/ 1366649 w 3409950"/>
                <a:gd name="connsiteY10" fmla="*/ 1923364 h 2039781"/>
                <a:gd name="connsiteX11" fmla="*/ 1198374 w 3409950"/>
                <a:gd name="connsiteY11" fmla="*/ 1873730 h 2039781"/>
                <a:gd name="connsiteX12" fmla="*/ 1020574 w 3409950"/>
                <a:gd name="connsiteY12" fmla="*/ 1962630 h 2039781"/>
                <a:gd name="connsiteX13" fmla="*/ 855474 w 3409950"/>
                <a:gd name="connsiteY13" fmla="*/ 1880080 h 2039781"/>
                <a:gd name="connsiteX14" fmla="*/ 553849 w 3409950"/>
                <a:gd name="connsiteY14" fmla="*/ 1897964 h 2039781"/>
                <a:gd name="connsiteX15" fmla="*/ 455424 w 3409950"/>
                <a:gd name="connsiteY15" fmla="*/ 1956280 h 2039781"/>
                <a:gd name="connsiteX16" fmla="*/ 220474 w 3409950"/>
                <a:gd name="connsiteY16" fmla="*/ 1911830 h 2039781"/>
                <a:gd name="connsiteX17" fmla="*/ 0 w 3409950"/>
                <a:gd name="connsiteY17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1823849 w 3409950"/>
                <a:gd name="connsiteY8" fmla="*/ 1815415 h 2039781"/>
                <a:gd name="connsiteX9" fmla="*/ 1573024 w 3409950"/>
                <a:gd name="connsiteY9" fmla="*/ 1859779 h 2039781"/>
                <a:gd name="connsiteX10" fmla="*/ 1366649 w 3409950"/>
                <a:gd name="connsiteY10" fmla="*/ 1923364 h 2039781"/>
                <a:gd name="connsiteX11" fmla="*/ 1198374 w 3409950"/>
                <a:gd name="connsiteY11" fmla="*/ 1873730 h 2039781"/>
                <a:gd name="connsiteX12" fmla="*/ 1020574 w 3409950"/>
                <a:gd name="connsiteY12" fmla="*/ 1962630 h 2039781"/>
                <a:gd name="connsiteX13" fmla="*/ 855474 w 3409950"/>
                <a:gd name="connsiteY13" fmla="*/ 1880080 h 2039781"/>
                <a:gd name="connsiteX14" fmla="*/ 553849 w 3409950"/>
                <a:gd name="connsiteY14" fmla="*/ 1897964 h 2039781"/>
                <a:gd name="connsiteX15" fmla="*/ 455424 w 3409950"/>
                <a:gd name="connsiteY15" fmla="*/ 1956280 h 2039781"/>
                <a:gd name="connsiteX16" fmla="*/ 220474 w 3409950"/>
                <a:gd name="connsiteY16" fmla="*/ 1911830 h 2039781"/>
                <a:gd name="connsiteX17" fmla="*/ 0 w 3409950"/>
                <a:gd name="connsiteY17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170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2336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56280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170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2336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56280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170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2336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56280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170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2336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56280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2336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56280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56280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55424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34786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34786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34786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1"/>
                <a:gd name="connsiteX1" fmla="*/ 610317 w 3409950"/>
                <a:gd name="connsiteY1" fmla="*/ 62003 h 2039781"/>
                <a:gd name="connsiteX2" fmla="*/ 2780583 w 3409950"/>
                <a:gd name="connsiteY2" fmla="*/ 62003 h 2039781"/>
                <a:gd name="connsiteX3" fmla="*/ 3409950 w 3409950"/>
                <a:gd name="connsiteY3" fmla="*/ 2039720 h 2039781"/>
                <a:gd name="connsiteX4" fmla="*/ 3160524 w 3409950"/>
                <a:gd name="connsiteY4" fmla="*/ 1916036 h 2039781"/>
                <a:gd name="connsiteX5" fmla="*/ 2906524 w 3409950"/>
                <a:gd name="connsiteY5" fmla="*/ 1884286 h 2039781"/>
                <a:gd name="connsiteX6" fmla="*/ 2639824 w 3409950"/>
                <a:gd name="connsiteY6" fmla="*/ 1827136 h 2039781"/>
                <a:gd name="connsiteX7" fmla="*/ 2303274 w 3409950"/>
                <a:gd name="connsiteY7" fmla="*/ 1821679 h 2039781"/>
                <a:gd name="connsiteX8" fmla="*/ 2077849 w 3409950"/>
                <a:gd name="connsiteY8" fmla="*/ 1942415 h 2039781"/>
                <a:gd name="connsiteX9" fmla="*/ 1823849 w 3409950"/>
                <a:gd name="connsiteY9" fmla="*/ 1815415 h 2039781"/>
                <a:gd name="connsiteX10" fmla="*/ 1573024 w 3409950"/>
                <a:gd name="connsiteY10" fmla="*/ 1859779 h 2039781"/>
                <a:gd name="connsiteX11" fmla="*/ 1366649 w 3409950"/>
                <a:gd name="connsiteY11" fmla="*/ 1942414 h 2039781"/>
                <a:gd name="connsiteX12" fmla="*/ 1198374 w 3409950"/>
                <a:gd name="connsiteY12" fmla="*/ 1873730 h 2039781"/>
                <a:gd name="connsiteX13" fmla="*/ 1020574 w 3409950"/>
                <a:gd name="connsiteY13" fmla="*/ 1962630 h 2039781"/>
                <a:gd name="connsiteX14" fmla="*/ 855474 w 3409950"/>
                <a:gd name="connsiteY14" fmla="*/ 1880080 h 2039781"/>
                <a:gd name="connsiteX15" fmla="*/ 553849 w 3409950"/>
                <a:gd name="connsiteY15" fmla="*/ 1897964 h 2039781"/>
                <a:gd name="connsiteX16" fmla="*/ 434786 w 3409950"/>
                <a:gd name="connsiteY16" fmla="*/ 1983268 h 2039781"/>
                <a:gd name="connsiteX17" fmla="*/ 220474 w 3409950"/>
                <a:gd name="connsiteY17" fmla="*/ 1911830 h 2039781"/>
                <a:gd name="connsiteX18" fmla="*/ 0 w 3409950"/>
                <a:gd name="connsiteY18" fmla="*/ 2014320 h 2039781"/>
                <a:gd name="connsiteX0" fmla="*/ 0 w 3409950"/>
                <a:gd name="connsiteY0" fmla="*/ 2014320 h 2039780"/>
                <a:gd name="connsiteX1" fmla="*/ 610317 w 3409950"/>
                <a:gd name="connsiteY1" fmla="*/ 62003 h 2039780"/>
                <a:gd name="connsiteX2" fmla="*/ 2780583 w 3409950"/>
                <a:gd name="connsiteY2" fmla="*/ 62003 h 2039780"/>
                <a:gd name="connsiteX3" fmla="*/ 3409950 w 3409950"/>
                <a:gd name="connsiteY3" fmla="*/ 2039720 h 2039780"/>
                <a:gd name="connsiteX4" fmla="*/ 3160524 w 3409950"/>
                <a:gd name="connsiteY4" fmla="*/ 1916036 h 2039780"/>
                <a:gd name="connsiteX5" fmla="*/ 2906524 w 3409950"/>
                <a:gd name="connsiteY5" fmla="*/ 1884286 h 2039780"/>
                <a:gd name="connsiteX6" fmla="*/ 2639824 w 3409950"/>
                <a:gd name="connsiteY6" fmla="*/ 1827136 h 2039780"/>
                <a:gd name="connsiteX7" fmla="*/ 2303274 w 3409950"/>
                <a:gd name="connsiteY7" fmla="*/ 1821679 h 2039780"/>
                <a:gd name="connsiteX8" fmla="*/ 2077849 w 3409950"/>
                <a:gd name="connsiteY8" fmla="*/ 1942415 h 2039780"/>
                <a:gd name="connsiteX9" fmla="*/ 1823849 w 3409950"/>
                <a:gd name="connsiteY9" fmla="*/ 1815415 h 2039780"/>
                <a:gd name="connsiteX10" fmla="*/ 1573024 w 3409950"/>
                <a:gd name="connsiteY10" fmla="*/ 1859779 h 2039780"/>
                <a:gd name="connsiteX11" fmla="*/ 1366649 w 3409950"/>
                <a:gd name="connsiteY11" fmla="*/ 1942414 h 2039780"/>
                <a:gd name="connsiteX12" fmla="*/ 1198374 w 3409950"/>
                <a:gd name="connsiteY12" fmla="*/ 1873730 h 2039780"/>
                <a:gd name="connsiteX13" fmla="*/ 1020574 w 3409950"/>
                <a:gd name="connsiteY13" fmla="*/ 1962630 h 2039780"/>
                <a:gd name="connsiteX14" fmla="*/ 855474 w 3409950"/>
                <a:gd name="connsiteY14" fmla="*/ 1880080 h 2039780"/>
                <a:gd name="connsiteX15" fmla="*/ 553849 w 3409950"/>
                <a:gd name="connsiteY15" fmla="*/ 1897964 h 2039780"/>
                <a:gd name="connsiteX16" fmla="*/ 434786 w 3409950"/>
                <a:gd name="connsiteY16" fmla="*/ 1983268 h 2039780"/>
                <a:gd name="connsiteX17" fmla="*/ 220474 w 3409950"/>
                <a:gd name="connsiteY17" fmla="*/ 1911830 h 2039780"/>
                <a:gd name="connsiteX18" fmla="*/ 0 w 3409950"/>
                <a:gd name="connsiteY18" fmla="*/ 2014320 h 2039780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271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652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652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652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652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39824 w 3409950"/>
                <a:gd name="connsiteY6" fmla="*/ 1865236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303274 w 3409950"/>
                <a:gd name="connsiteY7" fmla="*/ 1821679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77849 w 3409950"/>
                <a:gd name="connsiteY8" fmla="*/ 1942415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23849 w 3409950"/>
                <a:gd name="connsiteY9" fmla="*/ 1815415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73024 w 3409950"/>
                <a:gd name="connsiteY10" fmla="*/ 18597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53974 w 3409950"/>
                <a:gd name="connsiteY10" fmla="*/ 1821679 h 2039773"/>
                <a:gd name="connsiteX11" fmla="*/ 1366649 w 3409950"/>
                <a:gd name="connsiteY11" fmla="*/ 1942414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53974 w 3409950"/>
                <a:gd name="connsiteY10" fmla="*/ 1821679 h 2039773"/>
                <a:gd name="connsiteX11" fmla="*/ 1368236 w 3409950"/>
                <a:gd name="connsiteY11" fmla="*/ 1966226 h 2039773"/>
                <a:gd name="connsiteX12" fmla="*/ 1198374 w 3409950"/>
                <a:gd name="connsiteY12" fmla="*/ 18737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53974 w 3409950"/>
                <a:gd name="connsiteY10" fmla="*/ 1821679 h 2039773"/>
                <a:gd name="connsiteX11" fmla="*/ 1368236 w 3409950"/>
                <a:gd name="connsiteY11" fmla="*/ 1966226 h 2039773"/>
                <a:gd name="connsiteX12" fmla="*/ 1149162 w 3409950"/>
                <a:gd name="connsiteY12" fmla="*/ 1835630 h 2039773"/>
                <a:gd name="connsiteX13" fmla="*/ 1020574 w 3409950"/>
                <a:gd name="connsiteY13" fmla="*/ 1962630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53974 w 3409950"/>
                <a:gd name="connsiteY10" fmla="*/ 1821679 h 2039773"/>
                <a:gd name="connsiteX11" fmla="*/ 1368236 w 3409950"/>
                <a:gd name="connsiteY11" fmla="*/ 1966226 h 2039773"/>
                <a:gd name="connsiteX12" fmla="*/ 1149162 w 3409950"/>
                <a:gd name="connsiteY12" fmla="*/ 1835630 h 2039773"/>
                <a:gd name="connsiteX13" fmla="*/ 999936 w 3409950"/>
                <a:gd name="connsiteY13" fmla="*/ 1973743 h 2039773"/>
                <a:gd name="connsiteX14" fmla="*/ 855474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53974 w 3409950"/>
                <a:gd name="connsiteY10" fmla="*/ 1821679 h 2039773"/>
                <a:gd name="connsiteX11" fmla="*/ 1368236 w 3409950"/>
                <a:gd name="connsiteY11" fmla="*/ 1966226 h 2039773"/>
                <a:gd name="connsiteX12" fmla="*/ 1149162 w 3409950"/>
                <a:gd name="connsiteY12" fmla="*/ 1835630 h 2039773"/>
                <a:gd name="connsiteX13" fmla="*/ 999936 w 3409950"/>
                <a:gd name="connsiteY13" fmla="*/ 1973743 h 2039773"/>
                <a:gd name="connsiteX14" fmla="*/ 796737 w 3409950"/>
                <a:gd name="connsiteY14" fmla="*/ 1880080 h 2039773"/>
                <a:gd name="connsiteX15" fmla="*/ 553849 w 3409950"/>
                <a:gd name="connsiteY15" fmla="*/ 189796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  <a:gd name="connsiteX0" fmla="*/ 0 w 3409950"/>
                <a:gd name="connsiteY0" fmla="*/ 2014320 h 2039773"/>
                <a:gd name="connsiteX1" fmla="*/ 610317 w 3409950"/>
                <a:gd name="connsiteY1" fmla="*/ 62003 h 2039773"/>
                <a:gd name="connsiteX2" fmla="*/ 2780583 w 3409950"/>
                <a:gd name="connsiteY2" fmla="*/ 62003 h 2039773"/>
                <a:gd name="connsiteX3" fmla="*/ 3409950 w 3409950"/>
                <a:gd name="connsiteY3" fmla="*/ 2039720 h 2039773"/>
                <a:gd name="connsiteX4" fmla="*/ 3181161 w 3409950"/>
                <a:gd name="connsiteY4" fmla="*/ 1898574 h 2039773"/>
                <a:gd name="connsiteX5" fmla="*/ 2906524 w 3409950"/>
                <a:gd name="connsiteY5" fmla="*/ 1884286 h 2039773"/>
                <a:gd name="connsiteX6" fmla="*/ 2606487 w 3409950"/>
                <a:gd name="connsiteY6" fmla="*/ 1882698 h 2039773"/>
                <a:gd name="connsiteX7" fmla="*/ 2258824 w 3409950"/>
                <a:gd name="connsiteY7" fmla="*/ 1843904 h 2039773"/>
                <a:gd name="connsiteX8" fmla="*/ 2069912 w 3409950"/>
                <a:gd name="connsiteY8" fmla="*/ 1959878 h 2039773"/>
                <a:gd name="connsiteX9" fmla="*/ 1861949 w 3409950"/>
                <a:gd name="connsiteY9" fmla="*/ 1829702 h 2039773"/>
                <a:gd name="connsiteX10" fmla="*/ 1553974 w 3409950"/>
                <a:gd name="connsiteY10" fmla="*/ 1821679 h 2039773"/>
                <a:gd name="connsiteX11" fmla="*/ 1368236 w 3409950"/>
                <a:gd name="connsiteY11" fmla="*/ 1966226 h 2039773"/>
                <a:gd name="connsiteX12" fmla="*/ 1149162 w 3409950"/>
                <a:gd name="connsiteY12" fmla="*/ 1835630 h 2039773"/>
                <a:gd name="connsiteX13" fmla="*/ 999936 w 3409950"/>
                <a:gd name="connsiteY13" fmla="*/ 1973743 h 2039773"/>
                <a:gd name="connsiteX14" fmla="*/ 796737 w 3409950"/>
                <a:gd name="connsiteY14" fmla="*/ 1880080 h 2039773"/>
                <a:gd name="connsiteX15" fmla="*/ 528449 w 3409950"/>
                <a:gd name="connsiteY15" fmla="*/ 1891614 h 2039773"/>
                <a:gd name="connsiteX16" fmla="*/ 434786 w 3409950"/>
                <a:gd name="connsiteY16" fmla="*/ 1983268 h 2039773"/>
                <a:gd name="connsiteX17" fmla="*/ 220474 w 3409950"/>
                <a:gd name="connsiteY17" fmla="*/ 1911830 h 2039773"/>
                <a:gd name="connsiteX18" fmla="*/ 0 w 3409950"/>
                <a:gd name="connsiteY18" fmla="*/ 2014320 h 203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09950" h="2039773">
                  <a:moveTo>
                    <a:pt x="0" y="2014320"/>
                  </a:moveTo>
                  <a:lnTo>
                    <a:pt x="610317" y="62003"/>
                  </a:lnTo>
                  <a:cubicBezTo>
                    <a:pt x="1397239" y="-14197"/>
                    <a:pt x="2050811" y="-26897"/>
                    <a:pt x="2780583" y="62003"/>
                  </a:cubicBezTo>
                  <a:lnTo>
                    <a:pt x="3409950" y="2039720"/>
                  </a:lnTo>
                  <a:cubicBezTo>
                    <a:pt x="3318341" y="2042942"/>
                    <a:pt x="3314045" y="1898527"/>
                    <a:pt x="3181161" y="1898574"/>
                  </a:cubicBezTo>
                  <a:cubicBezTo>
                    <a:pt x="3008123" y="2098599"/>
                    <a:pt x="2947798" y="1852535"/>
                    <a:pt x="2906524" y="1884286"/>
                  </a:cubicBezTo>
                  <a:cubicBezTo>
                    <a:pt x="2772647" y="1968425"/>
                    <a:pt x="2792753" y="2062087"/>
                    <a:pt x="2606487" y="1882698"/>
                  </a:cubicBezTo>
                  <a:cubicBezTo>
                    <a:pt x="2559920" y="1934325"/>
                    <a:pt x="2392703" y="2036752"/>
                    <a:pt x="2258824" y="1843904"/>
                  </a:cubicBezTo>
                  <a:cubicBezTo>
                    <a:pt x="2128649" y="1862059"/>
                    <a:pt x="2154578" y="1967272"/>
                    <a:pt x="2069912" y="1959878"/>
                  </a:cubicBezTo>
                  <a:cubicBezTo>
                    <a:pt x="1913808" y="1908034"/>
                    <a:pt x="1968312" y="1861466"/>
                    <a:pt x="1861949" y="1829702"/>
                  </a:cubicBezTo>
                  <a:cubicBezTo>
                    <a:pt x="1713254" y="2023906"/>
                    <a:pt x="1631232" y="1810038"/>
                    <a:pt x="1553974" y="1821679"/>
                  </a:cubicBezTo>
                  <a:cubicBezTo>
                    <a:pt x="1432795" y="1839685"/>
                    <a:pt x="1473011" y="1958609"/>
                    <a:pt x="1368236" y="1966226"/>
                  </a:cubicBezTo>
                  <a:cubicBezTo>
                    <a:pt x="1263461" y="1973843"/>
                    <a:pt x="1229066" y="1830144"/>
                    <a:pt x="1149162" y="1835630"/>
                  </a:cubicBezTo>
                  <a:cubicBezTo>
                    <a:pt x="1022162" y="1845363"/>
                    <a:pt x="1110003" y="1977976"/>
                    <a:pt x="999936" y="1973743"/>
                  </a:cubicBezTo>
                  <a:cubicBezTo>
                    <a:pt x="870819" y="1975860"/>
                    <a:pt x="886695" y="1877963"/>
                    <a:pt x="796737" y="1880080"/>
                  </a:cubicBezTo>
                  <a:cubicBezTo>
                    <a:pt x="720008" y="1886236"/>
                    <a:pt x="690374" y="2105397"/>
                    <a:pt x="528449" y="1891614"/>
                  </a:cubicBezTo>
                  <a:cubicBezTo>
                    <a:pt x="461774" y="1906431"/>
                    <a:pt x="491935" y="1973548"/>
                    <a:pt x="434786" y="1983268"/>
                  </a:cubicBezTo>
                  <a:cubicBezTo>
                    <a:pt x="311490" y="1981151"/>
                    <a:pt x="300611" y="1892632"/>
                    <a:pt x="220474" y="1911830"/>
                  </a:cubicBezTo>
                  <a:cubicBezTo>
                    <a:pt x="148570" y="1984623"/>
                    <a:pt x="30629" y="2062178"/>
                    <a:pt x="0" y="2014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BEB8F8-1215-48C0-BEAF-81129DF74D35}"/>
                </a:ext>
              </a:extLst>
            </p:cNvPr>
            <p:cNvCxnSpPr/>
            <p:nvPr/>
          </p:nvCxnSpPr>
          <p:spPr>
            <a:xfrm>
              <a:off x="3519581" y="3960955"/>
              <a:ext cx="440449" cy="1667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9206D8-D6BB-433C-A4D1-97B75EECD887}"/>
                </a:ext>
              </a:extLst>
            </p:cNvPr>
            <p:cNvCxnSpPr>
              <a:cxnSpLocks/>
            </p:cNvCxnSpPr>
            <p:nvPr/>
          </p:nvCxnSpPr>
          <p:spPr>
            <a:xfrm>
              <a:off x="3824972" y="3972072"/>
              <a:ext cx="283769" cy="16567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E7A9DD-2E17-43CA-8DFE-226866FB7042}"/>
                </a:ext>
              </a:extLst>
            </p:cNvPr>
            <p:cNvCxnSpPr>
              <a:cxnSpLocks/>
            </p:cNvCxnSpPr>
            <p:nvPr/>
          </p:nvCxnSpPr>
          <p:spPr>
            <a:xfrm>
              <a:off x="4178444" y="3972072"/>
              <a:ext cx="254300" cy="16567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59D5A-11B0-43B2-B97A-63565CB05285}"/>
                </a:ext>
              </a:extLst>
            </p:cNvPr>
            <p:cNvCxnSpPr>
              <a:cxnSpLocks/>
            </p:cNvCxnSpPr>
            <p:nvPr/>
          </p:nvCxnSpPr>
          <p:spPr>
            <a:xfrm>
              <a:off x="4540801" y="3988535"/>
              <a:ext cx="108789" cy="16403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F1A5078-59BF-4694-8C18-4B5A29269A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4471" y="3960955"/>
              <a:ext cx="54011" cy="1667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2E505BB-8E02-4DD1-80F6-2A813AC3814C}"/>
                </a:ext>
              </a:extLst>
            </p:cNvPr>
            <p:cNvCxnSpPr>
              <a:cxnSpLocks/>
            </p:cNvCxnSpPr>
            <p:nvPr/>
          </p:nvCxnSpPr>
          <p:spPr>
            <a:xfrm>
              <a:off x="4945865" y="4070696"/>
              <a:ext cx="56343" cy="15581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17C4EAC-C369-462B-B78E-99DC661F6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9766" y="3986591"/>
              <a:ext cx="142442" cy="16422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15FB26C-C706-4EBA-90B3-25D28B6ED0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1100" y="3972072"/>
              <a:ext cx="247539" cy="16567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819162-E29C-4FD3-B81A-0E0248D93A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7261" y="3986591"/>
              <a:ext cx="395667" cy="16422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68180C6-96A9-4610-AE83-116094B7D1F7}"/>
              </a:ext>
            </a:extLst>
          </p:cNvPr>
          <p:cNvGrpSpPr/>
          <p:nvPr/>
        </p:nvGrpSpPr>
        <p:grpSpPr>
          <a:xfrm>
            <a:off x="8034045" y="1265690"/>
            <a:ext cx="1293776" cy="1904331"/>
            <a:chOff x="3107365" y="1275907"/>
            <a:chExt cx="2822944" cy="3615069"/>
          </a:xfrm>
        </p:grpSpPr>
        <p:sp>
          <p:nvSpPr>
            <p:cNvPr id="48" name="Isosceles Triangle 26">
              <a:extLst>
                <a:ext uri="{FF2B5EF4-FFF2-40B4-BE49-F238E27FC236}">
                  <a16:creationId xmlns:a16="http://schemas.microsoft.com/office/drawing/2014/main" id="{D991FC78-9725-469F-9127-05489E488919}"/>
                </a:ext>
              </a:extLst>
            </p:cNvPr>
            <p:cNvSpPr/>
            <p:nvPr/>
          </p:nvSpPr>
          <p:spPr>
            <a:xfrm flipV="1">
              <a:off x="3262425" y="1967023"/>
              <a:ext cx="2562445" cy="2923953"/>
            </a:xfrm>
            <a:custGeom>
              <a:avLst/>
              <a:gdLst>
                <a:gd name="connsiteX0" fmla="*/ 0 w 2498650"/>
                <a:gd name="connsiteY0" fmla="*/ 2828260 h 2828260"/>
                <a:gd name="connsiteX1" fmla="*/ 1281233 w 2498650"/>
                <a:gd name="connsiteY1" fmla="*/ 0 h 2828260"/>
                <a:gd name="connsiteX2" fmla="*/ 2498650 w 2498650"/>
                <a:gd name="connsiteY2" fmla="*/ 2828260 h 2828260"/>
                <a:gd name="connsiteX3" fmla="*/ 0 w 2498650"/>
                <a:gd name="connsiteY3" fmla="*/ 2828260 h 2828260"/>
                <a:gd name="connsiteX0" fmla="*/ 0 w 2498650"/>
                <a:gd name="connsiteY0" fmla="*/ 2828260 h 2828270"/>
                <a:gd name="connsiteX1" fmla="*/ 1281233 w 2498650"/>
                <a:gd name="connsiteY1" fmla="*/ 0 h 2828270"/>
                <a:gd name="connsiteX2" fmla="*/ 2498650 w 2498650"/>
                <a:gd name="connsiteY2" fmla="*/ 2828260 h 2828270"/>
                <a:gd name="connsiteX3" fmla="*/ 1217427 w 2498650"/>
                <a:gd name="connsiteY3" fmla="*/ 2615608 h 2828270"/>
                <a:gd name="connsiteX4" fmla="*/ 0 w 2498650"/>
                <a:gd name="connsiteY4" fmla="*/ 2828260 h 2828270"/>
                <a:gd name="connsiteX0" fmla="*/ 0 w 2498650"/>
                <a:gd name="connsiteY0" fmla="*/ 2828260 h 2828270"/>
                <a:gd name="connsiteX1" fmla="*/ 1281233 w 2498650"/>
                <a:gd name="connsiteY1" fmla="*/ 0 h 2828270"/>
                <a:gd name="connsiteX2" fmla="*/ 2498650 w 2498650"/>
                <a:gd name="connsiteY2" fmla="*/ 2828260 h 2828270"/>
                <a:gd name="connsiteX3" fmla="*/ 1217427 w 2498650"/>
                <a:gd name="connsiteY3" fmla="*/ 2615608 h 2828270"/>
                <a:gd name="connsiteX4" fmla="*/ 0 w 2498650"/>
                <a:gd name="connsiteY4" fmla="*/ 2828260 h 2828270"/>
                <a:gd name="connsiteX0" fmla="*/ 0 w 2498650"/>
                <a:gd name="connsiteY0" fmla="*/ 2828260 h 2828270"/>
                <a:gd name="connsiteX1" fmla="*/ 1281233 w 2498650"/>
                <a:gd name="connsiteY1" fmla="*/ 0 h 2828270"/>
                <a:gd name="connsiteX2" fmla="*/ 2498650 w 2498650"/>
                <a:gd name="connsiteY2" fmla="*/ 2828260 h 2828270"/>
                <a:gd name="connsiteX3" fmla="*/ 1217427 w 2498650"/>
                <a:gd name="connsiteY3" fmla="*/ 2615608 h 2828270"/>
                <a:gd name="connsiteX4" fmla="*/ 0 w 2498650"/>
                <a:gd name="connsiteY4" fmla="*/ 2828260 h 2828270"/>
                <a:gd name="connsiteX0" fmla="*/ 0 w 2525231"/>
                <a:gd name="connsiteY0" fmla="*/ 2828260 h 2918644"/>
                <a:gd name="connsiteX1" fmla="*/ 1281233 w 2525231"/>
                <a:gd name="connsiteY1" fmla="*/ 0 h 2918644"/>
                <a:gd name="connsiteX2" fmla="*/ 2525231 w 2525231"/>
                <a:gd name="connsiteY2" fmla="*/ 2918637 h 2918644"/>
                <a:gd name="connsiteX3" fmla="*/ 1217427 w 2525231"/>
                <a:gd name="connsiteY3" fmla="*/ 2615608 h 2918644"/>
                <a:gd name="connsiteX4" fmla="*/ 0 w 2525231"/>
                <a:gd name="connsiteY4" fmla="*/ 2828260 h 2918644"/>
                <a:gd name="connsiteX0" fmla="*/ 0 w 2525231"/>
                <a:gd name="connsiteY0" fmla="*/ 2828260 h 2918637"/>
                <a:gd name="connsiteX1" fmla="*/ 1281233 w 2525231"/>
                <a:gd name="connsiteY1" fmla="*/ 0 h 2918637"/>
                <a:gd name="connsiteX2" fmla="*/ 2525231 w 2525231"/>
                <a:gd name="connsiteY2" fmla="*/ 2918637 h 2918637"/>
                <a:gd name="connsiteX3" fmla="*/ 1217427 w 2525231"/>
                <a:gd name="connsiteY3" fmla="*/ 2615608 h 2918637"/>
                <a:gd name="connsiteX4" fmla="*/ 0 w 2525231"/>
                <a:gd name="connsiteY4" fmla="*/ 2828260 h 2918637"/>
                <a:gd name="connsiteX0" fmla="*/ 0 w 2525231"/>
                <a:gd name="connsiteY0" fmla="*/ 2828260 h 2918637"/>
                <a:gd name="connsiteX1" fmla="*/ 1281233 w 2525231"/>
                <a:gd name="connsiteY1" fmla="*/ 0 h 2918637"/>
                <a:gd name="connsiteX2" fmla="*/ 2525231 w 2525231"/>
                <a:gd name="connsiteY2" fmla="*/ 2918637 h 2918637"/>
                <a:gd name="connsiteX3" fmla="*/ 1217427 w 2525231"/>
                <a:gd name="connsiteY3" fmla="*/ 2615608 h 2918637"/>
                <a:gd name="connsiteX4" fmla="*/ 0 w 2525231"/>
                <a:gd name="connsiteY4" fmla="*/ 2828260 h 2918637"/>
                <a:gd name="connsiteX0" fmla="*/ 0 w 2525231"/>
                <a:gd name="connsiteY0" fmla="*/ 2828260 h 2918637"/>
                <a:gd name="connsiteX1" fmla="*/ 1281233 w 2525231"/>
                <a:gd name="connsiteY1" fmla="*/ 0 h 2918637"/>
                <a:gd name="connsiteX2" fmla="*/ 2525231 w 2525231"/>
                <a:gd name="connsiteY2" fmla="*/ 2918637 h 2918637"/>
                <a:gd name="connsiteX3" fmla="*/ 1217427 w 2525231"/>
                <a:gd name="connsiteY3" fmla="*/ 2615608 h 2918637"/>
                <a:gd name="connsiteX4" fmla="*/ 0 w 2525231"/>
                <a:gd name="connsiteY4" fmla="*/ 2828260 h 2918637"/>
                <a:gd name="connsiteX0" fmla="*/ 0 w 2525231"/>
                <a:gd name="connsiteY0" fmla="*/ 2828260 h 2918637"/>
                <a:gd name="connsiteX1" fmla="*/ 1281233 w 2525231"/>
                <a:gd name="connsiteY1" fmla="*/ 0 h 2918637"/>
                <a:gd name="connsiteX2" fmla="*/ 2525231 w 2525231"/>
                <a:gd name="connsiteY2" fmla="*/ 2918637 h 2918637"/>
                <a:gd name="connsiteX3" fmla="*/ 1217427 w 2525231"/>
                <a:gd name="connsiteY3" fmla="*/ 2615608 h 2918637"/>
                <a:gd name="connsiteX4" fmla="*/ 0 w 2525231"/>
                <a:gd name="connsiteY4" fmla="*/ 2828260 h 2918637"/>
                <a:gd name="connsiteX0" fmla="*/ 0 w 2525231"/>
                <a:gd name="connsiteY0" fmla="*/ 2828260 h 2918637"/>
                <a:gd name="connsiteX1" fmla="*/ 1281233 w 2525231"/>
                <a:gd name="connsiteY1" fmla="*/ 0 h 2918637"/>
                <a:gd name="connsiteX2" fmla="*/ 2525231 w 2525231"/>
                <a:gd name="connsiteY2" fmla="*/ 2918637 h 2918637"/>
                <a:gd name="connsiteX3" fmla="*/ 1217427 w 2525231"/>
                <a:gd name="connsiteY3" fmla="*/ 2615608 h 2918637"/>
                <a:gd name="connsiteX4" fmla="*/ 0 w 2525231"/>
                <a:gd name="connsiteY4" fmla="*/ 2828260 h 2918637"/>
                <a:gd name="connsiteX0" fmla="*/ 0 w 2525231"/>
                <a:gd name="connsiteY0" fmla="*/ 2828260 h 2918637"/>
                <a:gd name="connsiteX1" fmla="*/ 1281233 w 2525231"/>
                <a:gd name="connsiteY1" fmla="*/ 0 h 2918637"/>
                <a:gd name="connsiteX2" fmla="*/ 2525231 w 2525231"/>
                <a:gd name="connsiteY2" fmla="*/ 2918637 h 2918637"/>
                <a:gd name="connsiteX3" fmla="*/ 1217427 w 2525231"/>
                <a:gd name="connsiteY3" fmla="*/ 2615608 h 2918637"/>
                <a:gd name="connsiteX4" fmla="*/ 0 w 2525231"/>
                <a:gd name="connsiteY4" fmla="*/ 2828260 h 2918637"/>
                <a:gd name="connsiteX0" fmla="*/ 0 w 2562445"/>
                <a:gd name="connsiteY0" fmla="*/ 2923953 h 2923953"/>
                <a:gd name="connsiteX1" fmla="*/ 1318447 w 2562445"/>
                <a:gd name="connsiteY1" fmla="*/ 0 h 2923953"/>
                <a:gd name="connsiteX2" fmla="*/ 2562445 w 2562445"/>
                <a:gd name="connsiteY2" fmla="*/ 2918637 h 2923953"/>
                <a:gd name="connsiteX3" fmla="*/ 1254641 w 2562445"/>
                <a:gd name="connsiteY3" fmla="*/ 2615608 h 2923953"/>
                <a:gd name="connsiteX4" fmla="*/ 0 w 2562445"/>
                <a:gd name="connsiteY4" fmla="*/ 2923953 h 29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445" h="2923953">
                  <a:moveTo>
                    <a:pt x="0" y="2923953"/>
                  </a:moveTo>
                  <a:cubicBezTo>
                    <a:pt x="427078" y="1981200"/>
                    <a:pt x="1183765" y="171893"/>
                    <a:pt x="1318447" y="0"/>
                  </a:cubicBezTo>
                  <a:cubicBezTo>
                    <a:pt x="1456666" y="223284"/>
                    <a:pt x="2147779" y="1945758"/>
                    <a:pt x="2562445" y="2918637"/>
                  </a:cubicBezTo>
                  <a:cubicBezTo>
                    <a:pt x="2172585" y="2729023"/>
                    <a:pt x="1671083" y="2613836"/>
                    <a:pt x="1254641" y="2615608"/>
                  </a:cubicBezTo>
                  <a:cubicBezTo>
                    <a:pt x="147083" y="2707757"/>
                    <a:pt x="28353" y="2906232"/>
                    <a:pt x="0" y="292395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71000">
                  <a:schemeClr val="accent3">
                    <a:lumMod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7013B1-7623-4D0C-812B-1DE3909C09D1}"/>
                </a:ext>
              </a:extLst>
            </p:cNvPr>
            <p:cNvSpPr/>
            <p:nvPr/>
          </p:nvSpPr>
          <p:spPr>
            <a:xfrm>
              <a:off x="3136606" y="1360967"/>
              <a:ext cx="2721934" cy="866554"/>
            </a:xfrm>
            <a:prstGeom prst="ellipse">
              <a:avLst/>
            </a:prstGeom>
            <a:gradFill flip="none" rotWithShape="1">
              <a:gsLst>
                <a:gs pos="51000">
                  <a:schemeClr val="accent3">
                    <a:lumMod val="40000"/>
                    <a:lumOff val="60000"/>
                  </a:schemeClr>
                </a:gs>
                <a:gs pos="20000">
                  <a:schemeClr val="bg1"/>
                </a:gs>
                <a:gs pos="81000">
                  <a:srgbClr val="868686"/>
                </a:gs>
                <a:gs pos="96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D2C7B43A-1B01-4ED5-85CD-0C9E2693F300}"/>
                </a:ext>
              </a:extLst>
            </p:cNvPr>
            <p:cNvSpPr/>
            <p:nvPr/>
          </p:nvSpPr>
          <p:spPr>
            <a:xfrm>
              <a:off x="3107365" y="1275907"/>
              <a:ext cx="2822944" cy="1036674"/>
            </a:xfrm>
            <a:prstGeom prst="donut">
              <a:avLst>
                <a:gd name="adj" fmla="val 10733"/>
              </a:avLst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8000">
                  <a:schemeClr val="accent3">
                    <a:lumMod val="0"/>
                    <a:lumOff val="100000"/>
                  </a:schemeClr>
                </a:gs>
                <a:gs pos="69000">
                  <a:schemeClr val="accent3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4B067E-1665-4757-B006-AB2ED59405B3}"/>
                </a:ext>
              </a:extLst>
            </p:cNvPr>
            <p:cNvSpPr/>
            <p:nvPr/>
          </p:nvSpPr>
          <p:spPr>
            <a:xfrm>
              <a:off x="4344786" y="2684071"/>
              <a:ext cx="1092961" cy="1699507"/>
            </a:xfrm>
            <a:custGeom>
              <a:avLst/>
              <a:gdLst>
                <a:gd name="connsiteX0" fmla="*/ 0 w 1206795"/>
                <a:gd name="connsiteY0" fmla="*/ 1366284 h 1366284"/>
                <a:gd name="connsiteX1" fmla="*/ 1206795 w 1206795"/>
                <a:gd name="connsiteY1" fmla="*/ 0 h 1366284"/>
                <a:gd name="connsiteX2" fmla="*/ 1206795 w 1206795"/>
                <a:gd name="connsiteY2" fmla="*/ 0 h 1366284"/>
                <a:gd name="connsiteX0" fmla="*/ 0 w 1206795"/>
                <a:gd name="connsiteY0" fmla="*/ 1366284 h 1366284"/>
                <a:gd name="connsiteX1" fmla="*/ 659218 w 1206795"/>
                <a:gd name="connsiteY1" fmla="*/ 834656 h 1366284"/>
                <a:gd name="connsiteX2" fmla="*/ 1206795 w 1206795"/>
                <a:gd name="connsiteY2" fmla="*/ 0 h 1366284"/>
                <a:gd name="connsiteX3" fmla="*/ 1206795 w 1206795"/>
                <a:gd name="connsiteY3" fmla="*/ 0 h 1366284"/>
                <a:gd name="connsiteX0" fmla="*/ 0 w 1206795"/>
                <a:gd name="connsiteY0" fmla="*/ 1366284 h 1366284"/>
                <a:gd name="connsiteX1" fmla="*/ 659218 w 1206795"/>
                <a:gd name="connsiteY1" fmla="*/ 834656 h 1366284"/>
                <a:gd name="connsiteX2" fmla="*/ 1206795 w 1206795"/>
                <a:gd name="connsiteY2" fmla="*/ 0 h 1366284"/>
                <a:gd name="connsiteX3" fmla="*/ 1206795 w 1206795"/>
                <a:gd name="connsiteY3" fmla="*/ 0 h 1366284"/>
                <a:gd name="connsiteX0" fmla="*/ 0 w 1206795"/>
                <a:gd name="connsiteY0" fmla="*/ 1366284 h 1366284"/>
                <a:gd name="connsiteX1" fmla="*/ 659218 w 1206795"/>
                <a:gd name="connsiteY1" fmla="*/ 834656 h 1366284"/>
                <a:gd name="connsiteX2" fmla="*/ 1206795 w 1206795"/>
                <a:gd name="connsiteY2" fmla="*/ 0 h 1366284"/>
                <a:gd name="connsiteX3" fmla="*/ 1206795 w 1206795"/>
                <a:gd name="connsiteY3" fmla="*/ 0 h 1366284"/>
                <a:gd name="connsiteX0" fmla="*/ 0 w 1206795"/>
                <a:gd name="connsiteY0" fmla="*/ 1366284 h 1366284"/>
                <a:gd name="connsiteX1" fmla="*/ 659218 w 1206795"/>
                <a:gd name="connsiteY1" fmla="*/ 834656 h 1366284"/>
                <a:gd name="connsiteX2" fmla="*/ 1206795 w 1206795"/>
                <a:gd name="connsiteY2" fmla="*/ 0 h 1366284"/>
                <a:gd name="connsiteX3" fmla="*/ 1206795 w 1206795"/>
                <a:gd name="connsiteY3" fmla="*/ 0 h 1366284"/>
                <a:gd name="connsiteX0" fmla="*/ 0 w 1206795"/>
                <a:gd name="connsiteY0" fmla="*/ 1366284 h 1366284"/>
                <a:gd name="connsiteX1" fmla="*/ 659218 w 1206795"/>
                <a:gd name="connsiteY1" fmla="*/ 834656 h 1366284"/>
                <a:gd name="connsiteX2" fmla="*/ 1206795 w 1206795"/>
                <a:gd name="connsiteY2" fmla="*/ 0 h 1366284"/>
                <a:gd name="connsiteX3" fmla="*/ 1206795 w 1206795"/>
                <a:gd name="connsiteY3" fmla="*/ 0 h 136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95" h="1366284">
                  <a:moveTo>
                    <a:pt x="0" y="1366284"/>
                  </a:moveTo>
                  <a:cubicBezTo>
                    <a:pt x="294167" y="1249326"/>
                    <a:pt x="466060" y="1057940"/>
                    <a:pt x="659218" y="834656"/>
                  </a:cubicBezTo>
                  <a:cubicBezTo>
                    <a:pt x="857693" y="556437"/>
                    <a:pt x="1034901" y="320750"/>
                    <a:pt x="1206795" y="0"/>
                  </a:cubicBezTo>
                  <a:lnTo>
                    <a:pt x="1206795" y="0"/>
                  </a:ln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74E05115-010F-4EEC-8FD7-6D4FFBBBD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87" y="1277217"/>
            <a:ext cx="1410696" cy="1424047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B2572FD9-871D-4870-84D2-E711FC3E3AC6}"/>
              </a:ext>
            </a:extLst>
          </p:cNvPr>
          <p:cNvGrpSpPr/>
          <p:nvPr/>
        </p:nvGrpSpPr>
        <p:grpSpPr>
          <a:xfrm>
            <a:off x="8000070" y="4815774"/>
            <a:ext cx="1540330" cy="1345034"/>
            <a:chOff x="2231570" y="816430"/>
            <a:chExt cx="5404759" cy="5385745"/>
          </a:xfrm>
        </p:grpSpPr>
        <p:sp>
          <p:nvSpPr>
            <p:cNvPr id="55" name="Trapezoid 38">
              <a:extLst>
                <a:ext uri="{FF2B5EF4-FFF2-40B4-BE49-F238E27FC236}">
                  <a16:creationId xmlns:a16="http://schemas.microsoft.com/office/drawing/2014/main" id="{004DE16D-6644-4039-B6B3-D7A34DFD8A8C}"/>
                </a:ext>
              </a:extLst>
            </p:cNvPr>
            <p:cNvSpPr/>
            <p:nvPr/>
          </p:nvSpPr>
          <p:spPr>
            <a:xfrm flipV="1">
              <a:off x="3488267" y="5350327"/>
              <a:ext cx="2929466" cy="851848"/>
            </a:xfrm>
            <a:custGeom>
              <a:avLst/>
              <a:gdLst>
                <a:gd name="connsiteX0" fmla="*/ 0 w 914400"/>
                <a:gd name="connsiteY0" fmla="*/ 460867 h 460867"/>
                <a:gd name="connsiteX1" fmla="*/ 115217 w 914400"/>
                <a:gd name="connsiteY1" fmla="*/ 0 h 460867"/>
                <a:gd name="connsiteX2" fmla="*/ 799183 w 914400"/>
                <a:gd name="connsiteY2" fmla="*/ 0 h 460867"/>
                <a:gd name="connsiteX3" fmla="*/ 914400 w 914400"/>
                <a:gd name="connsiteY3" fmla="*/ 460867 h 460867"/>
                <a:gd name="connsiteX4" fmla="*/ 0 w 914400"/>
                <a:gd name="connsiteY4" fmla="*/ 460867 h 460867"/>
                <a:gd name="connsiteX0" fmla="*/ 0 w 1809447"/>
                <a:gd name="connsiteY0" fmla="*/ 838239 h 838239"/>
                <a:gd name="connsiteX1" fmla="*/ 1010264 w 1809447"/>
                <a:gd name="connsiteY1" fmla="*/ 0 h 838239"/>
                <a:gd name="connsiteX2" fmla="*/ 1694230 w 1809447"/>
                <a:gd name="connsiteY2" fmla="*/ 0 h 838239"/>
                <a:gd name="connsiteX3" fmla="*/ 1809447 w 1809447"/>
                <a:gd name="connsiteY3" fmla="*/ 460867 h 838239"/>
                <a:gd name="connsiteX4" fmla="*/ 0 w 1809447"/>
                <a:gd name="connsiteY4" fmla="*/ 838239 h 838239"/>
                <a:gd name="connsiteX0" fmla="*/ 0 w 2934304"/>
                <a:gd name="connsiteY0" fmla="*/ 838239 h 845495"/>
                <a:gd name="connsiteX1" fmla="*/ 1010264 w 2934304"/>
                <a:gd name="connsiteY1" fmla="*/ 0 h 845495"/>
                <a:gd name="connsiteX2" fmla="*/ 1694230 w 2934304"/>
                <a:gd name="connsiteY2" fmla="*/ 0 h 845495"/>
                <a:gd name="connsiteX3" fmla="*/ 2934304 w 2934304"/>
                <a:gd name="connsiteY3" fmla="*/ 845495 h 845495"/>
                <a:gd name="connsiteX4" fmla="*/ 0 w 2934304"/>
                <a:gd name="connsiteY4" fmla="*/ 838239 h 845495"/>
                <a:gd name="connsiteX0" fmla="*/ 0 w 2934304"/>
                <a:gd name="connsiteY0" fmla="*/ 838239 h 845495"/>
                <a:gd name="connsiteX1" fmla="*/ 1010264 w 2934304"/>
                <a:gd name="connsiteY1" fmla="*/ 0 h 845495"/>
                <a:gd name="connsiteX2" fmla="*/ 2620725 w 2934304"/>
                <a:gd name="connsiteY2" fmla="*/ 304800 h 845495"/>
                <a:gd name="connsiteX3" fmla="*/ 2934304 w 2934304"/>
                <a:gd name="connsiteY3" fmla="*/ 845495 h 845495"/>
                <a:gd name="connsiteX4" fmla="*/ 0 w 2934304"/>
                <a:gd name="connsiteY4" fmla="*/ 838239 h 845495"/>
                <a:gd name="connsiteX0" fmla="*/ 0 w 2934304"/>
                <a:gd name="connsiteY0" fmla="*/ 533439 h 540695"/>
                <a:gd name="connsiteX1" fmla="*/ 289388 w 2934304"/>
                <a:gd name="connsiteY1" fmla="*/ 12095 h 540695"/>
                <a:gd name="connsiteX2" fmla="*/ 2620725 w 2934304"/>
                <a:gd name="connsiteY2" fmla="*/ 0 h 540695"/>
                <a:gd name="connsiteX3" fmla="*/ 2934304 w 2934304"/>
                <a:gd name="connsiteY3" fmla="*/ 540695 h 540695"/>
                <a:gd name="connsiteX4" fmla="*/ 0 w 2934304"/>
                <a:gd name="connsiteY4" fmla="*/ 533439 h 540695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555210 h 555210"/>
                <a:gd name="connsiteX1" fmla="*/ 284550 w 2929466"/>
                <a:gd name="connsiteY1" fmla="*/ 12095 h 555210"/>
                <a:gd name="connsiteX2" fmla="*/ 2615887 w 2929466"/>
                <a:gd name="connsiteY2" fmla="*/ 0 h 555210"/>
                <a:gd name="connsiteX3" fmla="*/ 2929466 w 2929466"/>
                <a:gd name="connsiteY3" fmla="*/ 540695 h 555210"/>
                <a:gd name="connsiteX4" fmla="*/ 0 w 2929466"/>
                <a:gd name="connsiteY4" fmla="*/ 555210 h 555210"/>
                <a:gd name="connsiteX0" fmla="*/ 0 w 2929466"/>
                <a:gd name="connsiteY0" fmla="*/ 834225 h 834225"/>
                <a:gd name="connsiteX1" fmla="*/ 284550 w 2929466"/>
                <a:gd name="connsiteY1" fmla="*/ 291110 h 834225"/>
                <a:gd name="connsiteX2" fmla="*/ 2615887 w 2929466"/>
                <a:gd name="connsiteY2" fmla="*/ 279015 h 834225"/>
                <a:gd name="connsiteX3" fmla="*/ 2929466 w 2929466"/>
                <a:gd name="connsiteY3" fmla="*/ 819710 h 834225"/>
                <a:gd name="connsiteX4" fmla="*/ 0 w 2929466"/>
                <a:gd name="connsiteY4" fmla="*/ 834225 h 834225"/>
                <a:gd name="connsiteX0" fmla="*/ 0 w 2929466"/>
                <a:gd name="connsiteY0" fmla="*/ 878219 h 878219"/>
                <a:gd name="connsiteX1" fmla="*/ 284550 w 2929466"/>
                <a:gd name="connsiteY1" fmla="*/ 335104 h 878219"/>
                <a:gd name="connsiteX2" fmla="*/ 2615887 w 2929466"/>
                <a:gd name="connsiteY2" fmla="*/ 323009 h 878219"/>
                <a:gd name="connsiteX3" fmla="*/ 2929466 w 2929466"/>
                <a:gd name="connsiteY3" fmla="*/ 863704 h 878219"/>
                <a:gd name="connsiteX4" fmla="*/ 0 w 2929466"/>
                <a:gd name="connsiteY4" fmla="*/ 878219 h 878219"/>
                <a:gd name="connsiteX0" fmla="*/ 0 w 2929466"/>
                <a:gd name="connsiteY0" fmla="*/ 860276 h 860276"/>
                <a:gd name="connsiteX1" fmla="*/ 284550 w 2929466"/>
                <a:gd name="connsiteY1" fmla="*/ 317161 h 860276"/>
                <a:gd name="connsiteX2" fmla="*/ 2615887 w 2929466"/>
                <a:gd name="connsiteY2" fmla="*/ 305066 h 860276"/>
                <a:gd name="connsiteX3" fmla="*/ 2929466 w 2929466"/>
                <a:gd name="connsiteY3" fmla="*/ 845761 h 860276"/>
                <a:gd name="connsiteX4" fmla="*/ 0 w 2929466"/>
                <a:gd name="connsiteY4" fmla="*/ 860276 h 860276"/>
                <a:gd name="connsiteX0" fmla="*/ 0 w 2929466"/>
                <a:gd name="connsiteY0" fmla="*/ 851848 h 851848"/>
                <a:gd name="connsiteX1" fmla="*/ 284550 w 2929466"/>
                <a:gd name="connsiteY1" fmla="*/ 308733 h 851848"/>
                <a:gd name="connsiteX2" fmla="*/ 2615887 w 2929466"/>
                <a:gd name="connsiteY2" fmla="*/ 296638 h 851848"/>
                <a:gd name="connsiteX3" fmla="*/ 2929466 w 2929466"/>
                <a:gd name="connsiteY3" fmla="*/ 837333 h 851848"/>
                <a:gd name="connsiteX4" fmla="*/ 0 w 2929466"/>
                <a:gd name="connsiteY4" fmla="*/ 851848 h 851848"/>
                <a:gd name="connsiteX0" fmla="*/ 0 w 2929466"/>
                <a:gd name="connsiteY0" fmla="*/ 851848 h 851848"/>
                <a:gd name="connsiteX1" fmla="*/ 284550 w 2929466"/>
                <a:gd name="connsiteY1" fmla="*/ 308733 h 851848"/>
                <a:gd name="connsiteX2" fmla="*/ 2615887 w 2929466"/>
                <a:gd name="connsiteY2" fmla="*/ 296638 h 851848"/>
                <a:gd name="connsiteX3" fmla="*/ 2929466 w 2929466"/>
                <a:gd name="connsiteY3" fmla="*/ 837333 h 851848"/>
                <a:gd name="connsiteX4" fmla="*/ 0 w 2929466"/>
                <a:gd name="connsiteY4" fmla="*/ 851848 h 851848"/>
                <a:gd name="connsiteX0" fmla="*/ 0 w 2929466"/>
                <a:gd name="connsiteY0" fmla="*/ 851848 h 851848"/>
                <a:gd name="connsiteX1" fmla="*/ 284550 w 2929466"/>
                <a:gd name="connsiteY1" fmla="*/ 308733 h 851848"/>
                <a:gd name="connsiteX2" fmla="*/ 2615887 w 2929466"/>
                <a:gd name="connsiteY2" fmla="*/ 296638 h 851848"/>
                <a:gd name="connsiteX3" fmla="*/ 2929466 w 2929466"/>
                <a:gd name="connsiteY3" fmla="*/ 837333 h 851848"/>
                <a:gd name="connsiteX4" fmla="*/ 0 w 2929466"/>
                <a:gd name="connsiteY4" fmla="*/ 851848 h 851848"/>
                <a:gd name="connsiteX0" fmla="*/ 0 w 2929466"/>
                <a:gd name="connsiteY0" fmla="*/ 851848 h 851848"/>
                <a:gd name="connsiteX1" fmla="*/ 284550 w 2929466"/>
                <a:gd name="connsiteY1" fmla="*/ 308733 h 851848"/>
                <a:gd name="connsiteX2" fmla="*/ 2615887 w 2929466"/>
                <a:gd name="connsiteY2" fmla="*/ 296638 h 851848"/>
                <a:gd name="connsiteX3" fmla="*/ 2929466 w 2929466"/>
                <a:gd name="connsiteY3" fmla="*/ 837333 h 851848"/>
                <a:gd name="connsiteX4" fmla="*/ 0 w 2929466"/>
                <a:gd name="connsiteY4" fmla="*/ 851848 h 851848"/>
                <a:gd name="connsiteX0" fmla="*/ 0 w 2929466"/>
                <a:gd name="connsiteY0" fmla="*/ 851848 h 851848"/>
                <a:gd name="connsiteX1" fmla="*/ 284550 w 2929466"/>
                <a:gd name="connsiteY1" fmla="*/ 308733 h 851848"/>
                <a:gd name="connsiteX2" fmla="*/ 2615887 w 2929466"/>
                <a:gd name="connsiteY2" fmla="*/ 296638 h 851848"/>
                <a:gd name="connsiteX3" fmla="*/ 2929466 w 2929466"/>
                <a:gd name="connsiteY3" fmla="*/ 837333 h 851848"/>
                <a:gd name="connsiteX4" fmla="*/ 0 w 2929466"/>
                <a:gd name="connsiteY4" fmla="*/ 851848 h 85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9466" h="851848">
                  <a:moveTo>
                    <a:pt x="0" y="851848"/>
                  </a:moveTo>
                  <a:cubicBezTo>
                    <a:pt x="75498" y="656296"/>
                    <a:pt x="153415" y="499448"/>
                    <a:pt x="284550" y="308733"/>
                  </a:cubicBezTo>
                  <a:cubicBezTo>
                    <a:pt x="1395490" y="-280708"/>
                    <a:pt x="2288718" y="124079"/>
                    <a:pt x="2615887" y="296638"/>
                  </a:cubicBezTo>
                  <a:cubicBezTo>
                    <a:pt x="2780889" y="469613"/>
                    <a:pt x="2861226" y="647424"/>
                    <a:pt x="2929466" y="837333"/>
                  </a:cubicBezTo>
                  <a:cubicBezTo>
                    <a:pt x="2366634" y="549466"/>
                    <a:pt x="1457880" y="150325"/>
                    <a:pt x="0" y="851848"/>
                  </a:cubicBezTo>
                  <a:close/>
                </a:path>
              </a:pathLst>
            </a:custGeom>
            <a:gradFill flip="none" rotWithShape="1">
              <a:gsLst>
                <a:gs pos="69000">
                  <a:schemeClr val="accent3">
                    <a:lumMod val="40000"/>
                    <a:lumOff val="60000"/>
                  </a:schemeClr>
                </a:gs>
                <a:gs pos="30000">
                  <a:schemeClr val="bg1"/>
                </a:gs>
                <a:gs pos="98000">
                  <a:srgbClr val="868686"/>
                </a:gs>
                <a:gs pos="96000">
                  <a:schemeClr val="accent3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37">
              <a:extLst>
                <a:ext uri="{FF2B5EF4-FFF2-40B4-BE49-F238E27FC236}">
                  <a16:creationId xmlns:a16="http://schemas.microsoft.com/office/drawing/2014/main" id="{65A77581-9E57-4A8F-93FE-A7BEC605CB6A}"/>
                </a:ext>
              </a:extLst>
            </p:cNvPr>
            <p:cNvSpPr/>
            <p:nvPr/>
          </p:nvSpPr>
          <p:spPr>
            <a:xfrm flipV="1">
              <a:off x="2683328" y="2852056"/>
              <a:ext cx="4512129" cy="2985408"/>
            </a:xfrm>
            <a:custGeom>
              <a:avLst/>
              <a:gdLst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807279 w 4512129"/>
                <a:gd name="connsiteY2" fmla="*/ 0 h 2819401"/>
                <a:gd name="connsiteX3" fmla="*/ 4512129 w 4512129"/>
                <a:gd name="connsiteY3" fmla="*/ 2819401 h 2819401"/>
                <a:gd name="connsiteX4" fmla="*/ 0 w 4512129"/>
                <a:gd name="connsiteY4" fmla="*/ 2819401 h 2819401"/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807279 w 4512129"/>
                <a:gd name="connsiteY2" fmla="*/ 0 h 2819401"/>
                <a:gd name="connsiteX3" fmla="*/ 4512129 w 4512129"/>
                <a:gd name="connsiteY3" fmla="*/ 2819401 h 2819401"/>
                <a:gd name="connsiteX4" fmla="*/ 2128158 w 4512129"/>
                <a:gd name="connsiteY4" fmla="*/ 2144486 h 2819401"/>
                <a:gd name="connsiteX5" fmla="*/ 0 w 4512129"/>
                <a:gd name="connsiteY5" fmla="*/ 2819401 h 2819401"/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807279 w 4512129"/>
                <a:gd name="connsiteY2" fmla="*/ 0 h 2819401"/>
                <a:gd name="connsiteX3" fmla="*/ 4512129 w 4512129"/>
                <a:gd name="connsiteY3" fmla="*/ 2819401 h 2819401"/>
                <a:gd name="connsiteX4" fmla="*/ 2128158 w 4512129"/>
                <a:gd name="connsiteY4" fmla="*/ 2144486 h 2819401"/>
                <a:gd name="connsiteX5" fmla="*/ 0 w 4512129"/>
                <a:gd name="connsiteY5" fmla="*/ 2819401 h 2819401"/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807279 w 4512129"/>
                <a:gd name="connsiteY2" fmla="*/ 0 h 2819401"/>
                <a:gd name="connsiteX3" fmla="*/ 4512129 w 4512129"/>
                <a:gd name="connsiteY3" fmla="*/ 2819401 h 2819401"/>
                <a:gd name="connsiteX4" fmla="*/ 2128158 w 4512129"/>
                <a:gd name="connsiteY4" fmla="*/ 2144486 h 2819401"/>
                <a:gd name="connsiteX5" fmla="*/ 0 w 4512129"/>
                <a:gd name="connsiteY5" fmla="*/ 2819401 h 2819401"/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807279 w 4512129"/>
                <a:gd name="connsiteY2" fmla="*/ 0 h 2819401"/>
                <a:gd name="connsiteX3" fmla="*/ 4512129 w 4512129"/>
                <a:gd name="connsiteY3" fmla="*/ 2819401 h 2819401"/>
                <a:gd name="connsiteX4" fmla="*/ 2128158 w 4512129"/>
                <a:gd name="connsiteY4" fmla="*/ 2144486 h 2819401"/>
                <a:gd name="connsiteX5" fmla="*/ 0 w 4512129"/>
                <a:gd name="connsiteY5" fmla="*/ 2819401 h 2819401"/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807279 w 4512129"/>
                <a:gd name="connsiteY2" fmla="*/ 0 h 2819401"/>
                <a:gd name="connsiteX3" fmla="*/ 4512129 w 4512129"/>
                <a:gd name="connsiteY3" fmla="*/ 2819401 h 2819401"/>
                <a:gd name="connsiteX4" fmla="*/ 2128158 w 4512129"/>
                <a:gd name="connsiteY4" fmla="*/ 2144486 h 2819401"/>
                <a:gd name="connsiteX5" fmla="*/ 0 w 4512129"/>
                <a:gd name="connsiteY5" fmla="*/ 2819401 h 2819401"/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807279 w 4512129"/>
                <a:gd name="connsiteY2" fmla="*/ 0 h 2819401"/>
                <a:gd name="connsiteX3" fmla="*/ 4512129 w 4512129"/>
                <a:gd name="connsiteY3" fmla="*/ 2819401 h 2819401"/>
                <a:gd name="connsiteX4" fmla="*/ 2128158 w 4512129"/>
                <a:gd name="connsiteY4" fmla="*/ 2144486 h 2819401"/>
                <a:gd name="connsiteX5" fmla="*/ 0 w 4512129"/>
                <a:gd name="connsiteY5" fmla="*/ 2819401 h 2819401"/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807279 w 4512129"/>
                <a:gd name="connsiteY2" fmla="*/ 0 h 2819401"/>
                <a:gd name="connsiteX3" fmla="*/ 4512129 w 4512129"/>
                <a:gd name="connsiteY3" fmla="*/ 2819401 h 2819401"/>
                <a:gd name="connsiteX4" fmla="*/ 2128158 w 4512129"/>
                <a:gd name="connsiteY4" fmla="*/ 2144486 h 2819401"/>
                <a:gd name="connsiteX5" fmla="*/ 0 w 4512129"/>
                <a:gd name="connsiteY5" fmla="*/ 2819401 h 2819401"/>
                <a:gd name="connsiteX0" fmla="*/ 0 w 4512129"/>
                <a:gd name="connsiteY0" fmla="*/ 2819401 h 2819401"/>
                <a:gd name="connsiteX1" fmla="*/ 704850 w 4512129"/>
                <a:gd name="connsiteY1" fmla="*/ 0 h 2819401"/>
                <a:gd name="connsiteX2" fmla="*/ 3796393 w 4512129"/>
                <a:gd name="connsiteY2" fmla="*/ 326571 h 2819401"/>
                <a:gd name="connsiteX3" fmla="*/ 4512129 w 4512129"/>
                <a:gd name="connsiteY3" fmla="*/ 2819401 h 2819401"/>
                <a:gd name="connsiteX4" fmla="*/ 2128158 w 4512129"/>
                <a:gd name="connsiteY4" fmla="*/ 2144486 h 2819401"/>
                <a:gd name="connsiteX5" fmla="*/ 0 w 4512129"/>
                <a:gd name="connsiteY5" fmla="*/ 2819401 h 2819401"/>
                <a:gd name="connsiteX0" fmla="*/ 0 w 4512129"/>
                <a:gd name="connsiteY0" fmla="*/ 2503715 h 2503715"/>
                <a:gd name="connsiteX1" fmla="*/ 748392 w 4512129"/>
                <a:gd name="connsiteY1" fmla="*/ 0 h 2503715"/>
                <a:gd name="connsiteX2" fmla="*/ 3796393 w 4512129"/>
                <a:gd name="connsiteY2" fmla="*/ 10885 h 2503715"/>
                <a:gd name="connsiteX3" fmla="*/ 4512129 w 4512129"/>
                <a:gd name="connsiteY3" fmla="*/ 2503715 h 2503715"/>
                <a:gd name="connsiteX4" fmla="*/ 2128158 w 4512129"/>
                <a:gd name="connsiteY4" fmla="*/ 1828800 h 2503715"/>
                <a:gd name="connsiteX5" fmla="*/ 0 w 4512129"/>
                <a:gd name="connsiteY5" fmla="*/ 2503715 h 2503715"/>
                <a:gd name="connsiteX0" fmla="*/ 0 w 4512129"/>
                <a:gd name="connsiteY0" fmla="*/ 2873841 h 2873841"/>
                <a:gd name="connsiteX1" fmla="*/ 748392 w 4512129"/>
                <a:gd name="connsiteY1" fmla="*/ 370126 h 2873841"/>
                <a:gd name="connsiteX2" fmla="*/ 3796393 w 4512129"/>
                <a:gd name="connsiteY2" fmla="*/ 381011 h 2873841"/>
                <a:gd name="connsiteX3" fmla="*/ 4512129 w 4512129"/>
                <a:gd name="connsiteY3" fmla="*/ 2873841 h 2873841"/>
                <a:gd name="connsiteX4" fmla="*/ 2128158 w 4512129"/>
                <a:gd name="connsiteY4" fmla="*/ 2198926 h 2873841"/>
                <a:gd name="connsiteX5" fmla="*/ 0 w 4512129"/>
                <a:gd name="connsiteY5" fmla="*/ 2873841 h 2873841"/>
                <a:gd name="connsiteX0" fmla="*/ 0 w 4512129"/>
                <a:gd name="connsiteY0" fmla="*/ 3008429 h 3008429"/>
                <a:gd name="connsiteX1" fmla="*/ 748392 w 4512129"/>
                <a:gd name="connsiteY1" fmla="*/ 504714 h 3008429"/>
                <a:gd name="connsiteX2" fmla="*/ 3796393 w 4512129"/>
                <a:gd name="connsiteY2" fmla="*/ 515599 h 3008429"/>
                <a:gd name="connsiteX3" fmla="*/ 4512129 w 4512129"/>
                <a:gd name="connsiteY3" fmla="*/ 3008429 h 3008429"/>
                <a:gd name="connsiteX4" fmla="*/ 2128158 w 4512129"/>
                <a:gd name="connsiteY4" fmla="*/ 2333514 h 3008429"/>
                <a:gd name="connsiteX5" fmla="*/ 0 w 4512129"/>
                <a:gd name="connsiteY5" fmla="*/ 3008429 h 3008429"/>
                <a:gd name="connsiteX0" fmla="*/ 0 w 4512129"/>
                <a:gd name="connsiteY0" fmla="*/ 3071331 h 3071331"/>
                <a:gd name="connsiteX1" fmla="*/ 748392 w 4512129"/>
                <a:gd name="connsiteY1" fmla="*/ 567616 h 3071331"/>
                <a:gd name="connsiteX2" fmla="*/ 3796393 w 4512129"/>
                <a:gd name="connsiteY2" fmla="*/ 578501 h 3071331"/>
                <a:gd name="connsiteX3" fmla="*/ 4512129 w 4512129"/>
                <a:gd name="connsiteY3" fmla="*/ 3071331 h 3071331"/>
                <a:gd name="connsiteX4" fmla="*/ 2128158 w 4512129"/>
                <a:gd name="connsiteY4" fmla="*/ 2396416 h 3071331"/>
                <a:gd name="connsiteX5" fmla="*/ 0 w 4512129"/>
                <a:gd name="connsiteY5" fmla="*/ 3071331 h 3071331"/>
                <a:gd name="connsiteX0" fmla="*/ 0 w 4512129"/>
                <a:gd name="connsiteY0" fmla="*/ 3056033 h 3056033"/>
                <a:gd name="connsiteX1" fmla="*/ 748392 w 4512129"/>
                <a:gd name="connsiteY1" fmla="*/ 552318 h 3056033"/>
                <a:gd name="connsiteX2" fmla="*/ 3796393 w 4512129"/>
                <a:gd name="connsiteY2" fmla="*/ 563203 h 3056033"/>
                <a:gd name="connsiteX3" fmla="*/ 4512129 w 4512129"/>
                <a:gd name="connsiteY3" fmla="*/ 3056033 h 3056033"/>
                <a:gd name="connsiteX4" fmla="*/ 2128158 w 4512129"/>
                <a:gd name="connsiteY4" fmla="*/ 2381118 h 3056033"/>
                <a:gd name="connsiteX5" fmla="*/ 0 w 4512129"/>
                <a:gd name="connsiteY5" fmla="*/ 3056033 h 3056033"/>
                <a:gd name="connsiteX0" fmla="*/ 0 w 4512129"/>
                <a:gd name="connsiteY0" fmla="*/ 3013230 h 3013230"/>
                <a:gd name="connsiteX1" fmla="*/ 748392 w 4512129"/>
                <a:gd name="connsiteY1" fmla="*/ 509515 h 3013230"/>
                <a:gd name="connsiteX2" fmla="*/ 3796393 w 4512129"/>
                <a:gd name="connsiteY2" fmla="*/ 520400 h 3013230"/>
                <a:gd name="connsiteX3" fmla="*/ 4512129 w 4512129"/>
                <a:gd name="connsiteY3" fmla="*/ 3013230 h 3013230"/>
                <a:gd name="connsiteX4" fmla="*/ 2128158 w 4512129"/>
                <a:gd name="connsiteY4" fmla="*/ 2338315 h 3013230"/>
                <a:gd name="connsiteX5" fmla="*/ 0 w 4512129"/>
                <a:gd name="connsiteY5" fmla="*/ 3013230 h 3013230"/>
                <a:gd name="connsiteX0" fmla="*/ 0 w 4512129"/>
                <a:gd name="connsiteY0" fmla="*/ 2979970 h 2979970"/>
                <a:gd name="connsiteX1" fmla="*/ 748392 w 4512129"/>
                <a:gd name="connsiteY1" fmla="*/ 476255 h 2979970"/>
                <a:gd name="connsiteX2" fmla="*/ 3796393 w 4512129"/>
                <a:gd name="connsiteY2" fmla="*/ 487140 h 2979970"/>
                <a:gd name="connsiteX3" fmla="*/ 4512129 w 4512129"/>
                <a:gd name="connsiteY3" fmla="*/ 2979970 h 2979970"/>
                <a:gd name="connsiteX4" fmla="*/ 2128158 w 4512129"/>
                <a:gd name="connsiteY4" fmla="*/ 2305055 h 2979970"/>
                <a:gd name="connsiteX5" fmla="*/ 0 w 4512129"/>
                <a:gd name="connsiteY5" fmla="*/ 2979970 h 2979970"/>
                <a:gd name="connsiteX0" fmla="*/ 0 w 4512129"/>
                <a:gd name="connsiteY0" fmla="*/ 2979970 h 2979970"/>
                <a:gd name="connsiteX1" fmla="*/ 748392 w 4512129"/>
                <a:gd name="connsiteY1" fmla="*/ 476255 h 2979970"/>
                <a:gd name="connsiteX2" fmla="*/ 3796393 w 4512129"/>
                <a:gd name="connsiteY2" fmla="*/ 487140 h 2979970"/>
                <a:gd name="connsiteX3" fmla="*/ 4512129 w 4512129"/>
                <a:gd name="connsiteY3" fmla="*/ 2979970 h 2979970"/>
                <a:gd name="connsiteX4" fmla="*/ 2128158 w 4512129"/>
                <a:gd name="connsiteY4" fmla="*/ 2305055 h 2979970"/>
                <a:gd name="connsiteX5" fmla="*/ 0 w 4512129"/>
                <a:gd name="connsiteY5" fmla="*/ 2979970 h 2979970"/>
                <a:gd name="connsiteX0" fmla="*/ 0 w 4512129"/>
                <a:gd name="connsiteY0" fmla="*/ 2979970 h 2979970"/>
                <a:gd name="connsiteX1" fmla="*/ 748392 w 4512129"/>
                <a:gd name="connsiteY1" fmla="*/ 476255 h 2979970"/>
                <a:gd name="connsiteX2" fmla="*/ 3796393 w 4512129"/>
                <a:gd name="connsiteY2" fmla="*/ 487140 h 2979970"/>
                <a:gd name="connsiteX3" fmla="*/ 4512129 w 4512129"/>
                <a:gd name="connsiteY3" fmla="*/ 2979970 h 2979970"/>
                <a:gd name="connsiteX4" fmla="*/ 2128158 w 4512129"/>
                <a:gd name="connsiteY4" fmla="*/ 2305055 h 2979970"/>
                <a:gd name="connsiteX5" fmla="*/ 0 w 4512129"/>
                <a:gd name="connsiteY5" fmla="*/ 2979970 h 2979970"/>
                <a:gd name="connsiteX0" fmla="*/ 0 w 4512129"/>
                <a:gd name="connsiteY0" fmla="*/ 2979970 h 2979970"/>
                <a:gd name="connsiteX1" fmla="*/ 748392 w 4512129"/>
                <a:gd name="connsiteY1" fmla="*/ 476255 h 2979970"/>
                <a:gd name="connsiteX2" fmla="*/ 3796393 w 4512129"/>
                <a:gd name="connsiteY2" fmla="*/ 487140 h 2979970"/>
                <a:gd name="connsiteX3" fmla="*/ 4512129 w 4512129"/>
                <a:gd name="connsiteY3" fmla="*/ 2979970 h 2979970"/>
                <a:gd name="connsiteX4" fmla="*/ 2128158 w 4512129"/>
                <a:gd name="connsiteY4" fmla="*/ 2305055 h 2979970"/>
                <a:gd name="connsiteX5" fmla="*/ 0 w 4512129"/>
                <a:gd name="connsiteY5" fmla="*/ 2979970 h 2979970"/>
                <a:gd name="connsiteX0" fmla="*/ 0 w 4512129"/>
                <a:gd name="connsiteY0" fmla="*/ 2979970 h 2979970"/>
                <a:gd name="connsiteX1" fmla="*/ 748392 w 4512129"/>
                <a:gd name="connsiteY1" fmla="*/ 476255 h 2979970"/>
                <a:gd name="connsiteX2" fmla="*/ 3796393 w 4512129"/>
                <a:gd name="connsiteY2" fmla="*/ 487140 h 2979970"/>
                <a:gd name="connsiteX3" fmla="*/ 4512129 w 4512129"/>
                <a:gd name="connsiteY3" fmla="*/ 2979970 h 2979970"/>
                <a:gd name="connsiteX4" fmla="*/ 2128158 w 4512129"/>
                <a:gd name="connsiteY4" fmla="*/ 2305055 h 2979970"/>
                <a:gd name="connsiteX5" fmla="*/ 0 w 4512129"/>
                <a:gd name="connsiteY5" fmla="*/ 2979970 h 2979970"/>
                <a:gd name="connsiteX0" fmla="*/ 0 w 4512129"/>
                <a:gd name="connsiteY0" fmla="*/ 2979970 h 2979970"/>
                <a:gd name="connsiteX1" fmla="*/ 748392 w 4512129"/>
                <a:gd name="connsiteY1" fmla="*/ 476255 h 2979970"/>
                <a:gd name="connsiteX2" fmla="*/ 3796393 w 4512129"/>
                <a:gd name="connsiteY2" fmla="*/ 487140 h 2979970"/>
                <a:gd name="connsiteX3" fmla="*/ 4512129 w 4512129"/>
                <a:gd name="connsiteY3" fmla="*/ 2979970 h 2979970"/>
                <a:gd name="connsiteX4" fmla="*/ 2128158 w 4512129"/>
                <a:gd name="connsiteY4" fmla="*/ 2305055 h 2979970"/>
                <a:gd name="connsiteX5" fmla="*/ 0 w 4512129"/>
                <a:gd name="connsiteY5" fmla="*/ 2979970 h 2979970"/>
                <a:gd name="connsiteX0" fmla="*/ 0 w 4512129"/>
                <a:gd name="connsiteY0" fmla="*/ 3004823 h 3004823"/>
                <a:gd name="connsiteX1" fmla="*/ 748392 w 4512129"/>
                <a:gd name="connsiteY1" fmla="*/ 501108 h 3004823"/>
                <a:gd name="connsiteX2" fmla="*/ 3796393 w 4512129"/>
                <a:gd name="connsiteY2" fmla="*/ 511993 h 3004823"/>
                <a:gd name="connsiteX3" fmla="*/ 4512129 w 4512129"/>
                <a:gd name="connsiteY3" fmla="*/ 3004823 h 3004823"/>
                <a:gd name="connsiteX4" fmla="*/ 2128158 w 4512129"/>
                <a:gd name="connsiteY4" fmla="*/ 2329908 h 3004823"/>
                <a:gd name="connsiteX5" fmla="*/ 0 w 4512129"/>
                <a:gd name="connsiteY5" fmla="*/ 3004823 h 3004823"/>
                <a:gd name="connsiteX0" fmla="*/ 0 w 4512129"/>
                <a:gd name="connsiteY0" fmla="*/ 3028954 h 3028954"/>
                <a:gd name="connsiteX1" fmla="*/ 748392 w 4512129"/>
                <a:gd name="connsiteY1" fmla="*/ 525239 h 3028954"/>
                <a:gd name="connsiteX2" fmla="*/ 3796393 w 4512129"/>
                <a:gd name="connsiteY2" fmla="*/ 536124 h 3028954"/>
                <a:gd name="connsiteX3" fmla="*/ 4512129 w 4512129"/>
                <a:gd name="connsiteY3" fmla="*/ 3028954 h 3028954"/>
                <a:gd name="connsiteX4" fmla="*/ 2128158 w 4512129"/>
                <a:gd name="connsiteY4" fmla="*/ 2354039 h 3028954"/>
                <a:gd name="connsiteX5" fmla="*/ 0 w 4512129"/>
                <a:gd name="connsiteY5" fmla="*/ 3028954 h 3028954"/>
                <a:gd name="connsiteX0" fmla="*/ 0 w 4512129"/>
                <a:gd name="connsiteY0" fmla="*/ 3034408 h 3034408"/>
                <a:gd name="connsiteX1" fmla="*/ 824592 w 4512129"/>
                <a:gd name="connsiteY1" fmla="*/ 519807 h 3034408"/>
                <a:gd name="connsiteX2" fmla="*/ 3796393 w 4512129"/>
                <a:gd name="connsiteY2" fmla="*/ 541578 h 3034408"/>
                <a:gd name="connsiteX3" fmla="*/ 4512129 w 4512129"/>
                <a:gd name="connsiteY3" fmla="*/ 3034408 h 3034408"/>
                <a:gd name="connsiteX4" fmla="*/ 2128158 w 4512129"/>
                <a:gd name="connsiteY4" fmla="*/ 2359493 h 3034408"/>
                <a:gd name="connsiteX5" fmla="*/ 0 w 4512129"/>
                <a:gd name="connsiteY5" fmla="*/ 3034408 h 3034408"/>
                <a:gd name="connsiteX0" fmla="*/ 0 w 4512129"/>
                <a:gd name="connsiteY0" fmla="*/ 3018488 h 3018488"/>
                <a:gd name="connsiteX1" fmla="*/ 824592 w 4512129"/>
                <a:gd name="connsiteY1" fmla="*/ 503887 h 3018488"/>
                <a:gd name="connsiteX2" fmla="*/ 3752850 w 4512129"/>
                <a:gd name="connsiteY2" fmla="*/ 558315 h 3018488"/>
                <a:gd name="connsiteX3" fmla="*/ 4512129 w 4512129"/>
                <a:gd name="connsiteY3" fmla="*/ 3018488 h 3018488"/>
                <a:gd name="connsiteX4" fmla="*/ 2128158 w 4512129"/>
                <a:gd name="connsiteY4" fmla="*/ 2343573 h 3018488"/>
                <a:gd name="connsiteX5" fmla="*/ 0 w 4512129"/>
                <a:gd name="connsiteY5" fmla="*/ 3018488 h 3018488"/>
                <a:gd name="connsiteX0" fmla="*/ 0 w 4512129"/>
                <a:gd name="connsiteY0" fmla="*/ 3007268 h 3007268"/>
                <a:gd name="connsiteX1" fmla="*/ 868135 w 4512129"/>
                <a:gd name="connsiteY1" fmla="*/ 514438 h 3007268"/>
                <a:gd name="connsiteX2" fmla="*/ 3752850 w 4512129"/>
                <a:gd name="connsiteY2" fmla="*/ 547095 h 3007268"/>
                <a:gd name="connsiteX3" fmla="*/ 4512129 w 4512129"/>
                <a:gd name="connsiteY3" fmla="*/ 3007268 h 3007268"/>
                <a:gd name="connsiteX4" fmla="*/ 2128158 w 4512129"/>
                <a:gd name="connsiteY4" fmla="*/ 2332353 h 3007268"/>
                <a:gd name="connsiteX5" fmla="*/ 0 w 4512129"/>
                <a:gd name="connsiteY5" fmla="*/ 3007268 h 3007268"/>
                <a:gd name="connsiteX0" fmla="*/ 0 w 4512129"/>
                <a:gd name="connsiteY0" fmla="*/ 3007268 h 3007268"/>
                <a:gd name="connsiteX1" fmla="*/ 868135 w 4512129"/>
                <a:gd name="connsiteY1" fmla="*/ 514438 h 3007268"/>
                <a:gd name="connsiteX2" fmla="*/ 3752850 w 4512129"/>
                <a:gd name="connsiteY2" fmla="*/ 547095 h 3007268"/>
                <a:gd name="connsiteX3" fmla="*/ 4512129 w 4512129"/>
                <a:gd name="connsiteY3" fmla="*/ 3007268 h 3007268"/>
                <a:gd name="connsiteX4" fmla="*/ 2128158 w 4512129"/>
                <a:gd name="connsiteY4" fmla="*/ 2332353 h 3007268"/>
                <a:gd name="connsiteX5" fmla="*/ 0 w 4512129"/>
                <a:gd name="connsiteY5" fmla="*/ 3007268 h 3007268"/>
                <a:gd name="connsiteX0" fmla="*/ 0 w 4512129"/>
                <a:gd name="connsiteY0" fmla="*/ 2973816 h 2973816"/>
                <a:gd name="connsiteX1" fmla="*/ 868135 w 4512129"/>
                <a:gd name="connsiteY1" fmla="*/ 480986 h 2973816"/>
                <a:gd name="connsiteX2" fmla="*/ 3752850 w 4512129"/>
                <a:gd name="connsiteY2" fmla="*/ 513643 h 2973816"/>
                <a:gd name="connsiteX3" fmla="*/ 4512129 w 4512129"/>
                <a:gd name="connsiteY3" fmla="*/ 2973816 h 2973816"/>
                <a:gd name="connsiteX4" fmla="*/ 2128158 w 4512129"/>
                <a:gd name="connsiteY4" fmla="*/ 2298901 h 2973816"/>
                <a:gd name="connsiteX5" fmla="*/ 0 w 4512129"/>
                <a:gd name="connsiteY5" fmla="*/ 2973816 h 2973816"/>
                <a:gd name="connsiteX0" fmla="*/ 0 w 4512129"/>
                <a:gd name="connsiteY0" fmla="*/ 2973816 h 2973816"/>
                <a:gd name="connsiteX1" fmla="*/ 868135 w 4512129"/>
                <a:gd name="connsiteY1" fmla="*/ 480986 h 2973816"/>
                <a:gd name="connsiteX2" fmla="*/ 3752850 w 4512129"/>
                <a:gd name="connsiteY2" fmla="*/ 513643 h 2973816"/>
                <a:gd name="connsiteX3" fmla="*/ 4512129 w 4512129"/>
                <a:gd name="connsiteY3" fmla="*/ 2973816 h 2973816"/>
                <a:gd name="connsiteX4" fmla="*/ 2128158 w 4512129"/>
                <a:gd name="connsiteY4" fmla="*/ 2298901 h 2973816"/>
                <a:gd name="connsiteX5" fmla="*/ 0 w 4512129"/>
                <a:gd name="connsiteY5" fmla="*/ 2973816 h 2973816"/>
                <a:gd name="connsiteX0" fmla="*/ 0 w 4512129"/>
                <a:gd name="connsiteY0" fmla="*/ 2883482 h 2883482"/>
                <a:gd name="connsiteX1" fmla="*/ 868135 w 4512129"/>
                <a:gd name="connsiteY1" fmla="*/ 390652 h 2883482"/>
                <a:gd name="connsiteX2" fmla="*/ 3752850 w 4512129"/>
                <a:gd name="connsiteY2" fmla="*/ 423309 h 2883482"/>
                <a:gd name="connsiteX3" fmla="*/ 4512129 w 4512129"/>
                <a:gd name="connsiteY3" fmla="*/ 2883482 h 2883482"/>
                <a:gd name="connsiteX4" fmla="*/ 2128158 w 4512129"/>
                <a:gd name="connsiteY4" fmla="*/ 2208567 h 2883482"/>
                <a:gd name="connsiteX5" fmla="*/ 0 w 4512129"/>
                <a:gd name="connsiteY5" fmla="*/ 2883482 h 2883482"/>
                <a:gd name="connsiteX0" fmla="*/ 0 w 4512129"/>
                <a:gd name="connsiteY0" fmla="*/ 2880215 h 2880215"/>
                <a:gd name="connsiteX1" fmla="*/ 868135 w 4512129"/>
                <a:gd name="connsiteY1" fmla="*/ 387385 h 2880215"/>
                <a:gd name="connsiteX2" fmla="*/ 3752850 w 4512129"/>
                <a:gd name="connsiteY2" fmla="*/ 420042 h 2880215"/>
                <a:gd name="connsiteX3" fmla="*/ 4512129 w 4512129"/>
                <a:gd name="connsiteY3" fmla="*/ 2880215 h 2880215"/>
                <a:gd name="connsiteX4" fmla="*/ 2128158 w 4512129"/>
                <a:gd name="connsiteY4" fmla="*/ 2205300 h 2880215"/>
                <a:gd name="connsiteX5" fmla="*/ 0 w 4512129"/>
                <a:gd name="connsiteY5" fmla="*/ 2880215 h 2880215"/>
                <a:gd name="connsiteX0" fmla="*/ 0 w 4512129"/>
                <a:gd name="connsiteY0" fmla="*/ 2880215 h 2880215"/>
                <a:gd name="connsiteX1" fmla="*/ 868135 w 4512129"/>
                <a:gd name="connsiteY1" fmla="*/ 387385 h 2880215"/>
                <a:gd name="connsiteX2" fmla="*/ 3738336 w 4512129"/>
                <a:gd name="connsiteY2" fmla="*/ 420042 h 2880215"/>
                <a:gd name="connsiteX3" fmla="*/ 4512129 w 4512129"/>
                <a:gd name="connsiteY3" fmla="*/ 2880215 h 2880215"/>
                <a:gd name="connsiteX4" fmla="*/ 2128158 w 4512129"/>
                <a:gd name="connsiteY4" fmla="*/ 2205300 h 2880215"/>
                <a:gd name="connsiteX5" fmla="*/ 0 w 4512129"/>
                <a:gd name="connsiteY5" fmla="*/ 2880215 h 2880215"/>
                <a:gd name="connsiteX0" fmla="*/ 0 w 4512129"/>
                <a:gd name="connsiteY0" fmla="*/ 2861069 h 2861069"/>
                <a:gd name="connsiteX1" fmla="*/ 868135 w 4512129"/>
                <a:gd name="connsiteY1" fmla="*/ 368239 h 2861069"/>
                <a:gd name="connsiteX2" fmla="*/ 3738336 w 4512129"/>
                <a:gd name="connsiteY2" fmla="*/ 400896 h 2861069"/>
                <a:gd name="connsiteX3" fmla="*/ 4512129 w 4512129"/>
                <a:gd name="connsiteY3" fmla="*/ 2861069 h 2861069"/>
                <a:gd name="connsiteX4" fmla="*/ 2128158 w 4512129"/>
                <a:gd name="connsiteY4" fmla="*/ 2186154 h 2861069"/>
                <a:gd name="connsiteX5" fmla="*/ 0 w 4512129"/>
                <a:gd name="connsiteY5" fmla="*/ 2861069 h 2861069"/>
                <a:gd name="connsiteX0" fmla="*/ 0 w 4512129"/>
                <a:gd name="connsiteY0" fmla="*/ 2861069 h 2861069"/>
                <a:gd name="connsiteX1" fmla="*/ 868135 w 4512129"/>
                <a:gd name="connsiteY1" fmla="*/ 368239 h 2861069"/>
                <a:gd name="connsiteX2" fmla="*/ 3738336 w 4512129"/>
                <a:gd name="connsiteY2" fmla="*/ 400896 h 2861069"/>
                <a:gd name="connsiteX3" fmla="*/ 4512129 w 4512129"/>
                <a:gd name="connsiteY3" fmla="*/ 2861069 h 2861069"/>
                <a:gd name="connsiteX4" fmla="*/ 2128158 w 4512129"/>
                <a:gd name="connsiteY4" fmla="*/ 2186154 h 2861069"/>
                <a:gd name="connsiteX5" fmla="*/ 0 w 4512129"/>
                <a:gd name="connsiteY5" fmla="*/ 2861069 h 2861069"/>
                <a:gd name="connsiteX0" fmla="*/ 0 w 4512129"/>
                <a:gd name="connsiteY0" fmla="*/ 2861069 h 2861069"/>
                <a:gd name="connsiteX1" fmla="*/ 868135 w 4512129"/>
                <a:gd name="connsiteY1" fmla="*/ 368239 h 2861069"/>
                <a:gd name="connsiteX2" fmla="*/ 3738336 w 4512129"/>
                <a:gd name="connsiteY2" fmla="*/ 400896 h 2861069"/>
                <a:gd name="connsiteX3" fmla="*/ 4512129 w 4512129"/>
                <a:gd name="connsiteY3" fmla="*/ 2861069 h 2861069"/>
                <a:gd name="connsiteX4" fmla="*/ 2128158 w 4512129"/>
                <a:gd name="connsiteY4" fmla="*/ 2186154 h 2861069"/>
                <a:gd name="connsiteX5" fmla="*/ 0 w 4512129"/>
                <a:gd name="connsiteY5" fmla="*/ 2861069 h 2861069"/>
                <a:gd name="connsiteX0" fmla="*/ 0 w 4512129"/>
                <a:gd name="connsiteY0" fmla="*/ 2860088 h 2860088"/>
                <a:gd name="connsiteX1" fmla="*/ 868135 w 4512129"/>
                <a:gd name="connsiteY1" fmla="*/ 367258 h 2860088"/>
                <a:gd name="connsiteX2" fmla="*/ 3760108 w 4512129"/>
                <a:gd name="connsiteY2" fmla="*/ 402334 h 2860088"/>
                <a:gd name="connsiteX3" fmla="*/ 4512129 w 4512129"/>
                <a:gd name="connsiteY3" fmla="*/ 2860088 h 2860088"/>
                <a:gd name="connsiteX4" fmla="*/ 2128158 w 4512129"/>
                <a:gd name="connsiteY4" fmla="*/ 2185173 h 2860088"/>
                <a:gd name="connsiteX5" fmla="*/ 0 w 4512129"/>
                <a:gd name="connsiteY5" fmla="*/ 2860088 h 2860088"/>
                <a:gd name="connsiteX0" fmla="*/ 0 w 4512129"/>
                <a:gd name="connsiteY0" fmla="*/ 2860088 h 2860088"/>
                <a:gd name="connsiteX1" fmla="*/ 868135 w 4512129"/>
                <a:gd name="connsiteY1" fmla="*/ 367258 h 2860088"/>
                <a:gd name="connsiteX2" fmla="*/ 3760108 w 4512129"/>
                <a:gd name="connsiteY2" fmla="*/ 402334 h 2860088"/>
                <a:gd name="connsiteX3" fmla="*/ 4512129 w 4512129"/>
                <a:gd name="connsiteY3" fmla="*/ 2860088 h 2860088"/>
                <a:gd name="connsiteX4" fmla="*/ 2128158 w 4512129"/>
                <a:gd name="connsiteY4" fmla="*/ 2185173 h 2860088"/>
                <a:gd name="connsiteX5" fmla="*/ 0 w 4512129"/>
                <a:gd name="connsiteY5" fmla="*/ 2860088 h 286008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2128158 w 4512129"/>
                <a:gd name="connsiteY4" fmla="*/ 2182253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35453 w 4512129"/>
                <a:gd name="connsiteY4" fmla="*/ 2182253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35453 w 4512129"/>
                <a:gd name="connsiteY4" fmla="*/ 2182253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35453 w 4512129"/>
                <a:gd name="connsiteY4" fmla="*/ 2182253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35453 w 4512129"/>
                <a:gd name="connsiteY4" fmla="*/ 2182253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35453 w 4512129"/>
                <a:gd name="connsiteY4" fmla="*/ 2182253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35453 w 4512129"/>
                <a:gd name="connsiteY4" fmla="*/ 2199186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71739 w 4512129"/>
                <a:gd name="connsiteY4" fmla="*/ 2199186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71739 w 4512129"/>
                <a:gd name="connsiteY4" fmla="*/ 2199186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71739 w 4512129"/>
                <a:gd name="connsiteY4" fmla="*/ 2204024 h 2857168"/>
                <a:gd name="connsiteX5" fmla="*/ 0 w 4512129"/>
                <a:gd name="connsiteY5" fmla="*/ 2857168 h 2857168"/>
                <a:gd name="connsiteX0" fmla="*/ 0 w 4512129"/>
                <a:gd name="connsiteY0" fmla="*/ 2857168 h 2857168"/>
                <a:gd name="connsiteX1" fmla="*/ 868135 w 4512129"/>
                <a:gd name="connsiteY1" fmla="*/ 364338 h 2857168"/>
                <a:gd name="connsiteX2" fmla="*/ 3740755 w 4512129"/>
                <a:gd name="connsiteY2" fmla="*/ 406671 h 2857168"/>
                <a:gd name="connsiteX3" fmla="*/ 4512129 w 4512129"/>
                <a:gd name="connsiteY3" fmla="*/ 2857168 h 2857168"/>
                <a:gd name="connsiteX4" fmla="*/ 1871739 w 4512129"/>
                <a:gd name="connsiteY4" fmla="*/ 2204024 h 2857168"/>
                <a:gd name="connsiteX5" fmla="*/ 0 w 4512129"/>
                <a:gd name="connsiteY5" fmla="*/ 2857168 h 28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2129" h="2857168">
                  <a:moveTo>
                    <a:pt x="0" y="2857168"/>
                  </a:moveTo>
                  <a:cubicBezTo>
                    <a:pt x="249464" y="2022596"/>
                    <a:pt x="375556" y="638900"/>
                    <a:pt x="868135" y="364338"/>
                  </a:cubicBezTo>
                  <a:cubicBezTo>
                    <a:pt x="2133297" y="-239215"/>
                    <a:pt x="3123897" y="1481"/>
                    <a:pt x="3740755" y="406671"/>
                  </a:cubicBezTo>
                  <a:cubicBezTo>
                    <a:pt x="4313162" y="1194072"/>
                    <a:pt x="4273550" y="2026225"/>
                    <a:pt x="4512129" y="2857168"/>
                  </a:cubicBezTo>
                  <a:cubicBezTo>
                    <a:pt x="3906158" y="2356425"/>
                    <a:pt x="3032883" y="2187091"/>
                    <a:pt x="1871739" y="2204024"/>
                  </a:cubicBezTo>
                  <a:cubicBezTo>
                    <a:pt x="1063172" y="2314091"/>
                    <a:pt x="752928" y="2207653"/>
                    <a:pt x="0" y="2857168"/>
                  </a:cubicBezTo>
                  <a:close/>
                </a:path>
              </a:pathLst>
            </a:custGeom>
            <a:gradFill flip="none" rotWithShape="1">
              <a:gsLst>
                <a:gs pos="62000">
                  <a:schemeClr val="accent3">
                    <a:lumMod val="40000"/>
                    <a:lumOff val="60000"/>
                  </a:schemeClr>
                </a:gs>
                <a:gs pos="39000">
                  <a:schemeClr val="bg1"/>
                </a:gs>
                <a:gs pos="86000">
                  <a:srgbClr val="868686"/>
                </a:gs>
                <a:gs pos="96000">
                  <a:schemeClr val="accent3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F28C7-5E43-42D3-86A0-3C318F341188}"/>
                </a:ext>
              </a:extLst>
            </p:cNvPr>
            <p:cNvSpPr/>
            <p:nvPr/>
          </p:nvSpPr>
          <p:spPr>
            <a:xfrm>
              <a:off x="2326821" y="906236"/>
              <a:ext cx="5249636" cy="2522763"/>
            </a:xfrm>
            <a:prstGeom prst="ellipse">
              <a:avLst/>
            </a:prstGeom>
            <a:gradFill flip="none" rotWithShape="1">
              <a:gsLst>
                <a:gs pos="60000">
                  <a:schemeClr val="accent3">
                    <a:lumMod val="40000"/>
                    <a:lumOff val="60000"/>
                  </a:schemeClr>
                </a:gs>
                <a:gs pos="30000">
                  <a:schemeClr val="bg1"/>
                </a:gs>
                <a:gs pos="81000">
                  <a:srgbClr val="868686"/>
                </a:gs>
                <a:gs pos="96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ircle: Hollow 57">
              <a:extLst>
                <a:ext uri="{FF2B5EF4-FFF2-40B4-BE49-F238E27FC236}">
                  <a16:creationId xmlns:a16="http://schemas.microsoft.com/office/drawing/2014/main" id="{8E28AD2E-EA9C-4C2B-AFFF-BC81AE8081BC}"/>
                </a:ext>
              </a:extLst>
            </p:cNvPr>
            <p:cNvSpPr/>
            <p:nvPr/>
          </p:nvSpPr>
          <p:spPr>
            <a:xfrm>
              <a:off x="2231570" y="816430"/>
              <a:ext cx="5404759" cy="2767692"/>
            </a:xfrm>
            <a:prstGeom prst="donut">
              <a:avLst>
                <a:gd name="adj" fmla="val 5761"/>
              </a:avLst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8000">
                  <a:schemeClr val="accent3">
                    <a:lumMod val="0"/>
                    <a:lumOff val="100000"/>
                  </a:schemeClr>
                </a:gs>
                <a:gs pos="69000">
                  <a:schemeClr val="accent3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28B5A3D-9988-43C7-B47A-F27D30E8ACA6}"/>
              </a:ext>
            </a:extLst>
          </p:cNvPr>
          <p:cNvGrpSpPr/>
          <p:nvPr/>
        </p:nvGrpSpPr>
        <p:grpSpPr>
          <a:xfrm>
            <a:off x="6559153" y="1163730"/>
            <a:ext cx="1174387" cy="1966077"/>
            <a:chOff x="2700513" y="561724"/>
            <a:chExt cx="4596857" cy="5808811"/>
          </a:xfrm>
        </p:grpSpPr>
        <p:sp>
          <p:nvSpPr>
            <p:cNvPr id="60" name="Rectangle 47">
              <a:extLst>
                <a:ext uri="{FF2B5EF4-FFF2-40B4-BE49-F238E27FC236}">
                  <a16:creationId xmlns:a16="http://schemas.microsoft.com/office/drawing/2014/main" id="{C9A779B1-12E8-485B-959A-14A6C91AE45B}"/>
                </a:ext>
              </a:extLst>
            </p:cNvPr>
            <p:cNvSpPr/>
            <p:nvPr/>
          </p:nvSpPr>
          <p:spPr>
            <a:xfrm>
              <a:off x="2700513" y="561724"/>
              <a:ext cx="4596857" cy="5808811"/>
            </a:xfrm>
            <a:custGeom>
              <a:avLst/>
              <a:gdLst>
                <a:gd name="connsiteX0" fmla="*/ 0 w 4513489"/>
                <a:gd name="connsiteY0" fmla="*/ 0 h 5731329"/>
                <a:gd name="connsiteX1" fmla="*/ 4513489 w 4513489"/>
                <a:gd name="connsiteY1" fmla="*/ 0 h 5731329"/>
                <a:gd name="connsiteX2" fmla="*/ 4513489 w 4513489"/>
                <a:gd name="connsiteY2" fmla="*/ 5731329 h 5731329"/>
                <a:gd name="connsiteX3" fmla="*/ 0 w 4513489"/>
                <a:gd name="connsiteY3" fmla="*/ 5731329 h 5731329"/>
                <a:gd name="connsiteX4" fmla="*/ 0 w 4513489"/>
                <a:gd name="connsiteY4" fmla="*/ 0 h 5731329"/>
                <a:gd name="connsiteX0" fmla="*/ 481693 w 4513489"/>
                <a:gd name="connsiteY0" fmla="*/ 0 h 5845629"/>
                <a:gd name="connsiteX1" fmla="*/ 4513489 w 4513489"/>
                <a:gd name="connsiteY1" fmla="*/ 114300 h 5845629"/>
                <a:gd name="connsiteX2" fmla="*/ 4513489 w 4513489"/>
                <a:gd name="connsiteY2" fmla="*/ 5845629 h 5845629"/>
                <a:gd name="connsiteX3" fmla="*/ 0 w 4513489"/>
                <a:gd name="connsiteY3" fmla="*/ 5845629 h 5845629"/>
                <a:gd name="connsiteX4" fmla="*/ 481693 w 4513489"/>
                <a:gd name="connsiteY4" fmla="*/ 0 h 5845629"/>
                <a:gd name="connsiteX0" fmla="*/ 481693 w 4513489"/>
                <a:gd name="connsiteY0" fmla="*/ 0 h 5845629"/>
                <a:gd name="connsiteX1" fmla="*/ 4513489 w 4513489"/>
                <a:gd name="connsiteY1" fmla="*/ 114300 h 5845629"/>
                <a:gd name="connsiteX2" fmla="*/ 4513489 w 4513489"/>
                <a:gd name="connsiteY2" fmla="*/ 5845629 h 5845629"/>
                <a:gd name="connsiteX3" fmla="*/ 0 w 4513489"/>
                <a:gd name="connsiteY3" fmla="*/ 5845629 h 5845629"/>
                <a:gd name="connsiteX4" fmla="*/ 481693 w 4513489"/>
                <a:gd name="connsiteY4" fmla="*/ 0 h 5845629"/>
                <a:gd name="connsiteX0" fmla="*/ 793276 w 4825072"/>
                <a:gd name="connsiteY0" fmla="*/ 0 h 5845629"/>
                <a:gd name="connsiteX1" fmla="*/ 4825072 w 4825072"/>
                <a:gd name="connsiteY1" fmla="*/ 114300 h 5845629"/>
                <a:gd name="connsiteX2" fmla="*/ 4825072 w 4825072"/>
                <a:gd name="connsiteY2" fmla="*/ 5845629 h 5845629"/>
                <a:gd name="connsiteX3" fmla="*/ 311583 w 4825072"/>
                <a:gd name="connsiteY3" fmla="*/ 5845629 h 5845629"/>
                <a:gd name="connsiteX4" fmla="*/ 391865 w 4825072"/>
                <a:gd name="connsiteY4" fmla="*/ 3110593 h 5845629"/>
                <a:gd name="connsiteX5" fmla="*/ 793276 w 4825072"/>
                <a:gd name="connsiteY5" fmla="*/ 0 h 5845629"/>
                <a:gd name="connsiteX0" fmla="*/ 1367938 w 4825072"/>
                <a:gd name="connsiteY0" fmla="*/ 0 h 5831172"/>
                <a:gd name="connsiteX1" fmla="*/ 4825072 w 4825072"/>
                <a:gd name="connsiteY1" fmla="*/ 99843 h 5831172"/>
                <a:gd name="connsiteX2" fmla="*/ 4825072 w 4825072"/>
                <a:gd name="connsiteY2" fmla="*/ 5831172 h 5831172"/>
                <a:gd name="connsiteX3" fmla="*/ 311583 w 4825072"/>
                <a:gd name="connsiteY3" fmla="*/ 5831172 h 5831172"/>
                <a:gd name="connsiteX4" fmla="*/ 391865 w 4825072"/>
                <a:gd name="connsiteY4" fmla="*/ 3096136 h 5831172"/>
                <a:gd name="connsiteX5" fmla="*/ 1367938 w 4825072"/>
                <a:gd name="connsiteY5" fmla="*/ 0 h 5831172"/>
                <a:gd name="connsiteX0" fmla="*/ 1367938 w 4825072"/>
                <a:gd name="connsiteY0" fmla="*/ 0 h 5849243"/>
                <a:gd name="connsiteX1" fmla="*/ 4825072 w 4825072"/>
                <a:gd name="connsiteY1" fmla="*/ 117914 h 5849243"/>
                <a:gd name="connsiteX2" fmla="*/ 4825072 w 4825072"/>
                <a:gd name="connsiteY2" fmla="*/ 5849243 h 5849243"/>
                <a:gd name="connsiteX3" fmla="*/ 311583 w 4825072"/>
                <a:gd name="connsiteY3" fmla="*/ 5849243 h 5849243"/>
                <a:gd name="connsiteX4" fmla="*/ 391865 w 4825072"/>
                <a:gd name="connsiteY4" fmla="*/ 3114207 h 5849243"/>
                <a:gd name="connsiteX5" fmla="*/ 1367938 w 4825072"/>
                <a:gd name="connsiteY5" fmla="*/ 0 h 5849243"/>
                <a:gd name="connsiteX0" fmla="*/ 1367938 w 4825072"/>
                <a:gd name="connsiteY0" fmla="*/ 0 h 5849243"/>
                <a:gd name="connsiteX1" fmla="*/ 4825072 w 4825072"/>
                <a:gd name="connsiteY1" fmla="*/ 117914 h 5849243"/>
                <a:gd name="connsiteX2" fmla="*/ 4825072 w 4825072"/>
                <a:gd name="connsiteY2" fmla="*/ 5849243 h 5849243"/>
                <a:gd name="connsiteX3" fmla="*/ 311583 w 4825072"/>
                <a:gd name="connsiteY3" fmla="*/ 5849243 h 5849243"/>
                <a:gd name="connsiteX4" fmla="*/ 391865 w 4825072"/>
                <a:gd name="connsiteY4" fmla="*/ 3114207 h 5849243"/>
                <a:gd name="connsiteX5" fmla="*/ 1367938 w 4825072"/>
                <a:gd name="connsiteY5" fmla="*/ 0 h 5849243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1396852 w 4825072"/>
                <a:gd name="connsiteY5" fmla="*/ 0 h 5820330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821152 w 4825072"/>
                <a:gd name="connsiteY5" fmla="*/ 376622 h 5820330"/>
                <a:gd name="connsiteX6" fmla="*/ 1396852 w 4825072"/>
                <a:gd name="connsiteY6" fmla="*/ 0 h 5820330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821152 w 4825072"/>
                <a:gd name="connsiteY5" fmla="*/ 376622 h 5820330"/>
                <a:gd name="connsiteX6" fmla="*/ 1396852 w 4825072"/>
                <a:gd name="connsiteY6" fmla="*/ 0 h 5820330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821152 w 4825072"/>
                <a:gd name="connsiteY5" fmla="*/ 376622 h 5820330"/>
                <a:gd name="connsiteX6" fmla="*/ 1396852 w 4825072"/>
                <a:gd name="connsiteY6" fmla="*/ 0 h 5820330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803081 w 4825072"/>
                <a:gd name="connsiteY5" fmla="*/ 1869299 h 5820330"/>
                <a:gd name="connsiteX6" fmla="*/ 821152 w 4825072"/>
                <a:gd name="connsiteY6" fmla="*/ 376622 h 5820330"/>
                <a:gd name="connsiteX7" fmla="*/ 1396852 w 4825072"/>
                <a:gd name="connsiteY7" fmla="*/ 0 h 5820330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803081 w 4825072"/>
                <a:gd name="connsiteY5" fmla="*/ 1869299 h 5820330"/>
                <a:gd name="connsiteX6" fmla="*/ 821152 w 4825072"/>
                <a:gd name="connsiteY6" fmla="*/ 376622 h 5820330"/>
                <a:gd name="connsiteX7" fmla="*/ 1396852 w 4825072"/>
                <a:gd name="connsiteY7" fmla="*/ 0 h 5820330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777781 w 4825072"/>
                <a:gd name="connsiteY5" fmla="*/ 1869299 h 5820330"/>
                <a:gd name="connsiteX6" fmla="*/ 821152 w 4825072"/>
                <a:gd name="connsiteY6" fmla="*/ 376622 h 5820330"/>
                <a:gd name="connsiteX7" fmla="*/ 1396852 w 4825072"/>
                <a:gd name="connsiteY7" fmla="*/ 0 h 5820330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777781 w 4825072"/>
                <a:gd name="connsiteY5" fmla="*/ 1869299 h 5820330"/>
                <a:gd name="connsiteX6" fmla="*/ 821152 w 4825072"/>
                <a:gd name="connsiteY6" fmla="*/ 376622 h 5820330"/>
                <a:gd name="connsiteX7" fmla="*/ 1396852 w 4825072"/>
                <a:gd name="connsiteY7" fmla="*/ 0 h 5820330"/>
                <a:gd name="connsiteX0" fmla="*/ 1396852 w 4825072"/>
                <a:gd name="connsiteY0" fmla="*/ 0 h 5820330"/>
                <a:gd name="connsiteX1" fmla="*/ 4825072 w 4825072"/>
                <a:gd name="connsiteY1" fmla="*/ 89001 h 5820330"/>
                <a:gd name="connsiteX2" fmla="*/ 4825072 w 4825072"/>
                <a:gd name="connsiteY2" fmla="*/ 5820330 h 5820330"/>
                <a:gd name="connsiteX3" fmla="*/ 311583 w 4825072"/>
                <a:gd name="connsiteY3" fmla="*/ 5820330 h 5820330"/>
                <a:gd name="connsiteX4" fmla="*/ 391865 w 4825072"/>
                <a:gd name="connsiteY4" fmla="*/ 3085294 h 5820330"/>
                <a:gd name="connsiteX5" fmla="*/ 777781 w 4825072"/>
                <a:gd name="connsiteY5" fmla="*/ 1869299 h 5820330"/>
                <a:gd name="connsiteX6" fmla="*/ 821152 w 4825072"/>
                <a:gd name="connsiteY6" fmla="*/ 376622 h 5820330"/>
                <a:gd name="connsiteX7" fmla="*/ 1396852 w 4825072"/>
                <a:gd name="connsiteY7" fmla="*/ 0 h 5820330"/>
                <a:gd name="connsiteX0" fmla="*/ 1396852 w 4825072"/>
                <a:gd name="connsiteY0" fmla="*/ 0 h 5820330"/>
                <a:gd name="connsiteX1" fmla="*/ 2653566 w 4825072"/>
                <a:gd name="connsiteY1" fmla="*/ 1699430 h 5820330"/>
                <a:gd name="connsiteX2" fmla="*/ 4825072 w 4825072"/>
                <a:gd name="connsiteY2" fmla="*/ 89001 h 5820330"/>
                <a:gd name="connsiteX3" fmla="*/ 4825072 w 4825072"/>
                <a:gd name="connsiteY3" fmla="*/ 5820330 h 5820330"/>
                <a:gd name="connsiteX4" fmla="*/ 311583 w 4825072"/>
                <a:gd name="connsiteY4" fmla="*/ 5820330 h 5820330"/>
                <a:gd name="connsiteX5" fmla="*/ 391865 w 4825072"/>
                <a:gd name="connsiteY5" fmla="*/ 3085294 h 5820330"/>
                <a:gd name="connsiteX6" fmla="*/ 777781 w 4825072"/>
                <a:gd name="connsiteY6" fmla="*/ 1869299 h 5820330"/>
                <a:gd name="connsiteX7" fmla="*/ 821152 w 4825072"/>
                <a:gd name="connsiteY7" fmla="*/ 376622 h 5820330"/>
                <a:gd name="connsiteX8" fmla="*/ 1396852 w 4825072"/>
                <a:gd name="connsiteY8" fmla="*/ 0 h 5820330"/>
                <a:gd name="connsiteX0" fmla="*/ 1396852 w 4825072"/>
                <a:gd name="connsiteY0" fmla="*/ 0 h 5820330"/>
                <a:gd name="connsiteX1" fmla="*/ 2024690 w 4825072"/>
                <a:gd name="connsiteY1" fmla="*/ 1619917 h 5820330"/>
                <a:gd name="connsiteX2" fmla="*/ 2653566 w 4825072"/>
                <a:gd name="connsiteY2" fmla="*/ 1699430 h 5820330"/>
                <a:gd name="connsiteX3" fmla="*/ 4825072 w 4825072"/>
                <a:gd name="connsiteY3" fmla="*/ 89001 h 5820330"/>
                <a:gd name="connsiteX4" fmla="*/ 4825072 w 4825072"/>
                <a:gd name="connsiteY4" fmla="*/ 5820330 h 5820330"/>
                <a:gd name="connsiteX5" fmla="*/ 311583 w 4825072"/>
                <a:gd name="connsiteY5" fmla="*/ 5820330 h 5820330"/>
                <a:gd name="connsiteX6" fmla="*/ 391865 w 4825072"/>
                <a:gd name="connsiteY6" fmla="*/ 3085294 h 5820330"/>
                <a:gd name="connsiteX7" fmla="*/ 777781 w 4825072"/>
                <a:gd name="connsiteY7" fmla="*/ 1869299 h 5820330"/>
                <a:gd name="connsiteX8" fmla="*/ 821152 w 4825072"/>
                <a:gd name="connsiteY8" fmla="*/ 376622 h 5820330"/>
                <a:gd name="connsiteX9" fmla="*/ 1396852 w 4825072"/>
                <a:gd name="connsiteY9" fmla="*/ 0 h 5820330"/>
                <a:gd name="connsiteX0" fmla="*/ 1396852 w 4825072"/>
                <a:gd name="connsiteY0" fmla="*/ 0 h 5820330"/>
                <a:gd name="connsiteX1" fmla="*/ 2024690 w 4825072"/>
                <a:gd name="connsiteY1" fmla="*/ 1619917 h 5820330"/>
                <a:gd name="connsiteX2" fmla="*/ 2653566 w 4825072"/>
                <a:gd name="connsiteY2" fmla="*/ 1699430 h 5820330"/>
                <a:gd name="connsiteX3" fmla="*/ 4825072 w 4825072"/>
                <a:gd name="connsiteY3" fmla="*/ 89001 h 5820330"/>
                <a:gd name="connsiteX4" fmla="*/ 4825072 w 4825072"/>
                <a:gd name="connsiteY4" fmla="*/ 5820330 h 5820330"/>
                <a:gd name="connsiteX5" fmla="*/ 311583 w 4825072"/>
                <a:gd name="connsiteY5" fmla="*/ 5820330 h 5820330"/>
                <a:gd name="connsiteX6" fmla="*/ 391865 w 4825072"/>
                <a:gd name="connsiteY6" fmla="*/ 3085294 h 5820330"/>
                <a:gd name="connsiteX7" fmla="*/ 777781 w 4825072"/>
                <a:gd name="connsiteY7" fmla="*/ 1869299 h 5820330"/>
                <a:gd name="connsiteX8" fmla="*/ 821152 w 4825072"/>
                <a:gd name="connsiteY8" fmla="*/ 376622 h 5820330"/>
                <a:gd name="connsiteX9" fmla="*/ 1396852 w 4825072"/>
                <a:gd name="connsiteY9" fmla="*/ 0 h 5820330"/>
                <a:gd name="connsiteX0" fmla="*/ 1396852 w 4825072"/>
                <a:gd name="connsiteY0" fmla="*/ 6119 h 5826449"/>
                <a:gd name="connsiteX1" fmla="*/ 2024690 w 4825072"/>
                <a:gd name="connsiteY1" fmla="*/ 1626036 h 5826449"/>
                <a:gd name="connsiteX2" fmla="*/ 2653566 w 4825072"/>
                <a:gd name="connsiteY2" fmla="*/ 1705549 h 5826449"/>
                <a:gd name="connsiteX3" fmla="*/ 4825072 w 4825072"/>
                <a:gd name="connsiteY3" fmla="*/ 95120 h 5826449"/>
                <a:gd name="connsiteX4" fmla="*/ 4825072 w 4825072"/>
                <a:gd name="connsiteY4" fmla="*/ 5826449 h 5826449"/>
                <a:gd name="connsiteX5" fmla="*/ 311583 w 4825072"/>
                <a:gd name="connsiteY5" fmla="*/ 5826449 h 5826449"/>
                <a:gd name="connsiteX6" fmla="*/ 391865 w 4825072"/>
                <a:gd name="connsiteY6" fmla="*/ 3091413 h 5826449"/>
                <a:gd name="connsiteX7" fmla="*/ 777781 w 4825072"/>
                <a:gd name="connsiteY7" fmla="*/ 1875418 h 5826449"/>
                <a:gd name="connsiteX8" fmla="*/ 821152 w 4825072"/>
                <a:gd name="connsiteY8" fmla="*/ 382741 h 5826449"/>
                <a:gd name="connsiteX9" fmla="*/ 1396852 w 4825072"/>
                <a:gd name="connsiteY9" fmla="*/ 6119 h 5826449"/>
                <a:gd name="connsiteX0" fmla="*/ 1396852 w 4825072"/>
                <a:gd name="connsiteY0" fmla="*/ 10879 h 5831209"/>
                <a:gd name="connsiteX1" fmla="*/ 1963248 w 4825072"/>
                <a:gd name="connsiteY1" fmla="*/ 1565740 h 5831209"/>
                <a:gd name="connsiteX2" fmla="*/ 2653566 w 4825072"/>
                <a:gd name="connsiteY2" fmla="*/ 1710309 h 5831209"/>
                <a:gd name="connsiteX3" fmla="*/ 4825072 w 4825072"/>
                <a:gd name="connsiteY3" fmla="*/ 99880 h 5831209"/>
                <a:gd name="connsiteX4" fmla="*/ 4825072 w 4825072"/>
                <a:gd name="connsiteY4" fmla="*/ 5831209 h 5831209"/>
                <a:gd name="connsiteX5" fmla="*/ 311583 w 4825072"/>
                <a:gd name="connsiteY5" fmla="*/ 5831209 h 5831209"/>
                <a:gd name="connsiteX6" fmla="*/ 391865 w 4825072"/>
                <a:gd name="connsiteY6" fmla="*/ 3096173 h 5831209"/>
                <a:gd name="connsiteX7" fmla="*/ 777781 w 4825072"/>
                <a:gd name="connsiteY7" fmla="*/ 1880178 h 5831209"/>
                <a:gd name="connsiteX8" fmla="*/ 821152 w 4825072"/>
                <a:gd name="connsiteY8" fmla="*/ 387501 h 5831209"/>
                <a:gd name="connsiteX9" fmla="*/ 1396852 w 4825072"/>
                <a:gd name="connsiteY9" fmla="*/ 10879 h 5831209"/>
                <a:gd name="connsiteX0" fmla="*/ 1396852 w 4825072"/>
                <a:gd name="connsiteY0" fmla="*/ 457 h 5820787"/>
                <a:gd name="connsiteX1" fmla="*/ 1963248 w 4825072"/>
                <a:gd name="connsiteY1" fmla="*/ 1555318 h 5820787"/>
                <a:gd name="connsiteX2" fmla="*/ 2653566 w 4825072"/>
                <a:gd name="connsiteY2" fmla="*/ 1699887 h 5820787"/>
                <a:gd name="connsiteX3" fmla="*/ 4825072 w 4825072"/>
                <a:gd name="connsiteY3" fmla="*/ 89458 h 5820787"/>
                <a:gd name="connsiteX4" fmla="*/ 4825072 w 4825072"/>
                <a:gd name="connsiteY4" fmla="*/ 5820787 h 5820787"/>
                <a:gd name="connsiteX5" fmla="*/ 311583 w 4825072"/>
                <a:gd name="connsiteY5" fmla="*/ 5820787 h 5820787"/>
                <a:gd name="connsiteX6" fmla="*/ 391865 w 4825072"/>
                <a:gd name="connsiteY6" fmla="*/ 3085751 h 5820787"/>
                <a:gd name="connsiteX7" fmla="*/ 777781 w 4825072"/>
                <a:gd name="connsiteY7" fmla="*/ 1869756 h 5820787"/>
                <a:gd name="connsiteX8" fmla="*/ 821152 w 4825072"/>
                <a:gd name="connsiteY8" fmla="*/ 377079 h 5820787"/>
                <a:gd name="connsiteX9" fmla="*/ 1396852 w 4825072"/>
                <a:gd name="connsiteY9" fmla="*/ 457 h 5820787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1963248 w 4825072"/>
                <a:gd name="connsiteY2" fmla="*/ 1554861 h 5820330"/>
                <a:gd name="connsiteX3" fmla="*/ 2653566 w 4825072"/>
                <a:gd name="connsiteY3" fmla="*/ 1699430 h 5820330"/>
                <a:gd name="connsiteX4" fmla="*/ 4825072 w 4825072"/>
                <a:gd name="connsiteY4" fmla="*/ 89001 h 5820330"/>
                <a:gd name="connsiteX5" fmla="*/ 4825072 w 4825072"/>
                <a:gd name="connsiteY5" fmla="*/ 5820330 h 5820330"/>
                <a:gd name="connsiteX6" fmla="*/ 311583 w 4825072"/>
                <a:gd name="connsiteY6" fmla="*/ 5820330 h 5820330"/>
                <a:gd name="connsiteX7" fmla="*/ 391865 w 4825072"/>
                <a:gd name="connsiteY7" fmla="*/ 3085294 h 5820330"/>
                <a:gd name="connsiteX8" fmla="*/ 777781 w 4825072"/>
                <a:gd name="connsiteY8" fmla="*/ 1869299 h 5820330"/>
                <a:gd name="connsiteX9" fmla="*/ 821152 w 4825072"/>
                <a:gd name="connsiteY9" fmla="*/ 376622 h 5820330"/>
                <a:gd name="connsiteX10" fmla="*/ 1396852 w 4825072"/>
                <a:gd name="connsiteY10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653566 w 4825072"/>
                <a:gd name="connsiteY3" fmla="*/ 1699430 h 5820330"/>
                <a:gd name="connsiteX4" fmla="*/ 4825072 w 4825072"/>
                <a:gd name="connsiteY4" fmla="*/ 89001 h 5820330"/>
                <a:gd name="connsiteX5" fmla="*/ 4825072 w 4825072"/>
                <a:gd name="connsiteY5" fmla="*/ 5820330 h 5820330"/>
                <a:gd name="connsiteX6" fmla="*/ 311583 w 4825072"/>
                <a:gd name="connsiteY6" fmla="*/ 5820330 h 5820330"/>
                <a:gd name="connsiteX7" fmla="*/ 391865 w 4825072"/>
                <a:gd name="connsiteY7" fmla="*/ 3085294 h 5820330"/>
                <a:gd name="connsiteX8" fmla="*/ 777781 w 4825072"/>
                <a:gd name="connsiteY8" fmla="*/ 1869299 h 5820330"/>
                <a:gd name="connsiteX9" fmla="*/ 821152 w 4825072"/>
                <a:gd name="connsiteY9" fmla="*/ 376622 h 5820330"/>
                <a:gd name="connsiteX10" fmla="*/ 1396852 w 4825072"/>
                <a:gd name="connsiteY10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653566 w 4825072"/>
                <a:gd name="connsiteY3" fmla="*/ 1699430 h 5820330"/>
                <a:gd name="connsiteX4" fmla="*/ 4825072 w 4825072"/>
                <a:gd name="connsiteY4" fmla="*/ 89001 h 5820330"/>
                <a:gd name="connsiteX5" fmla="*/ 4825072 w 4825072"/>
                <a:gd name="connsiteY5" fmla="*/ 5820330 h 5820330"/>
                <a:gd name="connsiteX6" fmla="*/ 311583 w 4825072"/>
                <a:gd name="connsiteY6" fmla="*/ 5820330 h 5820330"/>
                <a:gd name="connsiteX7" fmla="*/ 391865 w 4825072"/>
                <a:gd name="connsiteY7" fmla="*/ 3085294 h 5820330"/>
                <a:gd name="connsiteX8" fmla="*/ 777781 w 4825072"/>
                <a:gd name="connsiteY8" fmla="*/ 1869299 h 5820330"/>
                <a:gd name="connsiteX9" fmla="*/ 821152 w 4825072"/>
                <a:gd name="connsiteY9" fmla="*/ 376622 h 5820330"/>
                <a:gd name="connsiteX10" fmla="*/ 1396852 w 4825072"/>
                <a:gd name="connsiteY10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68004 w 4825072"/>
                <a:gd name="connsiteY3" fmla="*/ 1601846 h 5820330"/>
                <a:gd name="connsiteX4" fmla="*/ 4825072 w 4825072"/>
                <a:gd name="connsiteY4" fmla="*/ 89001 h 5820330"/>
                <a:gd name="connsiteX5" fmla="*/ 4825072 w 4825072"/>
                <a:gd name="connsiteY5" fmla="*/ 5820330 h 5820330"/>
                <a:gd name="connsiteX6" fmla="*/ 311583 w 4825072"/>
                <a:gd name="connsiteY6" fmla="*/ 5820330 h 5820330"/>
                <a:gd name="connsiteX7" fmla="*/ 391865 w 4825072"/>
                <a:gd name="connsiteY7" fmla="*/ 3085294 h 5820330"/>
                <a:gd name="connsiteX8" fmla="*/ 777781 w 4825072"/>
                <a:gd name="connsiteY8" fmla="*/ 1869299 h 5820330"/>
                <a:gd name="connsiteX9" fmla="*/ 821152 w 4825072"/>
                <a:gd name="connsiteY9" fmla="*/ 376622 h 5820330"/>
                <a:gd name="connsiteX10" fmla="*/ 1396852 w 4825072"/>
                <a:gd name="connsiteY10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68004 w 4825072"/>
                <a:gd name="connsiteY3" fmla="*/ 1601846 h 5820330"/>
                <a:gd name="connsiteX4" fmla="*/ 4825072 w 4825072"/>
                <a:gd name="connsiteY4" fmla="*/ 89001 h 5820330"/>
                <a:gd name="connsiteX5" fmla="*/ 4825072 w 4825072"/>
                <a:gd name="connsiteY5" fmla="*/ 5820330 h 5820330"/>
                <a:gd name="connsiteX6" fmla="*/ 311583 w 4825072"/>
                <a:gd name="connsiteY6" fmla="*/ 5820330 h 5820330"/>
                <a:gd name="connsiteX7" fmla="*/ 391865 w 4825072"/>
                <a:gd name="connsiteY7" fmla="*/ 3085294 h 5820330"/>
                <a:gd name="connsiteX8" fmla="*/ 777781 w 4825072"/>
                <a:gd name="connsiteY8" fmla="*/ 1869299 h 5820330"/>
                <a:gd name="connsiteX9" fmla="*/ 821152 w 4825072"/>
                <a:gd name="connsiteY9" fmla="*/ 376622 h 5820330"/>
                <a:gd name="connsiteX10" fmla="*/ 1396852 w 4825072"/>
                <a:gd name="connsiteY10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68004 w 4825072"/>
                <a:gd name="connsiteY3" fmla="*/ 1601846 h 5820330"/>
                <a:gd name="connsiteX4" fmla="*/ 4825072 w 4825072"/>
                <a:gd name="connsiteY4" fmla="*/ 89001 h 5820330"/>
                <a:gd name="connsiteX5" fmla="*/ 4825072 w 4825072"/>
                <a:gd name="connsiteY5" fmla="*/ 5820330 h 5820330"/>
                <a:gd name="connsiteX6" fmla="*/ 311583 w 4825072"/>
                <a:gd name="connsiteY6" fmla="*/ 5820330 h 5820330"/>
                <a:gd name="connsiteX7" fmla="*/ 391865 w 4825072"/>
                <a:gd name="connsiteY7" fmla="*/ 3085294 h 5820330"/>
                <a:gd name="connsiteX8" fmla="*/ 777781 w 4825072"/>
                <a:gd name="connsiteY8" fmla="*/ 1869299 h 5820330"/>
                <a:gd name="connsiteX9" fmla="*/ 821152 w 4825072"/>
                <a:gd name="connsiteY9" fmla="*/ 376622 h 5820330"/>
                <a:gd name="connsiteX10" fmla="*/ 1396852 w 4825072"/>
                <a:gd name="connsiteY10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60775 w 4825072"/>
                <a:gd name="connsiteY3" fmla="*/ 1572932 h 5820330"/>
                <a:gd name="connsiteX4" fmla="*/ 4825072 w 4825072"/>
                <a:gd name="connsiteY4" fmla="*/ 89001 h 5820330"/>
                <a:gd name="connsiteX5" fmla="*/ 4825072 w 4825072"/>
                <a:gd name="connsiteY5" fmla="*/ 5820330 h 5820330"/>
                <a:gd name="connsiteX6" fmla="*/ 311583 w 4825072"/>
                <a:gd name="connsiteY6" fmla="*/ 5820330 h 5820330"/>
                <a:gd name="connsiteX7" fmla="*/ 391865 w 4825072"/>
                <a:gd name="connsiteY7" fmla="*/ 3085294 h 5820330"/>
                <a:gd name="connsiteX8" fmla="*/ 777781 w 4825072"/>
                <a:gd name="connsiteY8" fmla="*/ 1869299 h 5820330"/>
                <a:gd name="connsiteX9" fmla="*/ 821152 w 4825072"/>
                <a:gd name="connsiteY9" fmla="*/ 376622 h 5820330"/>
                <a:gd name="connsiteX10" fmla="*/ 1396852 w 4825072"/>
                <a:gd name="connsiteY10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60775 w 4825072"/>
                <a:gd name="connsiteY3" fmla="*/ 1572932 h 5820330"/>
                <a:gd name="connsiteX4" fmla="*/ 3080045 w 4825072"/>
                <a:gd name="connsiteY4" fmla="*/ 148926 h 5820330"/>
                <a:gd name="connsiteX5" fmla="*/ 4825072 w 4825072"/>
                <a:gd name="connsiteY5" fmla="*/ 89001 h 5820330"/>
                <a:gd name="connsiteX6" fmla="*/ 4825072 w 4825072"/>
                <a:gd name="connsiteY6" fmla="*/ 5820330 h 5820330"/>
                <a:gd name="connsiteX7" fmla="*/ 311583 w 4825072"/>
                <a:gd name="connsiteY7" fmla="*/ 5820330 h 5820330"/>
                <a:gd name="connsiteX8" fmla="*/ 391865 w 4825072"/>
                <a:gd name="connsiteY8" fmla="*/ 3085294 h 5820330"/>
                <a:gd name="connsiteX9" fmla="*/ 777781 w 4825072"/>
                <a:gd name="connsiteY9" fmla="*/ 1869299 h 5820330"/>
                <a:gd name="connsiteX10" fmla="*/ 821152 w 4825072"/>
                <a:gd name="connsiteY10" fmla="*/ 376622 h 5820330"/>
                <a:gd name="connsiteX11" fmla="*/ 1396852 w 4825072"/>
                <a:gd name="connsiteY11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80045 w 4825072"/>
                <a:gd name="connsiteY4" fmla="*/ 148926 h 5820330"/>
                <a:gd name="connsiteX5" fmla="*/ 4825072 w 4825072"/>
                <a:gd name="connsiteY5" fmla="*/ 89001 h 5820330"/>
                <a:gd name="connsiteX6" fmla="*/ 4825072 w 4825072"/>
                <a:gd name="connsiteY6" fmla="*/ 5820330 h 5820330"/>
                <a:gd name="connsiteX7" fmla="*/ 311583 w 4825072"/>
                <a:gd name="connsiteY7" fmla="*/ 5820330 h 5820330"/>
                <a:gd name="connsiteX8" fmla="*/ 391865 w 4825072"/>
                <a:gd name="connsiteY8" fmla="*/ 3085294 h 5820330"/>
                <a:gd name="connsiteX9" fmla="*/ 777781 w 4825072"/>
                <a:gd name="connsiteY9" fmla="*/ 1869299 h 5820330"/>
                <a:gd name="connsiteX10" fmla="*/ 821152 w 4825072"/>
                <a:gd name="connsiteY10" fmla="*/ 376622 h 5820330"/>
                <a:gd name="connsiteX11" fmla="*/ 1396852 w 4825072"/>
                <a:gd name="connsiteY11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825072 w 4825072"/>
                <a:gd name="connsiteY5" fmla="*/ 89001 h 5820330"/>
                <a:gd name="connsiteX6" fmla="*/ 4825072 w 4825072"/>
                <a:gd name="connsiteY6" fmla="*/ 5820330 h 5820330"/>
                <a:gd name="connsiteX7" fmla="*/ 311583 w 4825072"/>
                <a:gd name="connsiteY7" fmla="*/ 5820330 h 5820330"/>
                <a:gd name="connsiteX8" fmla="*/ 391865 w 4825072"/>
                <a:gd name="connsiteY8" fmla="*/ 3085294 h 5820330"/>
                <a:gd name="connsiteX9" fmla="*/ 777781 w 4825072"/>
                <a:gd name="connsiteY9" fmla="*/ 1869299 h 5820330"/>
                <a:gd name="connsiteX10" fmla="*/ 821152 w 4825072"/>
                <a:gd name="connsiteY10" fmla="*/ 376622 h 5820330"/>
                <a:gd name="connsiteX11" fmla="*/ 1396852 w 4825072"/>
                <a:gd name="connsiteY11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315466 w 4825072"/>
                <a:gd name="connsiteY5" fmla="*/ 208270 h 5820330"/>
                <a:gd name="connsiteX6" fmla="*/ 4825072 w 4825072"/>
                <a:gd name="connsiteY6" fmla="*/ 5820330 h 5820330"/>
                <a:gd name="connsiteX7" fmla="*/ 311583 w 4825072"/>
                <a:gd name="connsiteY7" fmla="*/ 5820330 h 5820330"/>
                <a:gd name="connsiteX8" fmla="*/ 391865 w 4825072"/>
                <a:gd name="connsiteY8" fmla="*/ 3085294 h 5820330"/>
                <a:gd name="connsiteX9" fmla="*/ 777781 w 4825072"/>
                <a:gd name="connsiteY9" fmla="*/ 1869299 h 5820330"/>
                <a:gd name="connsiteX10" fmla="*/ 821152 w 4825072"/>
                <a:gd name="connsiteY10" fmla="*/ 376622 h 5820330"/>
                <a:gd name="connsiteX11" fmla="*/ 1396852 w 4825072"/>
                <a:gd name="connsiteY11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315466 w 4825072"/>
                <a:gd name="connsiteY5" fmla="*/ 208270 h 5820330"/>
                <a:gd name="connsiteX6" fmla="*/ 4825072 w 4825072"/>
                <a:gd name="connsiteY6" fmla="*/ 5820330 h 5820330"/>
                <a:gd name="connsiteX7" fmla="*/ 311583 w 4825072"/>
                <a:gd name="connsiteY7" fmla="*/ 5820330 h 5820330"/>
                <a:gd name="connsiteX8" fmla="*/ 391865 w 4825072"/>
                <a:gd name="connsiteY8" fmla="*/ 3085294 h 5820330"/>
                <a:gd name="connsiteX9" fmla="*/ 777781 w 4825072"/>
                <a:gd name="connsiteY9" fmla="*/ 1869299 h 5820330"/>
                <a:gd name="connsiteX10" fmla="*/ 821152 w 4825072"/>
                <a:gd name="connsiteY10" fmla="*/ 376622 h 5820330"/>
                <a:gd name="connsiteX11" fmla="*/ 1396852 w 4825072"/>
                <a:gd name="connsiteY11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315466 w 4825072"/>
                <a:gd name="connsiteY5" fmla="*/ 208270 h 5820330"/>
                <a:gd name="connsiteX6" fmla="*/ 4825072 w 4825072"/>
                <a:gd name="connsiteY6" fmla="*/ 5820330 h 5820330"/>
                <a:gd name="connsiteX7" fmla="*/ 311583 w 4825072"/>
                <a:gd name="connsiteY7" fmla="*/ 5820330 h 5820330"/>
                <a:gd name="connsiteX8" fmla="*/ 391865 w 4825072"/>
                <a:gd name="connsiteY8" fmla="*/ 3085294 h 5820330"/>
                <a:gd name="connsiteX9" fmla="*/ 777781 w 4825072"/>
                <a:gd name="connsiteY9" fmla="*/ 1869299 h 5820330"/>
                <a:gd name="connsiteX10" fmla="*/ 821152 w 4825072"/>
                <a:gd name="connsiteY10" fmla="*/ 376622 h 5820330"/>
                <a:gd name="connsiteX11" fmla="*/ 1396852 w 4825072"/>
                <a:gd name="connsiteY11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315466 w 4825072"/>
                <a:gd name="connsiteY5" fmla="*/ 208270 h 5820330"/>
                <a:gd name="connsiteX6" fmla="*/ 4825072 w 4825072"/>
                <a:gd name="connsiteY6" fmla="*/ 5820330 h 5820330"/>
                <a:gd name="connsiteX7" fmla="*/ 311583 w 4825072"/>
                <a:gd name="connsiteY7" fmla="*/ 5820330 h 5820330"/>
                <a:gd name="connsiteX8" fmla="*/ 391865 w 4825072"/>
                <a:gd name="connsiteY8" fmla="*/ 3085294 h 5820330"/>
                <a:gd name="connsiteX9" fmla="*/ 777781 w 4825072"/>
                <a:gd name="connsiteY9" fmla="*/ 1869299 h 5820330"/>
                <a:gd name="connsiteX10" fmla="*/ 821152 w 4825072"/>
                <a:gd name="connsiteY10" fmla="*/ 376622 h 5820330"/>
                <a:gd name="connsiteX11" fmla="*/ 1396852 w 4825072"/>
                <a:gd name="connsiteY11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315466 w 4825072"/>
                <a:gd name="connsiteY5" fmla="*/ 208270 h 5820330"/>
                <a:gd name="connsiteX6" fmla="*/ 4301654 w 4825072"/>
                <a:gd name="connsiteY6" fmla="*/ 1460891 h 5820330"/>
                <a:gd name="connsiteX7" fmla="*/ 4825072 w 4825072"/>
                <a:gd name="connsiteY7" fmla="*/ 5820330 h 5820330"/>
                <a:gd name="connsiteX8" fmla="*/ 311583 w 4825072"/>
                <a:gd name="connsiteY8" fmla="*/ 5820330 h 5820330"/>
                <a:gd name="connsiteX9" fmla="*/ 391865 w 4825072"/>
                <a:gd name="connsiteY9" fmla="*/ 3085294 h 5820330"/>
                <a:gd name="connsiteX10" fmla="*/ 777781 w 4825072"/>
                <a:gd name="connsiteY10" fmla="*/ 1869299 h 5820330"/>
                <a:gd name="connsiteX11" fmla="*/ 821152 w 4825072"/>
                <a:gd name="connsiteY11" fmla="*/ 376622 h 5820330"/>
                <a:gd name="connsiteX12" fmla="*/ 1396852 w 4825072"/>
                <a:gd name="connsiteY12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315466 w 4825072"/>
                <a:gd name="connsiteY5" fmla="*/ 208270 h 5820330"/>
                <a:gd name="connsiteX6" fmla="*/ 4301654 w 4825072"/>
                <a:gd name="connsiteY6" fmla="*/ 1460891 h 5820330"/>
                <a:gd name="connsiteX7" fmla="*/ 4825072 w 4825072"/>
                <a:gd name="connsiteY7" fmla="*/ 5820330 h 5820330"/>
                <a:gd name="connsiteX8" fmla="*/ 311583 w 4825072"/>
                <a:gd name="connsiteY8" fmla="*/ 5820330 h 5820330"/>
                <a:gd name="connsiteX9" fmla="*/ 391865 w 4825072"/>
                <a:gd name="connsiteY9" fmla="*/ 3085294 h 5820330"/>
                <a:gd name="connsiteX10" fmla="*/ 777781 w 4825072"/>
                <a:gd name="connsiteY10" fmla="*/ 1869299 h 5820330"/>
                <a:gd name="connsiteX11" fmla="*/ 821152 w 4825072"/>
                <a:gd name="connsiteY11" fmla="*/ 376622 h 5820330"/>
                <a:gd name="connsiteX12" fmla="*/ 1396852 w 4825072"/>
                <a:gd name="connsiteY12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315466 w 4825072"/>
                <a:gd name="connsiteY5" fmla="*/ 208270 h 5820330"/>
                <a:gd name="connsiteX6" fmla="*/ 4341411 w 4825072"/>
                <a:gd name="connsiteY6" fmla="*/ 1464505 h 5820330"/>
                <a:gd name="connsiteX7" fmla="*/ 4825072 w 4825072"/>
                <a:gd name="connsiteY7" fmla="*/ 5820330 h 5820330"/>
                <a:gd name="connsiteX8" fmla="*/ 311583 w 4825072"/>
                <a:gd name="connsiteY8" fmla="*/ 5820330 h 5820330"/>
                <a:gd name="connsiteX9" fmla="*/ 391865 w 4825072"/>
                <a:gd name="connsiteY9" fmla="*/ 3085294 h 5820330"/>
                <a:gd name="connsiteX10" fmla="*/ 777781 w 4825072"/>
                <a:gd name="connsiteY10" fmla="*/ 1869299 h 5820330"/>
                <a:gd name="connsiteX11" fmla="*/ 821152 w 4825072"/>
                <a:gd name="connsiteY11" fmla="*/ 376622 h 5820330"/>
                <a:gd name="connsiteX12" fmla="*/ 1396852 w 4825072"/>
                <a:gd name="connsiteY12" fmla="*/ 0 h 5820330"/>
                <a:gd name="connsiteX0" fmla="*/ 1396852 w 4825072"/>
                <a:gd name="connsiteY0" fmla="*/ 0 h 5820330"/>
                <a:gd name="connsiteX1" fmla="*/ 2049990 w 4825072"/>
                <a:gd name="connsiteY1" fmla="*/ 495893 h 5820330"/>
                <a:gd name="connsiteX2" fmla="*/ 2046375 w 4825072"/>
                <a:gd name="connsiteY2" fmla="*/ 1634374 h 5820330"/>
                <a:gd name="connsiteX3" fmla="*/ 2902948 w 4825072"/>
                <a:gd name="connsiteY3" fmla="*/ 1594617 h 5820330"/>
                <a:gd name="connsiteX4" fmla="*/ 3076430 w 4825072"/>
                <a:gd name="connsiteY4" fmla="*/ 130855 h 5820330"/>
                <a:gd name="connsiteX5" fmla="*/ 4315466 w 4825072"/>
                <a:gd name="connsiteY5" fmla="*/ 208270 h 5820330"/>
                <a:gd name="connsiteX6" fmla="*/ 4341411 w 4825072"/>
                <a:gd name="connsiteY6" fmla="*/ 1464505 h 5820330"/>
                <a:gd name="connsiteX7" fmla="*/ 4825072 w 4825072"/>
                <a:gd name="connsiteY7" fmla="*/ 5820330 h 5820330"/>
                <a:gd name="connsiteX8" fmla="*/ 311583 w 4825072"/>
                <a:gd name="connsiteY8" fmla="*/ 5820330 h 5820330"/>
                <a:gd name="connsiteX9" fmla="*/ 391865 w 4825072"/>
                <a:gd name="connsiteY9" fmla="*/ 3085294 h 5820330"/>
                <a:gd name="connsiteX10" fmla="*/ 777781 w 4825072"/>
                <a:gd name="connsiteY10" fmla="*/ 1869299 h 5820330"/>
                <a:gd name="connsiteX11" fmla="*/ 821152 w 4825072"/>
                <a:gd name="connsiteY11" fmla="*/ 376622 h 5820330"/>
                <a:gd name="connsiteX12" fmla="*/ 1396852 w 4825072"/>
                <a:gd name="connsiteY12" fmla="*/ 0 h 5820330"/>
                <a:gd name="connsiteX0" fmla="*/ 1396852 w 5204046"/>
                <a:gd name="connsiteY0" fmla="*/ 0 h 5820330"/>
                <a:gd name="connsiteX1" fmla="*/ 2049990 w 5204046"/>
                <a:gd name="connsiteY1" fmla="*/ 495893 h 5820330"/>
                <a:gd name="connsiteX2" fmla="*/ 2046375 w 5204046"/>
                <a:gd name="connsiteY2" fmla="*/ 1634374 h 5820330"/>
                <a:gd name="connsiteX3" fmla="*/ 2902948 w 5204046"/>
                <a:gd name="connsiteY3" fmla="*/ 1594617 h 5820330"/>
                <a:gd name="connsiteX4" fmla="*/ 3076430 w 5204046"/>
                <a:gd name="connsiteY4" fmla="*/ 130855 h 5820330"/>
                <a:gd name="connsiteX5" fmla="*/ 4315466 w 5204046"/>
                <a:gd name="connsiteY5" fmla="*/ 208270 h 5820330"/>
                <a:gd name="connsiteX6" fmla="*/ 4341411 w 5204046"/>
                <a:gd name="connsiteY6" fmla="*/ 1464505 h 5820330"/>
                <a:gd name="connsiteX7" fmla="*/ 4923302 w 5204046"/>
                <a:gd name="connsiteY7" fmla="*/ 2957182 h 5820330"/>
                <a:gd name="connsiteX8" fmla="*/ 4825072 w 5204046"/>
                <a:gd name="connsiteY8" fmla="*/ 5820330 h 5820330"/>
                <a:gd name="connsiteX9" fmla="*/ 311583 w 5204046"/>
                <a:gd name="connsiteY9" fmla="*/ 5820330 h 5820330"/>
                <a:gd name="connsiteX10" fmla="*/ 391865 w 5204046"/>
                <a:gd name="connsiteY10" fmla="*/ 3085294 h 5820330"/>
                <a:gd name="connsiteX11" fmla="*/ 777781 w 5204046"/>
                <a:gd name="connsiteY11" fmla="*/ 1869299 h 5820330"/>
                <a:gd name="connsiteX12" fmla="*/ 821152 w 5204046"/>
                <a:gd name="connsiteY12" fmla="*/ 376622 h 5820330"/>
                <a:gd name="connsiteX13" fmla="*/ 1396852 w 5204046"/>
                <a:gd name="connsiteY13" fmla="*/ 0 h 5820330"/>
                <a:gd name="connsiteX0" fmla="*/ 1396852 w 5204046"/>
                <a:gd name="connsiteY0" fmla="*/ 0 h 5820330"/>
                <a:gd name="connsiteX1" fmla="*/ 2049990 w 5204046"/>
                <a:gd name="connsiteY1" fmla="*/ 495893 h 5820330"/>
                <a:gd name="connsiteX2" fmla="*/ 2046375 w 5204046"/>
                <a:gd name="connsiteY2" fmla="*/ 1634374 h 5820330"/>
                <a:gd name="connsiteX3" fmla="*/ 2902948 w 5204046"/>
                <a:gd name="connsiteY3" fmla="*/ 1594617 h 5820330"/>
                <a:gd name="connsiteX4" fmla="*/ 3076430 w 5204046"/>
                <a:gd name="connsiteY4" fmla="*/ 130855 h 5820330"/>
                <a:gd name="connsiteX5" fmla="*/ 4315466 w 5204046"/>
                <a:gd name="connsiteY5" fmla="*/ 208270 h 5820330"/>
                <a:gd name="connsiteX6" fmla="*/ 4341411 w 5204046"/>
                <a:gd name="connsiteY6" fmla="*/ 1464505 h 5820330"/>
                <a:gd name="connsiteX7" fmla="*/ 4923302 w 5204046"/>
                <a:gd name="connsiteY7" fmla="*/ 2957182 h 5820330"/>
                <a:gd name="connsiteX8" fmla="*/ 4825072 w 5204046"/>
                <a:gd name="connsiteY8" fmla="*/ 5820330 h 5820330"/>
                <a:gd name="connsiteX9" fmla="*/ 311583 w 5204046"/>
                <a:gd name="connsiteY9" fmla="*/ 5820330 h 5820330"/>
                <a:gd name="connsiteX10" fmla="*/ 391865 w 5204046"/>
                <a:gd name="connsiteY10" fmla="*/ 3085294 h 5820330"/>
                <a:gd name="connsiteX11" fmla="*/ 777781 w 5204046"/>
                <a:gd name="connsiteY11" fmla="*/ 1869299 h 5820330"/>
                <a:gd name="connsiteX12" fmla="*/ 821152 w 5204046"/>
                <a:gd name="connsiteY12" fmla="*/ 376622 h 5820330"/>
                <a:gd name="connsiteX13" fmla="*/ 1396852 w 5204046"/>
                <a:gd name="connsiteY13" fmla="*/ 0 h 5820330"/>
                <a:gd name="connsiteX0" fmla="*/ 1396852 w 5124482"/>
                <a:gd name="connsiteY0" fmla="*/ 0 h 5820330"/>
                <a:gd name="connsiteX1" fmla="*/ 2049990 w 5124482"/>
                <a:gd name="connsiteY1" fmla="*/ 495893 h 5820330"/>
                <a:gd name="connsiteX2" fmla="*/ 2046375 w 5124482"/>
                <a:gd name="connsiteY2" fmla="*/ 1634374 h 5820330"/>
                <a:gd name="connsiteX3" fmla="*/ 2902948 w 5124482"/>
                <a:gd name="connsiteY3" fmla="*/ 1594617 h 5820330"/>
                <a:gd name="connsiteX4" fmla="*/ 3076430 w 5124482"/>
                <a:gd name="connsiteY4" fmla="*/ 130855 h 5820330"/>
                <a:gd name="connsiteX5" fmla="*/ 4315466 w 5124482"/>
                <a:gd name="connsiteY5" fmla="*/ 208270 h 5820330"/>
                <a:gd name="connsiteX6" fmla="*/ 4341411 w 5124482"/>
                <a:gd name="connsiteY6" fmla="*/ 1464505 h 5820330"/>
                <a:gd name="connsiteX7" fmla="*/ 4923302 w 5124482"/>
                <a:gd name="connsiteY7" fmla="*/ 2957182 h 5820330"/>
                <a:gd name="connsiteX8" fmla="*/ 4698574 w 5124482"/>
                <a:gd name="connsiteY8" fmla="*/ 5498664 h 5820330"/>
                <a:gd name="connsiteX9" fmla="*/ 311583 w 5124482"/>
                <a:gd name="connsiteY9" fmla="*/ 5820330 h 5820330"/>
                <a:gd name="connsiteX10" fmla="*/ 391865 w 5124482"/>
                <a:gd name="connsiteY10" fmla="*/ 3085294 h 5820330"/>
                <a:gd name="connsiteX11" fmla="*/ 777781 w 5124482"/>
                <a:gd name="connsiteY11" fmla="*/ 1869299 h 5820330"/>
                <a:gd name="connsiteX12" fmla="*/ 821152 w 5124482"/>
                <a:gd name="connsiteY12" fmla="*/ 376622 h 5820330"/>
                <a:gd name="connsiteX13" fmla="*/ 1396852 w 5124482"/>
                <a:gd name="connsiteY13" fmla="*/ 0 h 5820330"/>
                <a:gd name="connsiteX0" fmla="*/ 1396852 w 5093321"/>
                <a:gd name="connsiteY0" fmla="*/ 0 h 5820330"/>
                <a:gd name="connsiteX1" fmla="*/ 2049990 w 5093321"/>
                <a:gd name="connsiteY1" fmla="*/ 495893 h 5820330"/>
                <a:gd name="connsiteX2" fmla="*/ 2046375 w 5093321"/>
                <a:gd name="connsiteY2" fmla="*/ 1634374 h 5820330"/>
                <a:gd name="connsiteX3" fmla="*/ 2902948 w 5093321"/>
                <a:gd name="connsiteY3" fmla="*/ 1594617 h 5820330"/>
                <a:gd name="connsiteX4" fmla="*/ 3076430 w 5093321"/>
                <a:gd name="connsiteY4" fmla="*/ 130855 h 5820330"/>
                <a:gd name="connsiteX5" fmla="*/ 4315466 w 5093321"/>
                <a:gd name="connsiteY5" fmla="*/ 208270 h 5820330"/>
                <a:gd name="connsiteX6" fmla="*/ 4341411 w 5093321"/>
                <a:gd name="connsiteY6" fmla="*/ 1464505 h 5820330"/>
                <a:gd name="connsiteX7" fmla="*/ 4923302 w 5093321"/>
                <a:gd name="connsiteY7" fmla="*/ 2957182 h 5820330"/>
                <a:gd name="connsiteX8" fmla="*/ 4865474 w 5093321"/>
                <a:gd name="connsiteY8" fmla="*/ 4178792 h 5820330"/>
                <a:gd name="connsiteX9" fmla="*/ 4698574 w 5093321"/>
                <a:gd name="connsiteY9" fmla="*/ 5498664 h 5820330"/>
                <a:gd name="connsiteX10" fmla="*/ 311583 w 5093321"/>
                <a:gd name="connsiteY10" fmla="*/ 5820330 h 5820330"/>
                <a:gd name="connsiteX11" fmla="*/ 391865 w 5093321"/>
                <a:gd name="connsiteY11" fmla="*/ 3085294 h 5820330"/>
                <a:gd name="connsiteX12" fmla="*/ 777781 w 5093321"/>
                <a:gd name="connsiteY12" fmla="*/ 1869299 h 5820330"/>
                <a:gd name="connsiteX13" fmla="*/ 821152 w 5093321"/>
                <a:gd name="connsiteY13" fmla="*/ 376622 h 5820330"/>
                <a:gd name="connsiteX14" fmla="*/ 1396852 w 5093321"/>
                <a:gd name="connsiteY14" fmla="*/ 0 h 5820330"/>
                <a:gd name="connsiteX0" fmla="*/ 1396852 w 5093321"/>
                <a:gd name="connsiteY0" fmla="*/ 0 h 5820330"/>
                <a:gd name="connsiteX1" fmla="*/ 2049990 w 5093321"/>
                <a:gd name="connsiteY1" fmla="*/ 495893 h 5820330"/>
                <a:gd name="connsiteX2" fmla="*/ 2046375 w 5093321"/>
                <a:gd name="connsiteY2" fmla="*/ 1634374 h 5820330"/>
                <a:gd name="connsiteX3" fmla="*/ 2902948 w 5093321"/>
                <a:gd name="connsiteY3" fmla="*/ 1594617 h 5820330"/>
                <a:gd name="connsiteX4" fmla="*/ 3076430 w 5093321"/>
                <a:gd name="connsiteY4" fmla="*/ 130855 h 5820330"/>
                <a:gd name="connsiteX5" fmla="*/ 4315466 w 5093321"/>
                <a:gd name="connsiteY5" fmla="*/ 208270 h 5820330"/>
                <a:gd name="connsiteX6" fmla="*/ 4341411 w 5093321"/>
                <a:gd name="connsiteY6" fmla="*/ 1464505 h 5820330"/>
                <a:gd name="connsiteX7" fmla="*/ 4923302 w 5093321"/>
                <a:gd name="connsiteY7" fmla="*/ 2957182 h 5820330"/>
                <a:gd name="connsiteX8" fmla="*/ 4865474 w 5093321"/>
                <a:gd name="connsiteY8" fmla="*/ 4178792 h 5820330"/>
                <a:gd name="connsiteX9" fmla="*/ 4698574 w 5093321"/>
                <a:gd name="connsiteY9" fmla="*/ 5498664 h 5820330"/>
                <a:gd name="connsiteX10" fmla="*/ 311583 w 5093321"/>
                <a:gd name="connsiteY10" fmla="*/ 5820330 h 5820330"/>
                <a:gd name="connsiteX11" fmla="*/ 391865 w 5093321"/>
                <a:gd name="connsiteY11" fmla="*/ 3085294 h 5820330"/>
                <a:gd name="connsiteX12" fmla="*/ 777781 w 5093321"/>
                <a:gd name="connsiteY12" fmla="*/ 1869299 h 5820330"/>
                <a:gd name="connsiteX13" fmla="*/ 821152 w 5093321"/>
                <a:gd name="connsiteY13" fmla="*/ 376622 h 5820330"/>
                <a:gd name="connsiteX14" fmla="*/ 1396852 w 5093321"/>
                <a:gd name="connsiteY14" fmla="*/ 0 h 5820330"/>
                <a:gd name="connsiteX0" fmla="*/ 1396852 w 5093321"/>
                <a:gd name="connsiteY0" fmla="*/ 0 h 5820330"/>
                <a:gd name="connsiteX1" fmla="*/ 2049990 w 5093321"/>
                <a:gd name="connsiteY1" fmla="*/ 495893 h 5820330"/>
                <a:gd name="connsiteX2" fmla="*/ 2046375 w 5093321"/>
                <a:gd name="connsiteY2" fmla="*/ 1634374 h 5820330"/>
                <a:gd name="connsiteX3" fmla="*/ 2902948 w 5093321"/>
                <a:gd name="connsiteY3" fmla="*/ 1594617 h 5820330"/>
                <a:gd name="connsiteX4" fmla="*/ 3076430 w 5093321"/>
                <a:gd name="connsiteY4" fmla="*/ 130855 h 5820330"/>
                <a:gd name="connsiteX5" fmla="*/ 4315466 w 5093321"/>
                <a:gd name="connsiteY5" fmla="*/ 208270 h 5820330"/>
                <a:gd name="connsiteX6" fmla="*/ 4341411 w 5093321"/>
                <a:gd name="connsiteY6" fmla="*/ 1464505 h 5820330"/>
                <a:gd name="connsiteX7" fmla="*/ 4923302 w 5093321"/>
                <a:gd name="connsiteY7" fmla="*/ 2957182 h 5820330"/>
                <a:gd name="connsiteX8" fmla="*/ 4865474 w 5093321"/>
                <a:gd name="connsiteY8" fmla="*/ 4178792 h 5820330"/>
                <a:gd name="connsiteX9" fmla="*/ 4698574 w 5093321"/>
                <a:gd name="connsiteY9" fmla="*/ 5498664 h 5820330"/>
                <a:gd name="connsiteX10" fmla="*/ 311583 w 5093321"/>
                <a:gd name="connsiteY10" fmla="*/ 5820330 h 5820330"/>
                <a:gd name="connsiteX11" fmla="*/ 391865 w 5093321"/>
                <a:gd name="connsiteY11" fmla="*/ 3085294 h 5820330"/>
                <a:gd name="connsiteX12" fmla="*/ 777781 w 5093321"/>
                <a:gd name="connsiteY12" fmla="*/ 1869299 h 5820330"/>
                <a:gd name="connsiteX13" fmla="*/ 821152 w 5093321"/>
                <a:gd name="connsiteY13" fmla="*/ 376622 h 5820330"/>
                <a:gd name="connsiteX14" fmla="*/ 1396852 w 5093321"/>
                <a:gd name="connsiteY14" fmla="*/ 0 h 5820330"/>
                <a:gd name="connsiteX0" fmla="*/ 1396852 w 4931492"/>
                <a:gd name="connsiteY0" fmla="*/ 0 h 5820330"/>
                <a:gd name="connsiteX1" fmla="*/ 2049990 w 4931492"/>
                <a:gd name="connsiteY1" fmla="*/ 495893 h 5820330"/>
                <a:gd name="connsiteX2" fmla="*/ 2046375 w 4931492"/>
                <a:gd name="connsiteY2" fmla="*/ 1634374 h 5820330"/>
                <a:gd name="connsiteX3" fmla="*/ 2902948 w 4931492"/>
                <a:gd name="connsiteY3" fmla="*/ 1594617 h 5820330"/>
                <a:gd name="connsiteX4" fmla="*/ 3076430 w 4931492"/>
                <a:gd name="connsiteY4" fmla="*/ 130855 h 5820330"/>
                <a:gd name="connsiteX5" fmla="*/ 4315466 w 4931492"/>
                <a:gd name="connsiteY5" fmla="*/ 208270 h 5820330"/>
                <a:gd name="connsiteX6" fmla="*/ 4341411 w 4931492"/>
                <a:gd name="connsiteY6" fmla="*/ 1464505 h 5820330"/>
                <a:gd name="connsiteX7" fmla="*/ 4923302 w 4931492"/>
                <a:gd name="connsiteY7" fmla="*/ 2957182 h 5820330"/>
                <a:gd name="connsiteX8" fmla="*/ 4865474 w 4931492"/>
                <a:gd name="connsiteY8" fmla="*/ 4178792 h 5820330"/>
                <a:gd name="connsiteX9" fmla="*/ 4698574 w 4931492"/>
                <a:gd name="connsiteY9" fmla="*/ 5498664 h 5820330"/>
                <a:gd name="connsiteX10" fmla="*/ 311583 w 4931492"/>
                <a:gd name="connsiteY10" fmla="*/ 5820330 h 5820330"/>
                <a:gd name="connsiteX11" fmla="*/ 391865 w 4931492"/>
                <a:gd name="connsiteY11" fmla="*/ 3085294 h 5820330"/>
                <a:gd name="connsiteX12" fmla="*/ 777781 w 4931492"/>
                <a:gd name="connsiteY12" fmla="*/ 1869299 h 5820330"/>
                <a:gd name="connsiteX13" fmla="*/ 821152 w 4931492"/>
                <a:gd name="connsiteY13" fmla="*/ 376622 h 5820330"/>
                <a:gd name="connsiteX14" fmla="*/ 1396852 w 4931492"/>
                <a:gd name="connsiteY14" fmla="*/ 0 h 5820330"/>
                <a:gd name="connsiteX0" fmla="*/ 1396852 w 4931492"/>
                <a:gd name="connsiteY0" fmla="*/ 0 h 5820330"/>
                <a:gd name="connsiteX1" fmla="*/ 2049990 w 4931492"/>
                <a:gd name="connsiteY1" fmla="*/ 495893 h 5820330"/>
                <a:gd name="connsiteX2" fmla="*/ 2046375 w 4931492"/>
                <a:gd name="connsiteY2" fmla="*/ 1634374 h 5820330"/>
                <a:gd name="connsiteX3" fmla="*/ 2902948 w 4931492"/>
                <a:gd name="connsiteY3" fmla="*/ 1594617 h 5820330"/>
                <a:gd name="connsiteX4" fmla="*/ 3076430 w 4931492"/>
                <a:gd name="connsiteY4" fmla="*/ 130855 h 5820330"/>
                <a:gd name="connsiteX5" fmla="*/ 4315466 w 4931492"/>
                <a:gd name="connsiteY5" fmla="*/ 208270 h 5820330"/>
                <a:gd name="connsiteX6" fmla="*/ 4341411 w 4931492"/>
                <a:gd name="connsiteY6" fmla="*/ 1464505 h 5820330"/>
                <a:gd name="connsiteX7" fmla="*/ 4923302 w 4931492"/>
                <a:gd name="connsiteY7" fmla="*/ 2957182 h 5820330"/>
                <a:gd name="connsiteX8" fmla="*/ 4865474 w 4931492"/>
                <a:gd name="connsiteY8" fmla="*/ 4178792 h 5820330"/>
                <a:gd name="connsiteX9" fmla="*/ 4749173 w 4931492"/>
                <a:gd name="connsiteY9" fmla="*/ 5462522 h 5820330"/>
                <a:gd name="connsiteX10" fmla="*/ 311583 w 4931492"/>
                <a:gd name="connsiteY10" fmla="*/ 5820330 h 5820330"/>
                <a:gd name="connsiteX11" fmla="*/ 391865 w 4931492"/>
                <a:gd name="connsiteY11" fmla="*/ 3085294 h 5820330"/>
                <a:gd name="connsiteX12" fmla="*/ 777781 w 4931492"/>
                <a:gd name="connsiteY12" fmla="*/ 1869299 h 5820330"/>
                <a:gd name="connsiteX13" fmla="*/ 821152 w 4931492"/>
                <a:gd name="connsiteY13" fmla="*/ 376622 h 5820330"/>
                <a:gd name="connsiteX14" fmla="*/ 1396852 w 4931492"/>
                <a:gd name="connsiteY14" fmla="*/ 0 h 5820330"/>
                <a:gd name="connsiteX0" fmla="*/ 1396852 w 4931492"/>
                <a:gd name="connsiteY0" fmla="*/ 0 h 5820330"/>
                <a:gd name="connsiteX1" fmla="*/ 2049990 w 4931492"/>
                <a:gd name="connsiteY1" fmla="*/ 495893 h 5820330"/>
                <a:gd name="connsiteX2" fmla="*/ 2046375 w 4931492"/>
                <a:gd name="connsiteY2" fmla="*/ 1634374 h 5820330"/>
                <a:gd name="connsiteX3" fmla="*/ 2902948 w 4931492"/>
                <a:gd name="connsiteY3" fmla="*/ 1594617 h 5820330"/>
                <a:gd name="connsiteX4" fmla="*/ 3076430 w 4931492"/>
                <a:gd name="connsiteY4" fmla="*/ 130855 h 5820330"/>
                <a:gd name="connsiteX5" fmla="*/ 4315466 w 4931492"/>
                <a:gd name="connsiteY5" fmla="*/ 208270 h 5820330"/>
                <a:gd name="connsiteX6" fmla="*/ 4341411 w 4931492"/>
                <a:gd name="connsiteY6" fmla="*/ 1464505 h 5820330"/>
                <a:gd name="connsiteX7" fmla="*/ 4923302 w 4931492"/>
                <a:gd name="connsiteY7" fmla="*/ 2957182 h 5820330"/>
                <a:gd name="connsiteX8" fmla="*/ 4865474 w 4931492"/>
                <a:gd name="connsiteY8" fmla="*/ 4178792 h 5820330"/>
                <a:gd name="connsiteX9" fmla="*/ 4749173 w 4931492"/>
                <a:gd name="connsiteY9" fmla="*/ 5462522 h 5820330"/>
                <a:gd name="connsiteX10" fmla="*/ 311583 w 4931492"/>
                <a:gd name="connsiteY10" fmla="*/ 5820330 h 5820330"/>
                <a:gd name="connsiteX11" fmla="*/ 391865 w 4931492"/>
                <a:gd name="connsiteY11" fmla="*/ 3085294 h 5820330"/>
                <a:gd name="connsiteX12" fmla="*/ 777781 w 4931492"/>
                <a:gd name="connsiteY12" fmla="*/ 1869299 h 5820330"/>
                <a:gd name="connsiteX13" fmla="*/ 821152 w 4931492"/>
                <a:gd name="connsiteY13" fmla="*/ 376622 h 5820330"/>
                <a:gd name="connsiteX14" fmla="*/ 1396852 w 4931492"/>
                <a:gd name="connsiteY14" fmla="*/ 0 h 5820330"/>
                <a:gd name="connsiteX0" fmla="*/ 1320692 w 4855332"/>
                <a:gd name="connsiteY0" fmla="*/ 0 h 5462522"/>
                <a:gd name="connsiteX1" fmla="*/ 1973830 w 4855332"/>
                <a:gd name="connsiteY1" fmla="*/ 495893 h 5462522"/>
                <a:gd name="connsiteX2" fmla="*/ 1970215 w 4855332"/>
                <a:gd name="connsiteY2" fmla="*/ 1634374 h 5462522"/>
                <a:gd name="connsiteX3" fmla="*/ 2826788 w 4855332"/>
                <a:gd name="connsiteY3" fmla="*/ 1594617 h 5462522"/>
                <a:gd name="connsiteX4" fmla="*/ 3000270 w 4855332"/>
                <a:gd name="connsiteY4" fmla="*/ 130855 h 5462522"/>
                <a:gd name="connsiteX5" fmla="*/ 4239306 w 4855332"/>
                <a:gd name="connsiteY5" fmla="*/ 208270 h 5462522"/>
                <a:gd name="connsiteX6" fmla="*/ 4265251 w 4855332"/>
                <a:gd name="connsiteY6" fmla="*/ 1464505 h 5462522"/>
                <a:gd name="connsiteX7" fmla="*/ 4847142 w 4855332"/>
                <a:gd name="connsiteY7" fmla="*/ 2957182 h 5462522"/>
                <a:gd name="connsiteX8" fmla="*/ 4789314 w 4855332"/>
                <a:gd name="connsiteY8" fmla="*/ 4178792 h 5462522"/>
                <a:gd name="connsiteX9" fmla="*/ 4673013 w 4855332"/>
                <a:gd name="connsiteY9" fmla="*/ 5462522 h 5462522"/>
                <a:gd name="connsiteX10" fmla="*/ 340236 w 4855332"/>
                <a:gd name="connsiteY10" fmla="*/ 5393851 h 5462522"/>
                <a:gd name="connsiteX11" fmla="*/ 315705 w 4855332"/>
                <a:gd name="connsiteY11" fmla="*/ 3085294 h 5462522"/>
                <a:gd name="connsiteX12" fmla="*/ 701621 w 4855332"/>
                <a:gd name="connsiteY12" fmla="*/ 1869299 h 5462522"/>
                <a:gd name="connsiteX13" fmla="*/ 744992 w 4855332"/>
                <a:gd name="connsiteY13" fmla="*/ 376622 h 5462522"/>
                <a:gd name="connsiteX14" fmla="*/ 1320692 w 4855332"/>
                <a:gd name="connsiteY14" fmla="*/ 0 h 5462522"/>
                <a:gd name="connsiteX0" fmla="*/ 1023967 w 4558607"/>
                <a:gd name="connsiteY0" fmla="*/ 0 h 5462522"/>
                <a:gd name="connsiteX1" fmla="*/ 1677105 w 4558607"/>
                <a:gd name="connsiteY1" fmla="*/ 495893 h 5462522"/>
                <a:gd name="connsiteX2" fmla="*/ 1673490 w 4558607"/>
                <a:gd name="connsiteY2" fmla="*/ 1634374 h 5462522"/>
                <a:gd name="connsiteX3" fmla="*/ 2530063 w 4558607"/>
                <a:gd name="connsiteY3" fmla="*/ 1594617 h 5462522"/>
                <a:gd name="connsiteX4" fmla="*/ 2703545 w 4558607"/>
                <a:gd name="connsiteY4" fmla="*/ 130855 h 5462522"/>
                <a:gd name="connsiteX5" fmla="*/ 3942581 w 4558607"/>
                <a:gd name="connsiteY5" fmla="*/ 208270 h 5462522"/>
                <a:gd name="connsiteX6" fmla="*/ 3968526 w 4558607"/>
                <a:gd name="connsiteY6" fmla="*/ 1464505 h 5462522"/>
                <a:gd name="connsiteX7" fmla="*/ 4550417 w 4558607"/>
                <a:gd name="connsiteY7" fmla="*/ 2957182 h 5462522"/>
                <a:gd name="connsiteX8" fmla="*/ 4492589 w 4558607"/>
                <a:gd name="connsiteY8" fmla="*/ 4178792 h 5462522"/>
                <a:gd name="connsiteX9" fmla="*/ 4376288 w 4558607"/>
                <a:gd name="connsiteY9" fmla="*/ 5462522 h 5462522"/>
                <a:gd name="connsiteX10" fmla="*/ 43511 w 4558607"/>
                <a:gd name="connsiteY10" fmla="*/ 5393851 h 5462522"/>
                <a:gd name="connsiteX11" fmla="*/ 18980 w 4558607"/>
                <a:gd name="connsiteY11" fmla="*/ 3085294 h 5462522"/>
                <a:gd name="connsiteX12" fmla="*/ 404896 w 4558607"/>
                <a:gd name="connsiteY12" fmla="*/ 1869299 h 5462522"/>
                <a:gd name="connsiteX13" fmla="*/ 448267 w 4558607"/>
                <a:gd name="connsiteY13" fmla="*/ 376622 h 5462522"/>
                <a:gd name="connsiteX14" fmla="*/ 1023967 w 4558607"/>
                <a:gd name="connsiteY14" fmla="*/ 0 h 5462522"/>
                <a:gd name="connsiteX0" fmla="*/ 1028458 w 4563098"/>
                <a:gd name="connsiteY0" fmla="*/ 0 h 5462522"/>
                <a:gd name="connsiteX1" fmla="*/ 1681596 w 4563098"/>
                <a:gd name="connsiteY1" fmla="*/ 495893 h 5462522"/>
                <a:gd name="connsiteX2" fmla="*/ 1677981 w 4563098"/>
                <a:gd name="connsiteY2" fmla="*/ 1634374 h 5462522"/>
                <a:gd name="connsiteX3" fmla="*/ 2534554 w 4563098"/>
                <a:gd name="connsiteY3" fmla="*/ 1594617 h 5462522"/>
                <a:gd name="connsiteX4" fmla="*/ 2708036 w 4563098"/>
                <a:gd name="connsiteY4" fmla="*/ 130855 h 5462522"/>
                <a:gd name="connsiteX5" fmla="*/ 3947072 w 4563098"/>
                <a:gd name="connsiteY5" fmla="*/ 208270 h 5462522"/>
                <a:gd name="connsiteX6" fmla="*/ 3973017 w 4563098"/>
                <a:gd name="connsiteY6" fmla="*/ 1464505 h 5462522"/>
                <a:gd name="connsiteX7" fmla="*/ 4554908 w 4563098"/>
                <a:gd name="connsiteY7" fmla="*/ 2957182 h 5462522"/>
                <a:gd name="connsiteX8" fmla="*/ 4497080 w 4563098"/>
                <a:gd name="connsiteY8" fmla="*/ 4178792 h 5462522"/>
                <a:gd name="connsiteX9" fmla="*/ 4380779 w 4563098"/>
                <a:gd name="connsiteY9" fmla="*/ 5462522 h 5462522"/>
                <a:gd name="connsiteX10" fmla="*/ 1017 w 4563098"/>
                <a:gd name="connsiteY10" fmla="*/ 5393851 h 5462522"/>
                <a:gd name="connsiteX11" fmla="*/ 23471 w 4563098"/>
                <a:gd name="connsiteY11" fmla="*/ 3085294 h 5462522"/>
                <a:gd name="connsiteX12" fmla="*/ 409387 w 4563098"/>
                <a:gd name="connsiteY12" fmla="*/ 1869299 h 5462522"/>
                <a:gd name="connsiteX13" fmla="*/ 452758 w 4563098"/>
                <a:gd name="connsiteY13" fmla="*/ 376622 h 5462522"/>
                <a:gd name="connsiteX14" fmla="*/ 1028458 w 4563098"/>
                <a:gd name="connsiteY14" fmla="*/ 0 h 5462522"/>
                <a:gd name="connsiteX0" fmla="*/ 1027441 w 4562081"/>
                <a:gd name="connsiteY0" fmla="*/ 0 h 5462522"/>
                <a:gd name="connsiteX1" fmla="*/ 1680579 w 4562081"/>
                <a:gd name="connsiteY1" fmla="*/ 495893 h 5462522"/>
                <a:gd name="connsiteX2" fmla="*/ 1676964 w 4562081"/>
                <a:gd name="connsiteY2" fmla="*/ 1634374 h 5462522"/>
                <a:gd name="connsiteX3" fmla="*/ 2533537 w 4562081"/>
                <a:gd name="connsiteY3" fmla="*/ 1594617 h 5462522"/>
                <a:gd name="connsiteX4" fmla="*/ 2707019 w 4562081"/>
                <a:gd name="connsiteY4" fmla="*/ 130855 h 5462522"/>
                <a:gd name="connsiteX5" fmla="*/ 3946055 w 4562081"/>
                <a:gd name="connsiteY5" fmla="*/ 208270 h 5462522"/>
                <a:gd name="connsiteX6" fmla="*/ 3972000 w 4562081"/>
                <a:gd name="connsiteY6" fmla="*/ 1464505 h 5462522"/>
                <a:gd name="connsiteX7" fmla="*/ 4553891 w 4562081"/>
                <a:gd name="connsiteY7" fmla="*/ 2957182 h 5462522"/>
                <a:gd name="connsiteX8" fmla="*/ 4496063 w 4562081"/>
                <a:gd name="connsiteY8" fmla="*/ 4178792 h 5462522"/>
                <a:gd name="connsiteX9" fmla="*/ 4379762 w 4562081"/>
                <a:gd name="connsiteY9" fmla="*/ 5462522 h 5462522"/>
                <a:gd name="connsiteX10" fmla="*/ 0 w 4562081"/>
                <a:gd name="connsiteY10" fmla="*/ 5393851 h 5462522"/>
                <a:gd name="connsiteX11" fmla="*/ 58596 w 4562081"/>
                <a:gd name="connsiteY11" fmla="*/ 3168421 h 5462522"/>
                <a:gd name="connsiteX12" fmla="*/ 408370 w 4562081"/>
                <a:gd name="connsiteY12" fmla="*/ 1869299 h 5462522"/>
                <a:gd name="connsiteX13" fmla="*/ 451741 w 4562081"/>
                <a:gd name="connsiteY13" fmla="*/ 376622 h 5462522"/>
                <a:gd name="connsiteX14" fmla="*/ 1027441 w 4562081"/>
                <a:gd name="connsiteY14" fmla="*/ 0 h 5462522"/>
                <a:gd name="connsiteX0" fmla="*/ 1027441 w 4562081"/>
                <a:gd name="connsiteY0" fmla="*/ 0 h 5462522"/>
                <a:gd name="connsiteX1" fmla="*/ 1680579 w 4562081"/>
                <a:gd name="connsiteY1" fmla="*/ 495893 h 5462522"/>
                <a:gd name="connsiteX2" fmla="*/ 1676964 w 4562081"/>
                <a:gd name="connsiteY2" fmla="*/ 1634374 h 5462522"/>
                <a:gd name="connsiteX3" fmla="*/ 2533537 w 4562081"/>
                <a:gd name="connsiteY3" fmla="*/ 1594617 h 5462522"/>
                <a:gd name="connsiteX4" fmla="*/ 2707019 w 4562081"/>
                <a:gd name="connsiteY4" fmla="*/ 130855 h 5462522"/>
                <a:gd name="connsiteX5" fmla="*/ 3946055 w 4562081"/>
                <a:gd name="connsiteY5" fmla="*/ 208270 h 5462522"/>
                <a:gd name="connsiteX6" fmla="*/ 3972000 w 4562081"/>
                <a:gd name="connsiteY6" fmla="*/ 1464505 h 5462522"/>
                <a:gd name="connsiteX7" fmla="*/ 4553891 w 4562081"/>
                <a:gd name="connsiteY7" fmla="*/ 2957182 h 5462522"/>
                <a:gd name="connsiteX8" fmla="*/ 4496063 w 4562081"/>
                <a:gd name="connsiteY8" fmla="*/ 4178792 h 5462522"/>
                <a:gd name="connsiteX9" fmla="*/ 4379762 w 4562081"/>
                <a:gd name="connsiteY9" fmla="*/ 5462522 h 5462522"/>
                <a:gd name="connsiteX10" fmla="*/ 0 w 4562081"/>
                <a:gd name="connsiteY10" fmla="*/ 5393851 h 5462522"/>
                <a:gd name="connsiteX11" fmla="*/ 58596 w 4562081"/>
                <a:gd name="connsiteY11" fmla="*/ 3168421 h 5462522"/>
                <a:gd name="connsiteX12" fmla="*/ 444513 w 4562081"/>
                <a:gd name="connsiteY12" fmla="*/ 1901827 h 5462522"/>
                <a:gd name="connsiteX13" fmla="*/ 451741 w 4562081"/>
                <a:gd name="connsiteY13" fmla="*/ 376622 h 5462522"/>
                <a:gd name="connsiteX14" fmla="*/ 1027441 w 4562081"/>
                <a:gd name="connsiteY14" fmla="*/ 0 h 5462522"/>
                <a:gd name="connsiteX0" fmla="*/ 1027441 w 4562081"/>
                <a:gd name="connsiteY0" fmla="*/ 0 h 5462522"/>
                <a:gd name="connsiteX1" fmla="*/ 1680579 w 4562081"/>
                <a:gd name="connsiteY1" fmla="*/ 495893 h 5462522"/>
                <a:gd name="connsiteX2" fmla="*/ 1676964 w 4562081"/>
                <a:gd name="connsiteY2" fmla="*/ 1634374 h 5462522"/>
                <a:gd name="connsiteX3" fmla="*/ 2533537 w 4562081"/>
                <a:gd name="connsiteY3" fmla="*/ 1594617 h 5462522"/>
                <a:gd name="connsiteX4" fmla="*/ 2707019 w 4562081"/>
                <a:gd name="connsiteY4" fmla="*/ 130855 h 5462522"/>
                <a:gd name="connsiteX5" fmla="*/ 3946055 w 4562081"/>
                <a:gd name="connsiteY5" fmla="*/ 208270 h 5462522"/>
                <a:gd name="connsiteX6" fmla="*/ 3972000 w 4562081"/>
                <a:gd name="connsiteY6" fmla="*/ 1464505 h 5462522"/>
                <a:gd name="connsiteX7" fmla="*/ 4553891 w 4562081"/>
                <a:gd name="connsiteY7" fmla="*/ 2957182 h 5462522"/>
                <a:gd name="connsiteX8" fmla="*/ 4496063 w 4562081"/>
                <a:gd name="connsiteY8" fmla="*/ 4178792 h 5462522"/>
                <a:gd name="connsiteX9" fmla="*/ 4379762 w 4562081"/>
                <a:gd name="connsiteY9" fmla="*/ 5462522 h 5462522"/>
                <a:gd name="connsiteX10" fmla="*/ 0 w 4562081"/>
                <a:gd name="connsiteY10" fmla="*/ 5393851 h 5462522"/>
                <a:gd name="connsiteX11" fmla="*/ 33296 w 4562081"/>
                <a:gd name="connsiteY11" fmla="*/ 3132279 h 5462522"/>
                <a:gd name="connsiteX12" fmla="*/ 444513 w 4562081"/>
                <a:gd name="connsiteY12" fmla="*/ 1901827 h 5462522"/>
                <a:gd name="connsiteX13" fmla="*/ 451741 w 4562081"/>
                <a:gd name="connsiteY13" fmla="*/ 376622 h 5462522"/>
                <a:gd name="connsiteX14" fmla="*/ 1027441 w 4562081"/>
                <a:gd name="connsiteY14" fmla="*/ 0 h 5462522"/>
                <a:gd name="connsiteX0" fmla="*/ 1027441 w 4562081"/>
                <a:gd name="connsiteY0" fmla="*/ 0 h 5462522"/>
                <a:gd name="connsiteX1" fmla="*/ 1680579 w 4562081"/>
                <a:gd name="connsiteY1" fmla="*/ 495893 h 5462522"/>
                <a:gd name="connsiteX2" fmla="*/ 1676964 w 4562081"/>
                <a:gd name="connsiteY2" fmla="*/ 1634374 h 5462522"/>
                <a:gd name="connsiteX3" fmla="*/ 2533537 w 4562081"/>
                <a:gd name="connsiteY3" fmla="*/ 1594617 h 5462522"/>
                <a:gd name="connsiteX4" fmla="*/ 2707019 w 4562081"/>
                <a:gd name="connsiteY4" fmla="*/ 130855 h 5462522"/>
                <a:gd name="connsiteX5" fmla="*/ 3946055 w 4562081"/>
                <a:gd name="connsiteY5" fmla="*/ 208270 h 5462522"/>
                <a:gd name="connsiteX6" fmla="*/ 3972000 w 4562081"/>
                <a:gd name="connsiteY6" fmla="*/ 1464505 h 5462522"/>
                <a:gd name="connsiteX7" fmla="*/ 4553891 w 4562081"/>
                <a:gd name="connsiteY7" fmla="*/ 2957182 h 5462522"/>
                <a:gd name="connsiteX8" fmla="*/ 4496063 w 4562081"/>
                <a:gd name="connsiteY8" fmla="*/ 4178792 h 5462522"/>
                <a:gd name="connsiteX9" fmla="*/ 4379762 w 4562081"/>
                <a:gd name="connsiteY9" fmla="*/ 5462522 h 5462522"/>
                <a:gd name="connsiteX10" fmla="*/ 0 w 4562081"/>
                <a:gd name="connsiteY10" fmla="*/ 5393851 h 5462522"/>
                <a:gd name="connsiteX11" fmla="*/ 33296 w 4562081"/>
                <a:gd name="connsiteY11" fmla="*/ 3132279 h 5462522"/>
                <a:gd name="connsiteX12" fmla="*/ 444513 w 4562081"/>
                <a:gd name="connsiteY12" fmla="*/ 1901827 h 5462522"/>
                <a:gd name="connsiteX13" fmla="*/ 451741 w 4562081"/>
                <a:gd name="connsiteY13" fmla="*/ 376622 h 5462522"/>
                <a:gd name="connsiteX14" fmla="*/ 1027441 w 4562081"/>
                <a:gd name="connsiteY14" fmla="*/ 0 h 5462522"/>
                <a:gd name="connsiteX0" fmla="*/ 1027441 w 4562081"/>
                <a:gd name="connsiteY0" fmla="*/ 0 h 5462522"/>
                <a:gd name="connsiteX1" fmla="*/ 1680579 w 4562081"/>
                <a:gd name="connsiteY1" fmla="*/ 495893 h 5462522"/>
                <a:gd name="connsiteX2" fmla="*/ 1676964 w 4562081"/>
                <a:gd name="connsiteY2" fmla="*/ 1634374 h 5462522"/>
                <a:gd name="connsiteX3" fmla="*/ 2533537 w 4562081"/>
                <a:gd name="connsiteY3" fmla="*/ 1594617 h 5462522"/>
                <a:gd name="connsiteX4" fmla="*/ 2707019 w 4562081"/>
                <a:gd name="connsiteY4" fmla="*/ 130855 h 5462522"/>
                <a:gd name="connsiteX5" fmla="*/ 3946055 w 4562081"/>
                <a:gd name="connsiteY5" fmla="*/ 208270 h 5462522"/>
                <a:gd name="connsiteX6" fmla="*/ 3972000 w 4562081"/>
                <a:gd name="connsiteY6" fmla="*/ 1464505 h 5462522"/>
                <a:gd name="connsiteX7" fmla="*/ 4553891 w 4562081"/>
                <a:gd name="connsiteY7" fmla="*/ 2957182 h 5462522"/>
                <a:gd name="connsiteX8" fmla="*/ 4496063 w 4562081"/>
                <a:gd name="connsiteY8" fmla="*/ 4178792 h 5462522"/>
                <a:gd name="connsiteX9" fmla="*/ 4379762 w 4562081"/>
                <a:gd name="connsiteY9" fmla="*/ 5462522 h 5462522"/>
                <a:gd name="connsiteX10" fmla="*/ 0 w 4562081"/>
                <a:gd name="connsiteY10" fmla="*/ 5393851 h 5462522"/>
                <a:gd name="connsiteX11" fmla="*/ 33296 w 4562081"/>
                <a:gd name="connsiteY11" fmla="*/ 3132279 h 5462522"/>
                <a:gd name="connsiteX12" fmla="*/ 444513 w 4562081"/>
                <a:gd name="connsiteY12" fmla="*/ 1901827 h 5462522"/>
                <a:gd name="connsiteX13" fmla="*/ 505955 w 4562081"/>
                <a:gd name="connsiteY13" fmla="*/ 369394 h 5462522"/>
                <a:gd name="connsiteX14" fmla="*/ 1027441 w 4562081"/>
                <a:gd name="connsiteY14" fmla="*/ 0 h 5462522"/>
                <a:gd name="connsiteX0" fmla="*/ 1103340 w 4562081"/>
                <a:gd name="connsiteY0" fmla="*/ 0 h 5466136"/>
                <a:gd name="connsiteX1" fmla="*/ 1680579 w 4562081"/>
                <a:gd name="connsiteY1" fmla="*/ 499507 h 5466136"/>
                <a:gd name="connsiteX2" fmla="*/ 1676964 w 4562081"/>
                <a:gd name="connsiteY2" fmla="*/ 1637988 h 5466136"/>
                <a:gd name="connsiteX3" fmla="*/ 2533537 w 4562081"/>
                <a:gd name="connsiteY3" fmla="*/ 1598231 h 5466136"/>
                <a:gd name="connsiteX4" fmla="*/ 2707019 w 4562081"/>
                <a:gd name="connsiteY4" fmla="*/ 134469 h 5466136"/>
                <a:gd name="connsiteX5" fmla="*/ 3946055 w 4562081"/>
                <a:gd name="connsiteY5" fmla="*/ 211884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676964 w 4562081"/>
                <a:gd name="connsiteY2" fmla="*/ 1637988 h 5466136"/>
                <a:gd name="connsiteX3" fmla="*/ 2533537 w 4562081"/>
                <a:gd name="connsiteY3" fmla="*/ 1598231 h 5466136"/>
                <a:gd name="connsiteX4" fmla="*/ 2707019 w 4562081"/>
                <a:gd name="connsiteY4" fmla="*/ 134469 h 5466136"/>
                <a:gd name="connsiteX5" fmla="*/ 3946055 w 4562081"/>
                <a:gd name="connsiteY5" fmla="*/ 211884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533537 w 4562081"/>
                <a:gd name="connsiteY3" fmla="*/ 1598231 h 5466136"/>
                <a:gd name="connsiteX4" fmla="*/ 2707019 w 4562081"/>
                <a:gd name="connsiteY4" fmla="*/ 134469 h 5466136"/>
                <a:gd name="connsiteX5" fmla="*/ 3946055 w 4562081"/>
                <a:gd name="connsiteY5" fmla="*/ 211884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533537 w 4562081"/>
                <a:gd name="connsiteY3" fmla="*/ 1598231 h 5466136"/>
                <a:gd name="connsiteX4" fmla="*/ 2707019 w 4562081"/>
                <a:gd name="connsiteY4" fmla="*/ 134469 h 5466136"/>
                <a:gd name="connsiteX5" fmla="*/ 3946055 w 4562081"/>
                <a:gd name="connsiteY5" fmla="*/ 211884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638350 w 4562081"/>
                <a:gd name="connsiteY3" fmla="*/ 1591002 h 5466136"/>
                <a:gd name="connsiteX4" fmla="*/ 2707019 w 4562081"/>
                <a:gd name="connsiteY4" fmla="*/ 134469 h 5466136"/>
                <a:gd name="connsiteX5" fmla="*/ 3946055 w 4562081"/>
                <a:gd name="connsiteY5" fmla="*/ 211884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584136 w 4562081"/>
                <a:gd name="connsiteY3" fmla="*/ 1572931 h 5466136"/>
                <a:gd name="connsiteX4" fmla="*/ 2707019 w 4562081"/>
                <a:gd name="connsiteY4" fmla="*/ 134469 h 5466136"/>
                <a:gd name="connsiteX5" fmla="*/ 3946055 w 4562081"/>
                <a:gd name="connsiteY5" fmla="*/ 211884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584136 w 4562081"/>
                <a:gd name="connsiteY3" fmla="*/ 1572931 h 5466136"/>
                <a:gd name="connsiteX4" fmla="*/ 2707019 w 4562081"/>
                <a:gd name="connsiteY4" fmla="*/ 134469 h 5466136"/>
                <a:gd name="connsiteX5" fmla="*/ 3946055 w 4562081"/>
                <a:gd name="connsiteY5" fmla="*/ 211884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584136 w 4562081"/>
                <a:gd name="connsiteY3" fmla="*/ 1572931 h 5466136"/>
                <a:gd name="connsiteX4" fmla="*/ 2732319 w 4562081"/>
                <a:gd name="connsiteY4" fmla="*/ 134469 h 5466136"/>
                <a:gd name="connsiteX5" fmla="*/ 3946055 w 4562081"/>
                <a:gd name="connsiteY5" fmla="*/ 211884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584136 w 4562081"/>
                <a:gd name="connsiteY3" fmla="*/ 1572931 h 5466136"/>
                <a:gd name="connsiteX4" fmla="*/ 2732319 w 4562081"/>
                <a:gd name="connsiteY4" fmla="*/ 134469 h 5466136"/>
                <a:gd name="connsiteX5" fmla="*/ 4011111 w 4562081"/>
                <a:gd name="connsiteY5" fmla="*/ 248027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584136 w 4562081"/>
                <a:gd name="connsiteY3" fmla="*/ 1572931 h 5466136"/>
                <a:gd name="connsiteX4" fmla="*/ 2732319 w 4562081"/>
                <a:gd name="connsiteY4" fmla="*/ 134469 h 5466136"/>
                <a:gd name="connsiteX5" fmla="*/ 4011111 w 4562081"/>
                <a:gd name="connsiteY5" fmla="*/ 248027 h 5466136"/>
                <a:gd name="connsiteX6" fmla="*/ 3972000 w 4562081"/>
                <a:gd name="connsiteY6" fmla="*/ 1468119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562081"/>
                <a:gd name="connsiteY0" fmla="*/ 0 h 5466136"/>
                <a:gd name="connsiteX1" fmla="*/ 1745635 w 4562081"/>
                <a:gd name="connsiteY1" fmla="*/ 499507 h 5466136"/>
                <a:gd name="connsiteX2" fmla="*/ 1727563 w 4562081"/>
                <a:gd name="connsiteY2" fmla="*/ 1659674 h 5466136"/>
                <a:gd name="connsiteX3" fmla="*/ 2584136 w 4562081"/>
                <a:gd name="connsiteY3" fmla="*/ 1572931 h 5466136"/>
                <a:gd name="connsiteX4" fmla="*/ 2732319 w 4562081"/>
                <a:gd name="connsiteY4" fmla="*/ 134469 h 5466136"/>
                <a:gd name="connsiteX5" fmla="*/ 4011111 w 4562081"/>
                <a:gd name="connsiteY5" fmla="*/ 248027 h 5466136"/>
                <a:gd name="connsiteX6" fmla="*/ 4000913 w 4562081"/>
                <a:gd name="connsiteY6" fmla="*/ 1471733 h 5466136"/>
                <a:gd name="connsiteX7" fmla="*/ 4553891 w 4562081"/>
                <a:gd name="connsiteY7" fmla="*/ 2960796 h 5466136"/>
                <a:gd name="connsiteX8" fmla="*/ 4496063 w 4562081"/>
                <a:gd name="connsiteY8" fmla="*/ 4182406 h 5466136"/>
                <a:gd name="connsiteX9" fmla="*/ 4379762 w 4562081"/>
                <a:gd name="connsiteY9" fmla="*/ 5466136 h 5466136"/>
                <a:gd name="connsiteX10" fmla="*/ 0 w 4562081"/>
                <a:gd name="connsiteY10" fmla="*/ 5397465 h 5466136"/>
                <a:gd name="connsiteX11" fmla="*/ 33296 w 4562081"/>
                <a:gd name="connsiteY11" fmla="*/ 3135893 h 5466136"/>
                <a:gd name="connsiteX12" fmla="*/ 444513 w 4562081"/>
                <a:gd name="connsiteY12" fmla="*/ 1905441 h 5466136"/>
                <a:gd name="connsiteX13" fmla="*/ 505955 w 4562081"/>
                <a:gd name="connsiteY13" fmla="*/ 373008 h 5466136"/>
                <a:gd name="connsiteX14" fmla="*/ 1103340 w 4562081"/>
                <a:gd name="connsiteY14" fmla="*/ 0 h 5466136"/>
                <a:gd name="connsiteX0" fmla="*/ 1103340 w 4606650"/>
                <a:gd name="connsiteY0" fmla="*/ 0 h 5466136"/>
                <a:gd name="connsiteX1" fmla="*/ 1745635 w 4606650"/>
                <a:gd name="connsiteY1" fmla="*/ 499507 h 5466136"/>
                <a:gd name="connsiteX2" fmla="*/ 1727563 w 4606650"/>
                <a:gd name="connsiteY2" fmla="*/ 1659674 h 5466136"/>
                <a:gd name="connsiteX3" fmla="*/ 2584136 w 4606650"/>
                <a:gd name="connsiteY3" fmla="*/ 1572931 h 5466136"/>
                <a:gd name="connsiteX4" fmla="*/ 2732319 w 4606650"/>
                <a:gd name="connsiteY4" fmla="*/ 134469 h 5466136"/>
                <a:gd name="connsiteX5" fmla="*/ 4011111 w 4606650"/>
                <a:gd name="connsiteY5" fmla="*/ 248027 h 5466136"/>
                <a:gd name="connsiteX6" fmla="*/ 4000913 w 4606650"/>
                <a:gd name="connsiteY6" fmla="*/ 1471733 h 5466136"/>
                <a:gd name="connsiteX7" fmla="*/ 4600876 w 4606650"/>
                <a:gd name="connsiteY7" fmla="*/ 2964410 h 5466136"/>
                <a:gd name="connsiteX8" fmla="*/ 4496063 w 4606650"/>
                <a:gd name="connsiteY8" fmla="*/ 4182406 h 5466136"/>
                <a:gd name="connsiteX9" fmla="*/ 4379762 w 4606650"/>
                <a:gd name="connsiteY9" fmla="*/ 5466136 h 5466136"/>
                <a:gd name="connsiteX10" fmla="*/ 0 w 4606650"/>
                <a:gd name="connsiteY10" fmla="*/ 5397465 h 5466136"/>
                <a:gd name="connsiteX11" fmla="*/ 33296 w 4606650"/>
                <a:gd name="connsiteY11" fmla="*/ 3135893 h 5466136"/>
                <a:gd name="connsiteX12" fmla="*/ 444513 w 4606650"/>
                <a:gd name="connsiteY12" fmla="*/ 1905441 h 5466136"/>
                <a:gd name="connsiteX13" fmla="*/ 505955 w 4606650"/>
                <a:gd name="connsiteY13" fmla="*/ 373008 h 5466136"/>
                <a:gd name="connsiteX14" fmla="*/ 1103340 w 4606650"/>
                <a:gd name="connsiteY14" fmla="*/ 0 h 5466136"/>
                <a:gd name="connsiteX0" fmla="*/ 1103340 w 4606650"/>
                <a:gd name="connsiteY0" fmla="*/ 0 h 5466136"/>
                <a:gd name="connsiteX1" fmla="*/ 1745635 w 4606650"/>
                <a:gd name="connsiteY1" fmla="*/ 499507 h 5466136"/>
                <a:gd name="connsiteX2" fmla="*/ 1727563 w 4606650"/>
                <a:gd name="connsiteY2" fmla="*/ 1659674 h 5466136"/>
                <a:gd name="connsiteX3" fmla="*/ 2584136 w 4606650"/>
                <a:gd name="connsiteY3" fmla="*/ 1572931 h 5466136"/>
                <a:gd name="connsiteX4" fmla="*/ 2732319 w 4606650"/>
                <a:gd name="connsiteY4" fmla="*/ 134469 h 5466136"/>
                <a:gd name="connsiteX5" fmla="*/ 4011111 w 4606650"/>
                <a:gd name="connsiteY5" fmla="*/ 248027 h 5466136"/>
                <a:gd name="connsiteX6" fmla="*/ 4000913 w 4606650"/>
                <a:gd name="connsiteY6" fmla="*/ 1471733 h 5466136"/>
                <a:gd name="connsiteX7" fmla="*/ 4600876 w 4606650"/>
                <a:gd name="connsiteY7" fmla="*/ 2964410 h 5466136"/>
                <a:gd name="connsiteX8" fmla="*/ 4496063 w 4606650"/>
                <a:gd name="connsiteY8" fmla="*/ 4182406 h 5466136"/>
                <a:gd name="connsiteX9" fmla="*/ 4379762 w 4606650"/>
                <a:gd name="connsiteY9" fmla="*/ 5466136 h 5466136"/>
                <a:gd name="connsiteX10" fmla="*/ 0 w 4606650"/>
                <a:gd name="connsiteY10" fmla="*/ 5397465 h 5466136"/>
                <a:gd name="connsiteX11" fmla="*/ 33296 w 4606650"/>
                <a:gd name="connsiteY11" fmla="*/ 3135893 h 5466136"/>
                <a:gd name="connsiteX12" fmla="*/ 444513 w 4606650"/>
                <a:gd name="connsiteY12" fmla="*/ 1905441 h 5466136"/>
                <a:gd name="connsiteX13" fmla="*/ 505955 w 4606650"/>
                <a:gd name="connsiteY13" fmla="*/ 373008 h 5466136"/>
                <a:gd name="connsiteX14" fmla="*/ 1103340 w 4606650"/>
                <a:gd name="connsiteY14" fmla="*/ 0 h 5466136"/>
                <a:gd name="connsiteX0" fmla="*/ 1103340 w 4606650"/>
                <a:gd name="connsiteY0" fmla="*/ 0 h 5466136"/>
                <a:gd name="connsiteX1" fmla="*/ 1745635 w 4606650"/>
                <a:gd name="connsiteY1" fmla="*/ 499507 h 5466136"/>
                <a:gd name="connsiteX2" fmla="*/ 1727563 w 4606650"/>
                <a:gd name="connsiteY2" fmla="*/ 1659674 h 5466136"/>
                <a:gd name="connsiteX3" fmla="*/ 2584136 w 4606650"/>
                <a:gd name="connsiteY3" fmla="*/ 1572931 h 5466136"/>
                <a:gd name="connsiteX4" fmla="*/ 2732319 w 4606650"/>
                <a:gd name="connsiteY4" fmla="*/ 134469 h 5466136"/>
                <a:gd name="connsiteX5" fmla="*/ 4011111 w 4606650"/>
                <a:gd name="connsiteY5" fmla="*/ 248027 h 5466136"/>
                <a:gd name="connsiteX6" fmla="*/ 4018984 w 4606650"/>
                <a:gd name="connsiteY6" fmla="*/ 1468118 h 5466136"/>
                <a:gd name="connsiteX7" fmla="*/ 4600876 w 4606650"/>
                <a:gd name="connsiteY7" fmla="*/ 2964410 h 5466136"/>
                <a:gd name="connsiteX8" fmla="*/ 4496063 w 4606650"/>
                <a:gd name="connsiteY8" fmla="*/ 4182406 h 5466136"/>
                <a:gd name="connsiteX9" fmla="*/ 4379762 w 4606650"/>
                <a:gd name="connsiteY9" fmla="*/ 5466136 h 5466136"/>
                <a:gd name="connsiteX10" fmla="*/ 0 w 4606650"/>
                <a:gd name="connsiteY10" fmla="*/ 5397465 h 5466136"/>
                <a:gd name="connsiteX11" fmla="*/ 33296 w 4606650"/>
                <a:gd name="connsiteY11" fmla="*/ 3135893 h 5466136"/>
                <a:gd name="connsiteX12" fmla="*/ 444513 w 4606650"/>
                <a:gd name="connsiteY12" fmla="*/ 1905441 h 5466136"/>
                <a:gd name="connsiteX13" fmla="*/ 505955 w 4606650"/>
                <a:gd name="connsiteY13" fmla="*/ 373008 h 5466136"/>
                <a:gd name="connsiteX14" fmla="*/ 1103340 w 4606650"/>
                <a:gd name="connsiteY14" fmla="*/ 0 h 5466136"/>
                <a:gd name="connsiteX0" fmla="*/ 1103340 w 4606650"/>
                <a:gd name="connsiteY0" fmla="*/ 0 h 5466136"/>
                <a:gd name="connsiteX1" fmla="*/ 1745635 w 4606650"/>
                <a:gd name="connsiteY1" fmla="*/ 499507 h 5466136"/>
                <a:gd name="connsiteX2" fmla="*/ 1727563 w 4606650"/>
                <a:gd name="connsiteY2" fmla="*/ 1659674 h 5466136"/>
                <a:gd name="connsiteX3" fmla="*/ 2584136 w 4606650"/>
                <a:gd name="connsiteY3" fmla="*/ 1572931 h 5466136"/>
                <a:gd name="connsiteX4" fmla="*/ 2732319 w 4606650"/>
                <a:gd name="connsiteY4" fmla="*/ 134469 h 5466136"/>
                <a:gd name="connsiteX5" fmla="*/ 4011111 w 4606650"/>
                <a:gd name="connsiteY5" fmla="*/ 248027 h 5466136"/>
                <a:gd name="connsiteX6" fmla="*/ 4018984 w 4606650"/>
                <a:gd name="connsiteY6" fmla="*/ 1468118 h 5466136"/>
                <a:gd name="connsiteX7" fmla="*/ 4600876 w 4606650"/>
                <a:gd name="connsiteY7" fmla="*/ 2964410 h 5466136"/>
                <a:gd name="connsiteX8" fmla="*/ 4496063 w 4606650"/>
                <a:gd name="connsiteY8" fmla="*/ 4182406 h 5466136"/>
                <a:gd name="connsiteX9" fmla="*/ 4379762 w 4606650"/>
                <a:gd name="connsiteY9" fmla="*/ 5466136 h 5466136"/>
                <a:gd name="connsiteX10" fmla="*/ 0 w 4606650"/>
                <a:gd name="connsiteY10" fmla="*/ 5397465 h 5466136"/>
                <a:gd name="connsiteX11" fmla="*/ 33296 w 4606650"/>
                <a:gd name="connsiteY11" fmla="*/ 3135893 h 5466136"/>
                <a:gd name="connsiteX12" fmla="*/ 444513 w 4606650"/>
                <a:gd name="connsiteY12" fmla="*/ 1905441 h 5466136"/>
                <a:gd name="connsiteX13" fmla="*/ 505955 w 4606650"/>
                <a:gd name="connsiteY13" fmla="*/ 373008 h 5466136"/>
                <a:gd name="connsiteX14" fmla="*/ 1103340 w 4606650"/>
                <a:gd name="connsiteY14" fmla="*/ 0 h 5466136"/>
                <a:gd name="connsiteX0" fmla="*/ 1103340 w 4606650"/>
                <a:gd name="connsiteY0" fmla="*/ 0 h 5466136"/>
                <a:gd name="connsiteX1" fmla="*/ 1745635 w 4606650"/>
                <a:gd name="connsiteY1" fmla="*/ 499507 h 5466136"/>
                <a:gd name="connsiteX2" fmla="*/ 1727563 w 4606650"/>
                <a:gd name="connsiteY2" fmla="*/ 1659674 h 5466136"/>
                <a:gd name="connsiteX3" fmla="*/ 2584136 w 4606650"/>
                <a:gd name="connsiteY3" fmla="*/ 1572931 h 5466136"/>
                <a:gd name="connsiteX4" fmla="*/ 2732319 w 4606650"/>
                <a:gd name="connsiteY4" fmla="*/ 134469 h 5466136"/>
                <a:gd name="connsiteX5" fmla="*/ 4011111 w 4606650"/>
                <a:gd name="connsiteY5" fmla="*/ 248027 h 5466136"/>
                <a:gd name="connsiteX6" fmla="*/ 4018984 w 4606650"/>
                <a:gd name="connsiteY6" fmla="*/ 1468118 h 5466136"/>
                <a:gd name="connsiteX7" fmla="*/ 4600876 w 4606650"/>
                <a:gd name="connsiteY7" fmla="*/ 2964410 h 5466136"/>
                <a:gd name="connsiteX8" fmla="*/ 4496063 w 4606650"/>
                <a:gd name="connsiteY8" fmla="*/ 4182406 h 5466136"/>
                <a:gd name="connsiteX9" fmla="*/ 4379762 w 4606650"/>
                <a:gd name="connsiteY9" fmla="*/ 5466136 h 5466136"/>
                <a:gd name="connsiteX10" fmla="*/ 0 w 4606650"/>
                <a:gd name="connsiteY10" fmla="*/ 5397465 h 5466136"/>
                <a:gd name="connsiteX11" fmla="*/ 33296 w 4606650"/>
                <a:gd name="connsiteY11" fmla="*/ 3135893 h 5466136"/>
                <a:gd name="connsiteX12" fmla="*/ 444513 w 4606650"/>
                <a:gd name="connsiteY12" fmla="*/ 1905441 h 5466136"/>
                <a:gd name="connsiteX13" fmla="*/ 505955 w 4606650"/>
                <a:gd name="connsiteY13" fmla="*/ 373008 h 5466136"/>
                <a:gd name="connsiteX14" fmla="*/ 1103340 w 4606650"/>
                <a:gd name="connsiteY14" fmla="*/ 0 h 5466136"/>
                <a:gd name="connsiteX0" fmla="*/ 1103340 w 4606650"/>
                <a:gd name="connsiteY0" fmla="*/ 0 h 5466136"/>
                <a:gd name="connsiteX1" fmla="*/ 1745635 w 4606650"/>
                <a:gd name="connsiteY1" fmla="*/ 499507 h 5466136"/>
                <a:gd name="connsiteX2" fmla="*/ 1727563 w 4606650"/>
                <a:gd name="connsiteY2" fmla="*/ 1659674 h 5466136"/>
                <a:gd name="connsiteX3" fmla="*/ 2584136 w 4606650"/>
                <a:gd name="connsiteY3" fmla="*/ 1572931 h 5466136"/>
                <a:gd name="connsiteX4" fmla="*/ 2732319 w 4606650"/>
                <a:gd name="connsiteY4" fmla="*/ 134469 h 5466136"/>
                <a:gd name="connsiteX5" fmla="*/ 4011111 w 4606650"/>
                <a:gd name="connsiteY5" fmla="*/ 248027 h 5466136"/>
                <a:gd name="connsiteX6" fmla="*/ 4018984 w 4606650"/>
                <a:gd name="connsiteY6" fmla="*/ 1468118 h 5466136"/>
                <a:gd name="connsiteX7" fmla="*/ 4600876 w 4606650"/>
                <a:gd name="connsiteY7" fmla="*/ 2964410 h 5466136"/>
                <a:gd name="connsiteX8" fmla="*/ 4496063 w 4606650"/>
                <a:gd name="connsiteY8" fmla="*/ 4182406 h 5466136"/>
                <a:gd name="connsiteX9" fmla="*/ 4379762 w 4606650"/>
                <a:gd name="connsiteY9" fmla="*/ 5466136 h 5466136"/>
                <a:gd name="connsiteX10" fmla="*/ 0 w 4606650"/>
                <a:gd name="connsiteY10" fmla="*/ 5397465 h 5466136"/>
                <a:gd name="connsiteX11" fmla="*/ 33296 w 4606650"/>
                <a:gd name="connsiteY11" fmla="*/ 3135893 h 5466136"/>
                <a:gd name="connsiteX12" fmla="*/ 444513 w 4606650"/>
                <a:gd name="connsiteY12" fmla="*/ 1905441 h 5466136"/>
                <a:gd name="connsiteX13" fmla="*/ 505955 w 4606650"/>
                <a:gd name="connsiteY13" fmla="*/ 373008 h 5466136"/>
                <a:gd name="connsiteX14" fmla="*/ 1103340 w 4606650"/>
                <a:gd name="connsiteY14" fmla="*/ 0 h 5466136"/>
                <a:gd name="connsiteX0" fmla="*/ 1103340 w 4608346"/>
                <a:gd name="connsiteY0" fmla="*/ 0 h 5466136"/>
                <a:gd name="connsiteX1" fmla="*/ 1745635 w 4608346"/>
                <a:gd name="connsiteY1" fmla="*/ 499507 h 5466136"/>
                <a:gd name="connsiteX2" fmla="*/ 1727563 w 4608346"/>
                <a:gd name="connsiteY2" fmla="*/ 1659674 h 5466136"/>
                <a:gd name="connsiteX3" fmla="*/ 2584136 w 4608346"/>
                <a:gd name="connsiteY3" fmla="*/ 1572931 h 5466136"/>
                <a:gd name="connsiteX4" fmla="*/ 2732319 w 4608346"/>
                <a:gd name="connsiteY4" fmla="*/ 134469 h 5466136"/>
                <a:gd name="connsiteX5" fmla="*/ 4011111 w 4608346"/>
                <a:gd name="connsiteY5" fmla="*/ 248027 h 5466136"/>
                <a:gd name="connsiteX6" fmla="*/ 4018984 w 4608346"/>
                <a:gd name="connsiteY6" fmla="*/ 1468118 h 5466136"/>
                <a:gd name="connsiteX7" fmla="*/ 4600876 w 4608346"/>
                <a:gd name="connsiteY7" fmla="*/ 2964410 h 5466136"/>
                <a:gd name="connsiteX8" fmla="*/ 4532205 w 4608346"/>
                <a:gd name="connsiteY8" fmla="*/ 4189634 h 5466136"/>
                <a:gd name="connsiteX9" fmla="*/ 4379762 w 4608346"/>
                <a:gd name="connsiteY9" fmla="*/ 5466136 h 5466136"/>
                <a:gd name="connsiteX10" fmla="*/ 0 w 4608346"/>
                <a:gd name="connsiteY10" fmla="*/ 5397465 h 5466136"/>
                <a:gd name="connsiteX11" fmla="*/ 33296 w 4608346"/>
                <a:gd name="connsiteY11" fmla="*/ 3135893 h 5466136"/>
                <a:gd name="connsiteX12" fmla="*/ 444513 w 4608346"/>
                <a:gd name="connsiteY12" fmla="*/ 1905441 h 5466136"/>
                <a:gd name="connsiteX13" fmla="*/ 505955 w 4608346"/>
                <a:gd name="connsiteY13" fmla="*/ 373008 h 5466136"/>
                <a:gd name="connsiteX14" fmla="*/ 1103340 w 4608346"/>
                <a:gd name="connsiteY14" fmla="*/ 0 h 5466136"/>
                <a:gd name="connsiteX0" fmla="*/ 1103340 w 4608346"/>
                <a:gd name="connsiteY0" fmla="*/ 0 h 5444450"/>
                <a:gd name="connsiteX1" fmla="*/ 1745635 w 4608346"/>
                <a:gd name="connsiteY1" fmla="*/ 499507 h 5444450"/>
                <a:gd name="connsiteX2" fmla="*/ 1727563 w 4608346"/>
                <a:gd name="connsiteY2" fmla="*/ 1659674 h 5444450"/>
                <a:gd name="connsiteX3" fmla="*/ 2584136 w 4608346"/>
                <a:gd name="connsiteY3" fmla="*/ 1572931 h 5444450"/>
                <a:gd name="connsiteX4" fmla="*/ 2732319 w 4608346"/>
                <a:gd name="connsiteY4" fmla="*/ 134469 h 5444450"/>
                <a:gd name="connsiteX5" fmla="*/ 4011111 w 4608346"/>
                <a:gd name="connsiteY5" fmla="*/ 248027 h 5444450"/>
                <a:gd name="connsiteX6" fmla="*/ 4018984 w 4608346"/>
                <a:gd name="connsiteY6" fmla="*/ 1468118 h 5444450"/>
                <a:gd name="connsiteX7" fmla="*/ 4600876 w 4608346"/>
                <a:gd name="connsiteY7" fmla="*/ 2964410 h 5444450"/>
                <a:gd name="connsiteX8" fmla="*/ 4532205 w 4608346"/>
                <a:gd name="connsiteY8" fmla="*/ 4189634 h 5444450"/>
                <a:gd name="connsiteX9" fmla="*/ 4423133 w 4608346"/>
                <a:gd name="connsiteY9" fmla="*/ 5444450 h 5444450"/>
                <a:gd name="connsiteX10" fmla="*/ 0 w 4608346"/>
                <a:gd name="connsiteY10" fmla="*/ 5397465 h 5444450"/>
                <a:gd name="connsiteX11" fmla="*/ 33296 w 4608346"/>
                <a:gd name="connsiteY11" fmla="*/ 3135893 h 5444450"/>
                <a:gd name="connsiteX12" fmla="*/ 444513 w 4608346"/>
                <a:gd name="connsiteY12" fmla="*/ 1905441 h 5444450"/>
                <a:gd name="connsiteX13" fmla="*/ 505955 w 4608346"/>
                <a:gd name="connsiteY13" fmla="*/ 373008 h 5444450"/>
                <a:gd name="connsiteX14" fmla="*/ 1103340 w 4608346"/>
                <a:gd name="connsiteY14" fmla="*/ 0 h 5444450"/>
                <a:gd name="connsiteX0" fmla="*/ 1103340 w 4608346"/>
                <a:gd name="connsiteY0" fmla="*/ 0 h 5444450"/>
                <a:gd name="connsiteX1" fmla="*/ 1745635 w 4608346"/>
                <a:gd name="connsiteY1" fmla="*/ 499507 h 5444450"/>
                <a:gd name="connsiteX2" fmla="*/ 1727563 w 4608346"/>
                <a:gd name="connsiteY2" fmla="*/ 1659674 h 5444450"/>
                <a:gd name="connsiteX3" fmla="*/ 2584136 w 4608346"/>
                <a:gd name="connsiteY3" fmla="*/ 1572931 h 5444450"/>
                <a:gd name="connsiteX4" fmla="*/ 2732319 w 4608346"/>
                <a:gd name="connsiteY4" fmla="*/ 134469 h 5444450"/>
                <a:gd name="connsiteX5" fmla="*/ 4011111 w 4608346"/>
                <a:gd name="connsiteY5" fmla="*/ 248027 h 5444450"/>
                <a:gd name="connsiteX6" fmla="*/ 4018984 w 4608346"/>
                <a:gd name="connsiteY6" fmla="*/ 1468118 h 5444450"/>
                <a:gd name="connsiteX7" fmla="*/ 4600876 w 4608346"/>
                <a:gd name="connsiteY7" fmla="*/ 2964410 h 5444450"/>
                <a:gd name="connsiteX8" fmla="*/ 4532205 w 4608346"/>
                <a:gd name="connsiteY8" fmla="*/ 4189634 h 5444450"/>
                <a:gd name="connsiteX9" fmla="*/ 4423133 w 4608346"/>
                <a:gd name="connsiteY9" fmla="*/ 5444450 h 5444450"/>
                <a:gd name="connsiteX10" fmla="*/ 0 w 4608346"/>
                <a:gd name="connsiteY10" fmla="*/ 5397465 h 5444450"/>
                <a:gd name="connsiteX11" fmla="*/ 33296 w 4608346"/>
                <a:gd name="connsiteY11" fmla="*/ 3135893 h 5444450"/>
                <a:gd name="connsiteX12" fmla="*/ 444513 w 4608346"/>
                <a:gd name="connsiteY12" fmla="*/ 1905441 h 5444450"/>
                <a:gd name="connsiteX13" fmla="*/ 505955 w 4608346"/>
                <a:gd name="connsiteY13" fmla="*/ 373008 h 5444450"/>
                <a:gd name="connsiteX14" fmla="*/ 1103340 w 4608346"/>
                <a:gd name="connsiteY14" fmla="*/ 0 h 5444450"/>
                <a:gd name="connsiteX0" fmla="*/ 1103340 w 4608346"/>
                <a:gd name="connsiteY0" fmla="*/ 0 h 5469750"/>
                <a:gd name="connsiteX1" fmla="*/ 1745635 w 4608346"/>
                <a:gd name="connsiteY1" fmla="*/ 499507 h 5469750"/>
                <a:gd name="connsiteX2" fmla="*/ 1727563 w 4608346"/>
                <a:gd name="connsiteY2" fmla="*/ 1659674 h 5469750"/>
                <a:gd name="connsiteX3" fmla="*/ 2584136 w 4608346"/>
                <a:gd name="connsiteY3" fmla="*/ 1572931 h 5469750"/>
                <a:gd name="connsiteX4" fmla="*/ 2732319 w 4608346"/>
                <a:gd name="connsiteY4" fmla="*/ 134469 h 5469750"/>
                <a:gd name="connsiteX5" fmla="*/ 4011111 w 4608346"/>
                <a:gd name="connsiteY5" fmla="*/ 248027 h 5469750"/>
                <a:gd name="connsiteX6" fmla="*/ 4018984 w 4608346"/>
                <a:gd name="connsiteY6" fmla="*/ 1468118 h 5469750"/>
                <a:gd name="connsiteX7" fmla="*/ 4600876 w 4608346"/>
                <a:gd name="connsiteY7" fmla="*/ 2964410 h 5469750"/>
                <a:gd name="connsiteX8" fmla="*/ 4532205 w 4608346"/>
                <a:gd name="connsiteY8" fmla="*/ 4189634 h 5469750"/>
                <a:gd name="connsiteX9" fmla="*/ 4412290 w 4608346"/>
                <a:gd name="connsiteY9" fmla="*/ 5469750 h 5469750"/>
                <a:gd name="connsiteX10" fmla="*/ 0 w 4608346"/>
                <a:gd name="connsiteY10" fmla="*/ 5397465 h 5469750"/>
                <a:gd name="connsiteX11" fmla="*/ 33296 w 4608346"/>
                <a:gd name="connsiteY11" fmla="*/ 3135893 h 5469750"/>
                <a:gd name="connsiteX12" fmla="*/ 444513 w 4608346"/>
                <a:gd name="connsiteY12" fmla="*/ 1905441 h 5469750"/>
                <a:gd name="connsiteX13" fmla="*/ 505955 w 4608346"/>
                <a:gd name="connsiteY13" fmla="*/ 373008 h 5469750"/>
                <a:gd name="connsiteX14" fmla="*/ 1103340 w 4608346"/>
                <a:gd name="connsiteY14" fmla="*/ 0 h 5469750"/>
                <a:gd name="connsiteX0" fmla="*/ 1103340 w 4608346"/>
                <a:gd name="connsiteY0" fmla="*/ 0 h 5469750"/>
                <a:gd name="connsiteX1" fmla="*/ 1745635 w 4608346"/>
                <a:gd name="connsiteY1" fmla="*/ 499507 h 5469750"/>
                <a:gd name="connsiteX2" fmla="*/ 1727563 w 4608346"/>
                <a:gd name="connsiteY2" fmla="*/ 1659674 h 5469750"/>
                <a:gd name="connsiteX3" fmla="*/ 2584136 w 4608346"/>
                <a:gd name="connsiteY3" fmla="*/ 1572931 h 5469750"/>
                <a:gd name="connsiteX4" fmla="*/ 2732319 w 4608346"/>
                <a:gd name="connsiteY4" fmla="*/ 134469 h 5469750"/>
                <a:gd name="connsiteX5" fmla="*/ 4011111 w 4608346"/>
                <a:gd name="connsiteY5" fmla="*/ 248027 h 5469750"/>
                <a:gd name="connsiteX6" fmla="*/ 4018984 w 4608346"/>
                <a:gd name="connsiteY6" fmla="*/ 1468118 h 5469750"/>
                <a:gd name="connsiteX7" fmla="*/ 4600876 w 4608346"/>
                <a:gd name="connsiteY7" fmla="*/ 2964410 h 5469750"/>
                <a:gd name="connsiteX8" fmla="*/ 4532205 w 4608346"/>
                <a:gd name="connsiteY8" fmla="*/ 4189634 h 5469750"/>
                <a:gd name="connsiteX9" fmla="*/ 4412290 w 4608346"/>
                <a:gd name="connsiteY9" fmla="*/ 5469750 h 5469750"/>
                <a:gd name="connsiteX10" fmla="*/ 0 w 4608346"/>
                <a:gd name="connsiteY10" fmla="*/ 5397465 h 5469750"/>
                <a:gd name="connsiteX11" fmla="*/ 33296 w 4608346"/>
                <a:gd name="connsiteY11" fmla="*/ 3135893 h 5469750"/>
                <a:gd name="connsiteX12" fmla="*/ 444513 w 4608346"/>
                <a:gd name="connsiteY12" fmla="*/ 1905441 h 5469750"/>
                <a:gd name="connsiteX13" fmla="*/ 505955 w 4608346"/>
                <a:gd name="connsiteY13" fmla="*/ 373008 h 5469750"/>
                <a:gd name="connsiteX14" fmla="*/ 1103340 w 4608346"/>
                <a:gd name="connsiteY14" fmla="*/ 0 h 5469750"/>
                <a:gd name="connsiteX0" fmla="*/ 1087979 w 4592985"/>
                <a:gd name="connsiteY0" fmla="*/ 0 h 5469750"/>
                <a:gd name="connsiteX1" fmla="*/ 1730274 w 4592985"/>
                <a:gd name="connsiteY1" fmla="*/ 499507 h 5469750"/>
                <a:gd name="connsiteX2" fmla="*/ 1712202 w 4592985"/>
                <a:gd name="connsiteY2" fmla="*/ 1659674 h 5469750"/>
                <a:gd name="connsiteX3" fmla="*/ 2568775 w 4592985"/>
                <a:gd name="connsiteY3" fmla="*/ 1572931 h 5469750"/>
                <a:gd name="connsiteX4" fmla="*/ 2716958 w 4592985"/>
                <a:gd name="connsiteY4" fmla="*/ 134469 h 5469750"/>
                <a:gd name="connsiteX5" fmla="*/ 3995750 w 4592985"/>
                <a:gd name="connsiteY5" fmla="*/ 248027 h 5469750"/>
                <a:gd name="connsiteX6" fmla="*/ 4003623 w 4592985"/>
                <a:gd name="connsiteY6" fmla="*/ 1468118 h 5469750"/>
                <a:gd name="connsiteX7" fmla="*/ 4585515 w 4592985"/>
                <a:gd name="connsiteY7" fmla="*/ 2964410 h 5469750"/>
                <a:gd name="connsiteX8" fmla="*/ 4516844 w 4592985"/>
                <a:gd name="connsiteY8" fmla="*/ 4189634 h 5469750"/>
                <a:gd name="connsiteX9" fmla="*/ 4396929 w 4592985"/>
                <a:gd name="connsiteY9" fmla="*/ 5469750 h 5469750"/>
                <a:gd name="connsiteX10" fmla="*/ 56924 w 4592985"/>
                <a:gd name="connsiteY10" fmla="*/ 5408308 h 5469750"/>
                <a:gd name="connsiteX11" fmla="*/ 17935 w 4592985"/>
                <a:gd name="connsiteY11" fmla="*/ 3135893 h 5469750"/>
                <a:gd name="connsiteX12" fmla="*/ 429152 w 4592985"/>
                <a:gd name="connsiteY12" fmla="*/ 1905441 h 5469750"/>
                <a:gd name="connsiteX13" fmla="*/ 490594 w 4592985"/>
                <a:gd name="connsiteY13" fmla="*/ 373008 h 5469750"/>
                <a:gd name="connsiteX14" fmla="*/ 1087979 w 4592985"/>
                <a:gd name="connsiteY14" fmla="*/ 0 h 5469750"/>
                <a:gd name="connsiteX0" fmla="*/ 1088750 w 4593756"/>
                <a:gd name="connsiteY0" fmla="*/ 0 h 5469750"/>
                <a:gd name="connsiteX1" fmla="*/ 1731045 w 4593756"/>
                <a:gd name="connsiteY1" fmla="*/ 499507 h 5469750"/>
                <a:gd name="connsiteX2" fmla="*/ 1712973 w 4593756"/>
                <a:gd name="connsiteY2" fmla="*/ 1659674 h 5469750"/>
                <a:gd name="connsiteX3" fmla="*/ 2569546 w 4593756"/>
                <a:gd name="connsiteY3" fmla="*/ 1572931 h 5469750"/>
                <a:gd name="connsiteX4" fmla="*/ 2717729 w 4593756"/>
                <a:gd name="connsiteY4" fmla="*/ 134469 h 5469750"/>
                <a:gd name="connsiteX5" fmla="*/ 3996521 w 4593756"/>
                <a:gd name="connsiteY5" fmla="*/ 248027 h 5469750"/>
                <a:gd name="connsiteX6" fmla="*/ 4004394 w 4593756"/>
                <a:gd name="connsiteY6" fmla="*/ 1468118 h 5469750"/>
                <a:gd name="connsiteX7" fmla="*/ 4586286 w 4593756"/>
                <a:gd name="connsiteY7" fmla="*/ 2964410 h 5469750"/>
                <a:gd name="connsiteX8" fmla="*/ 4517615 w 4593756"/>
                <a:gd name="connsiteY8" fmla="*/ 4189634 h 5469750"/>
                <a:gd name="connsiteX9" fmla="*/ 4397700 w 4593756"/>
                <a:gd name="connsiteY9" fmla="*/ 5469750 h 5469750"/>
                <a:gd name="connsiteX10" fmla="*/ 46852 w 4593756"/>
                <a:gd name="connsiteY10" fmla="*/ 5343252 h 5469750"/>
                <a:gd name="connsiteX11" fmla="*/ 18706 w 4593756"/>
                <a:gd name="connsiteY11" fmla="*/ 3135893 h 5469750"/>
                <a:gd name="connsiteX12" fmla="*/ 429923 w 4593756"/>
                <a:gd name="connsiteY12" fmla="*/ 1905441 h 5469750"/>
                <a:gd name="connsiteX13" fmla="*/ 491365 w 4593756"/>
                <a:gd name="connsiteY13" fmla="*/ 373008 h 5469750"/>
                <a:gd name="connsiteX14" fmla="*/ 1088750 w 4593756"/>
                <a:gd name="connsiteY14" fmla="*/ 0 h 5469750"/>
                <a:gd name="connsiteX0" fmla="*/ 1088750 w 4593756"/>
                <a:gd name="connsiteY0" fmla="*/ 0 h 5469750"/>
                <a:gd name="connsiteX1" fmla="*/ 1731045 w 4593756"/>
                <a:gd name="connsiteY1" fmla="*/ 499507 h 5469750"/>
                <a:gd name="connsiteX2" fmla="*/ 1712973 w 4593756"/>
                <a:gd name="connsiteY2" fmla="*/ 1659674 h 5469750"/>
                <a:gd name="connsiteX3" fmla="*/ 2569546 w 4593756"/>
                <a:gd name="connsiteY3" fmla="*/ 1572931 h 5469750"/>
                <a:gd name="connsiteX4" fmla="*/ 2717729 w 4593756"/>
                <a:gd name="connsiteY4" fmla="*/ 134469 h 5469750"/>
                <a:gd name="connsiteX5" fmla="*/ 3996521 w 4593756"/>
                <a:gd name="connsiteY5" fmla="*/ 248027 h 5469750"/>
                <a:gd name="connsiteX6" fmla="*/ 4004394 w 4593756"/>
                <a:gd name="connsiteY6" fmla="*/ 1468118 h 5469750"/>
                <a:gd name="connsiteX7" fmla="*/ 4586286 w 4593756"/>
                <a:gd name="connsiteY7" fmla="*/ 2964410 h 5469750"/>
                <a:gd name="connsiteX8" fmla="*/ 4517615 w 4593756"/>
                <a:gd name="connsiteY8" fmla="*/ 4189634 h 5469750"/>
                <a:gd name="connsiteX9" fmla="*/ 4397700 w 4593756"/>
                <a:gd name="connsiteY9" fmla="*/ 5469750 h 5469750"/>
                <a:gd name="connsiteX10" fmla="*/ 46852 w 4593756"/>
                <a:gd name="connsiteY10" fmla="*/ 5343252 h 5469750"/>
                <a:gd name="connsiteX11" fmla="*/ 18706 w 4593756"/>
                <a:gd name="connsiteY11" fmla="*/ 3135893 h 5469750"/>
                <a:gd name="connsiteX12" fmla="*/ 429923 w 4593756"/>
                <a:gd name="connsiteY12" fmla="*/ 1905441 h 5469750"/>
                <a:gd name="connsiteX13" fmla="*/ 491365 w 4593756"/>
                <a:gd name="connsiteY13" fmla="*/ 373008 h 5469750"/>
                <a:gd name="connsiteX14" fmla="*/ 1088750 w 4593756"/>
                <a:gd name="connsiteY14" fmla="*/ 0 h 5469750"/>
                <a:gd name="connsiteX0" fmla="*/ 1070044 w 4575050"/>
                <a:gd name="connsiteY0" fmla="*/ 0 h 5469750"/>
                <a:gd name="connsiteX1" fmla="*/ 1712339 w 4575050"/>
                <a:gd name="connsiteY1" fmla="*/ 499507 h 5469750"/>
                <a:gd name="connsiteX2" fmla="*/ 1694267 w 4575050"/>
                <a:gd name="connsiteY2" fmla="*/ 1659674 h 5469750"/>
                <a:gd name="connsiteX3" fmla="*/ 2550840 w 4575050"/>
                <a:gd name="connsiteY3" fmla="*/ 1572931 h 5469750"/>
                <a:gd name="connsiteX4" fmla="*/ 2699023 w 4575050"/>
                <a:gd name="connsiteY4" fmla="*/ 134469 h 5469750"/>
                <a:gd name="connsiteX5" fmla="*/ 3977815 w 4575050"/>
                <a:gd name="connsiteY5" fmla="*/ 248027 h 5469750"/>
                <a:gd name="connsiteX6" fmla="*/ 3985688 w 4575050"/>
                <a:gd name="connsiteY6" fmla="*/ 1468118 h 5469750"/>
                <a:gd name="connsiteX7" fmla="*/ 4567580 w 4575050"/>
                <a:gd name="connsiteY7" fmla="*/ 2964410 h 5469750"/>
                <a:gd name="connsiteX8" fmla="*/ 4498909 w 4575050"/>
                <a:gd name="connsiteY8" fmla="*/ 4189634 h 5469750"/>
                <a:gd name="connsiteX9" fmla="*/ 4378994 w 4575050"/>
                <a:gd name="connsiteY9" fmla="*/ 5469750 h 5469750"/>
                <a:gd name="connsiteX10" fmla="*/ 28146 w 4575050"/>
                <a:gd name="connsiteY10" fmla="*/ 5343252 h 5469750"/>
                <a:gd name="connsiteX11" fmla="*/ 0 w 4575050"/>
                <a:gd name="connsiteY11" fmla="*/ 3135893 h 5469750"/>
                <a:gd name="connsiteX12" fmla="*/ 411217 w 4575050"/>
                <a:gd name="connsiteY12" fmla="*/ 1905441 h 5469750"/>
                <a:gd name="connsiteX13" fmla="*/ 472659 w 4575050"/>
                <a:gd name="connsiteY13" fmla="*/ 373008 h 5469750"/>
                <a:gd name="connsiteX14" fmla="*/ 1070044 w 4575050"/>
                <a:gd name="connsiteY14" fmla="*/ 0 h 5469750"/>
                <a:gd name="connsiteX0" fmla="*/ 1070812 w 4575818"/>
                <a:gd name="connsiteY0" fmla="*/ 0 h 5469750"/>
                <a:gd name="connsiteX1" fmla="*/ 1713107 w 4575818"/>
                <a:gd name="connsiteY1" fmla="*/ 499507 h 5469750"/>
                <a:gd name="connsiteX2" fmla="*/ 1695035 w 4575818"/>
                <a:gd name="connsiteY2" fmla="*/ 1659674 h 5469750"/>
                <a:gd name="connsiteX3" fmla="*/ 2551608 w 4575818"/>
                <a:gd name="connsiteY3" fmla="*/ 1572931 h 5469750"/>
                <a:gd name="connsiteX4" fmla="*/ 2699791 w 4575818"/>
                <a:gd name="connsiteY4" fmla="*/ 134469 h 5469750"/>
                <a:gd name="connsiteX5" fmla="*/ 3978583 w 4575818"/>
                <a:gd name="connsiteY5" fmla="*/ 248027 h 5469750"/>
                <a:gd name="connsiteX6" fmla="*/ 3986456 w 4575818"/>
                <a:gd name="connsiteY6" fmla="*/ 1468118 h 5469750"/>
                <a:gd name="connsiteX7" fmla="*/ 4568348 w 4575818"/>
                <a:gd name="connsiteY7" fmla="*/ 2964410 h 5469750"/>
                <a:gd name="connsiteX8" fmla="*/ 4499677 w 4575818"/>
                <a:gd name="connsiteY8" fmla="*/ 4189634 h 5469750"/>
                <a:gd name="connsiteX9" fmla="*/ 4379762 w 4575818"/>
                <a:gd name="connsiteY9" fmla="*/ 5469750 h 5469750"/>
                <a:gd name="connsiteX10" fmla="*/ 0 w 4575818"/>
                <a:gd name="connsiteY10" fmla="*/ 5325181 h 5469750"/>
                <a:gd name="connsiteX11" fmla="*/ 768 w 4575818"/>
                <a:gd name="connsiteY11" fmla="*/ 3135893 h 5469750"/>
                <a:gd name="connsiteX12" fmla="*/ 411985 w 4575818"/>
                <a:gd name="connsiteY12" fmla="*/ 1905441 h 5469750"/>
                <a:gd name="connsiteX13" fmla="*/ 473427 w 4575818"/>
                <a:gd name="connsiteY13" fmla="*/ 373008 h 5469750"/>
                <a:gd name="connsiteX14" fmla="*/ 1070812 w 4575818"/>
                <a:gd name="connsiteY14" fmla="*/ 0 h 5469750"/>
                <a:gd name="connsiteX0" fmla="*/ 1070812 w 4575818"/>
                <a:gd name="connsiteY0" fmla="*/ 0 h 5469750"/>
                <a:gd name="connsiteX1" fmla="*/ 1713107 w 4575818"/>
                <a:gd name="connsiteY1" fmla="*/ 499507 h 5469750"/>
                <a:gd name="connsiteX2" fmla="*/ 1695035 w 4575818"/>
                <a:gd name="connsiteY2" fmla="*/ 1659674 h 5469750"/>
                <a:gd name="connsiteX3" fmla="*/ 2551608 w 4575818"/>
                <a:gd name="connsiteY3" fmla="*/ 1572931 h 5469750"/>
                <a:gd name="connsiteX4" fmla="*/ 2699791 w 4575818"/>
                <a:gd name="connsiteY4" fmla="*/ 134469 h 5469750"/>
                <a:gd name="connsiteX5" fmla="*/ 3978583 w 4575818"/>
                <a:gd name="connsiteY5" fmla="*/ 248027 h 5469750"/>
                <a:gd name="connsiteX6" fmla="*/ 3986456 w 4575818"/>
                <a:gd name="connsiteY6" fmla="*/ 1468118 h 5469750"/>
                <a:gd name="connsiteX7" fmla="*/ 4568348 w 4575818"/>
                <a:gd name="connsiteY7" fmla="*/ 2964410 h 5469750"/>
                <a:gd name="connsiteX8" fmla="*/ 4499677 w 4575818"/>
                <a:gd name="connsiteY8" fmla="*/ 4189634 h 5469750"/>
                <a:gd name="connsiteX9" fmla="*/ 4379762 w 4575818"/>
                <a:gd name="connsiteY9" fmla="*/ 5469750 h 5469750"/>
                <a:gd name="connsiteX10" fmla="*/ 0 w 4575818"/>
                <a:gd name="connsiteY10" fmla="*/ 5325181 h 5469750"/>
                <a:gd name="connsiteX11" fmla="*/ 768 w 4575818"/>
                <a:gd name="connsiteY11" fmla="*/ 3135893 h 5469750"/>
                <a:gd name="connsiteX12" fmla="*/ 411985 w 4575818"/>
                <a:gd name="connsiteY12" fmla="*/ 1905441 h 5469750"/>
                <a:gd name="connsiteX13" fmla="*/ 473427 w 4575818"/>
                <a:gd name="connsiteY13" fmla="*/ 373008 h 5469750"/>
                <a:gd name="connsiteX14" fmla="*/ 1070812 w 4575818"/>
                <a:gd name="connsiteY14" fmla="*/ 0 h 5469750"/>
                <a:gd name="connsiteX0" fmla="*/ 1081655 w 4586661"/>
                <a:gd name="connsiteY0" fmla="*/ 0 h 5469750"/>
                <a:gd name="connsiteX1" fmla="*/ 1723950 w 4586661"/>
                <a:gd name="connsiteY1" fmla="*/ 499507 h 5469750"/>
                <a:gd name="connsiteX2" fmla="*/ 1705878 w 4586661"/>
                <a:gd name="connsiteY2" fmla="*/ 1659674 h 5469750"/>
                <a:gd name="connsiteX3" fmla="*/ 2562451 w 4586661"/>
                <a:gd name="connsiteY3" fmla="*/ 1572931 h 5469750"/>
                <a:gd name="connsiteX4" fmla="*/ 2710634 w 4586661"/>
                <a:gd name="connsiteY4" fmla="*/ 134469 h 5469750"/>
                <a:gd name="connsiteX5" fmla="*/ 3989426 w 4586661"/>
                <a:gd name="connsiteY5" fmla="*/ 248027 h 5469750"/>
                <a:gd name="connsiteX6" fmla="*/ 3997299 w 4586661"/>
                <a:gd name="connsiteY6" fmla="*/ 1468118 h 5469750"/>
                <a:gd name="connsiteX7" fmla="*/ 4579191 w 4586661"/>
                <a:gd name="connsiteY7" fmla="*/ 2964410 h 5469750"/>
                <a:gd name="connsiteX8" fmla="*/ 4510520 w 4586661"/>
                <a:gd name="connsiteY8" fmla="*/ 4189634 h 5469750"/>
                <a:gd name="connsiteX9" fmla="*/ 4390605 w 4586661"/>
                <a:gd name="connsiteY9" fmla="*/ 5469750 h 5469750"/>
                <a:gd name="connsiteX10" fmla="*/ 0 w 4586661"/>
                <a:gd name="connsiteY10" fmla="*/ 5292653 h 5469750"/>
                <a:gd name="connsiteX11" fmla="*/ 11611 w 4586661"/>
                <a:gd name="connsiteY11" fmla="*/ 3135893 h 5469750"/>
                <a:gd name="connsiteX12" fmla="*/ 422828 w 4586661"/>
                <a:gd name="connsiteY12" fmla="*/ 1905441 h 5469750"/>
                <a:gd name="connsiteX13" fmla="*/ 484270 w 4586661"/>
                <a:gd name="connsiteY13" fmla="*/ 373008 h 5469750"/>
                <a:gd name="connsiteX14" fmla="*/ 1081655 w 4586661"/>
                <a:gd name="connsiteY14" fmla="*/ 0 h 5469750"/>
                <a:gd name="connsiteX0" fmla="*/ 1081655 w 4586661"/>
                <a:gd name="connsiteY0" fmla="*/ 0 h 5469750"/>
                <a:gd name="connsiteX1" fmla="*/ 1723950 w 4586661"/>
                <a:gd name="connsiteY1" fmla="*/ 499507 h 5469750"/>
                <a:gd name="connsiteX2" fmla="*/ 1705878 w 4586661"/>
                <a:gd name="connsiteY2" fmla="*/ 1659674 h 5469750"/>
                <a:gd name="connsiteX3" fmla="*/ 2562451 w 4586661"/>
                <a:gd name="connsiteY3" fmla="*/ 1572931 h 5469750"/>
                <a:gd name="connsiteX4" fmla="*/ 2710634 w 4586661"/>
                <a:gd name="connsiteY4" fmla="*/ 134469 h 5469750"/>
                <a:gd name="connsiteX5" fmla="*/ 3989426 w 4586661"/>
                <a:gd name="connsiteY5" fmla="*/ 248027 h 5469750"/>
                <a:gd name="connsiteX6" fmla="*/ 3997299 w 4586661"/>
                <a:gd name="connsiteY6" fmla="*/ 1468118 h 5469750"/>
                <a:gd name="connsiteX7" fmla="*/ 4579191 w 4586661"/>
                <a:gd name="connsiteY7" fmla="*/ 2964410 h 5469750"/>
                <a:gd name="connsiteX8" fmla="*/ 4510520 w 4586661"/>
                <a:gd name="connsiteY8" fmla="*/ 4189634 h 5469750"/>
                <a:gd name="connsiteX9" fmla="*/ 4390605 w 4586661"/>
                <a:gd name="connsiteY9" fmla="*/ 5469750 h 5469750"/>
                <a:gd name="connsiteX10" fmla="*/ 0 w 4586661"/>
                <a:gd name="connsiteY10" fmla="*/ 5292653 h 5469750"/>
                <a:gd name="connsiteX11" fmla="*/ 11611 w 4586661"/>
                <a:gd name="connsiteY11" fmla="*/ 3135893 h 5469750"/>
                <a:gd name="connsiteX12" fmla="*/ 422828 w 4586661"/>
                <a:gd name="connsiteY12" fmla="*/ 1905441 h 5469750"/>
                <a:gd name="connsiteX13" fmla="*/ 484270 w 4586661"/>
                <a:gd name="connsiteY13" fmla="*/ 373008 h 5469750"/>
                <a:gd name="connsiteX14" fmla="*/ 1081655 w 4586661"/>
                <a:gd name="connsiteY14" fmla="*/ 0 h 5469750"/>
                <a:gd name="connsiteX0" fmla="*/ 1081655 w 4586661"/>
                <a:gd name="connsiteY0" fmla="*/ 0 h 5807312"/>
                <a:gd name="connsiteX1" fmla="*/ 1723950 w 4586661"/>
                <a:gd name="connsiteY1" fmla="*/ 499507 h 5807312"/>
                <a:gd name="connsiteX2" fmla="*/ 1705878 w 4586661"/>
                <a:gd name="connsiteY2" fmla="*/ 1659674 h 5807312"/>
                <a:gd name="connsiteX3" fmla="*/ 2562451 w 4586661"/>
                <a:gd name="connsiteY3" fmla="*/ 1572931 h 5807312"/>
                <a:gd name="connsiteX4" fmla="*/ 2710634 w 4586661"/>
                <a:gd name="connsiteY4" fmla="*/ 134469 h 5807312"/>
                <a:gd name="connsiteX5" fmla="*/ 3989426 w 4586661"/>
                <a:gd name="connsiteY5" fmla="*/ 248027 h 5807312"/>
                <a:gd name="connsiteX6" fmla="*/ 3997299 w 4586661"/>
                <a:gd name="connsiteY6" fmla="*/ 1468118 h 5807312"/>
                <a:gd name="connsiteX7" fmla="*/ 4579191 w 4586661"/>
                <a:gd name="connsiteY7" fmla="*/ 2964410 h 5807312"/>
                <a:gd name="connsiteX8" fmla="*/ 4510520 w 4586661"/>
                <a:gd name="connsiteY8" fmla="*/ 4189634 h 5807312"/>
                <a:gd name="connsiteX9" fmla="*/ 4390605 w 4586661"/>
                <a:gd name="connsiteY9" fmla="*/ 5469750 h 5807312"/>
                <a:gd name="connsiteX10" fmla="*/ 0 w 4586661"/>
                <a:gd name="connsiteY10" fmla="*/ 5292653 h 5807312"/>
                <a:gd name="connsiteX11" fmla="*/ 11611 w 4586661"/>
                <a:gd name="connsiteY11" fmla="*/ 3135893 h 5807312"/>
                <a:gd name="connsiteX12" fmla="*/ 422828 w 4586661"/>
                <a:gd name="connsiteY12" fmla="*/ 1905441 h 5807312"/>
                <a:gd name="connsiteX13" fmla="*/ 484270 w 4586661"/>
                <a:gd name="connsiteY13" fmla="*/ 373008 h 5807312"/>
                <a:gd name="connsiteX14" fmla="*/ 1081655 w 4586661"/>
                <a:gd name="connsiteY14" fmla="*/ 0 h 5807312"/>
                <a:gd name="connsiteX0" fmla="*/ 1081655 w 4586661"/>
                <a:gd name="connsiteY0" fmla="*/ 0 h 5616596"/>
                <a:gd name="connsiteX1" fmla="*/ 1723950 w 4586661"/>
                <a:gd name="connsiteY1" fmla="*/ 499507 h 5616596"/>
                <a:gd name="connsiteX2" fmla="*/ 1705878 w 4586661"/>
                <a:gd name="connsiteY2" fmla="*/ 1659674 h 5616596"/>
                <a:gd name="connsiteX3" fmla="*/ 2562451 w 4586661"/>
                <a:gd name="connsiteY3" fmla="*/ 1572931 h 5616596"/>
                <a:gd name="connsiteX4" fmla="*/ 2710634 w 4586661"/>
                <a:gd name="connsiteY4" fmla="*/ 134469 h 5616596"/>
                <a:gd name="connsiteX5" fmla="*/ 3989426 w 4586661"/>
                <a:gd name="connsiteY5" fmla="*/ 248027 h 5616596"/>
                <a:gd name="connsiteX6" fmla="*/ 3997299 w 4586661"/>
                <a:gd name="connsiteY6" fmla="*/ 1468118 h 5616596"/>
                <a:gd name="connsiteX7" fmla="*/ 4579191 w 4586661"/>
                <a:gd name="connsiteY7" fmla="*/ 2964410 h 5616596"/>
                <a:gd name="connsiteX8" fmla="*/ 4510520 w 4586661"/>
                <a:gd name="connsiteY8" fmla="*/ 4189634 h 5616596"/>
                <a:gd name="connsiteX9" fmla="*/ 4390605 w 4586661"/>
                <a:gd name="connsiteY9" fmla="*/ 5469750 h 5616596"/>
                <a:gd name="connsiteX10" fmla="*/ 3090129 w 4586661"/>
                <a:gd name="connsiteY10" fmla="*/ 5559428 h 5616596"/>
                <a:gd name="connsiteX11" fmla="*/ 0 w 4586661"/>
                <a:gd name="connsiteY11" fmla="*/ 5292653 h 5616596"/>
                <a:gd name="connsiteX12" fmla="*/ 11611 w 4586661"/>
                <a:gd name="connsiteY12" fmla="*/ 3135893 h 5616596"/>
                <a:gd name="connsiteX13" fmla="*/ 422828 w 4586661"/>
                <a:gd name="connsiteY13" fmla="*/ 1905441 h 5616596"/>
                <a:gd name="connsiteX14" fmla="*/ 484270 w 4586661"/>
                <a:gd name="connsiteY14" fmla="*/ 373008 h 5616596"/>
                <a:gd name="connsiteX15" fmla="*/ 1081655 w 4586661"/>
                <a:gd name="connsiteY15" fmla="*/ 0 h 5616596"/>
                <a:gd name="connsiteX0" fmla="*/ 1081655 w 4586661"/>
                <a:gd name="connsiteY0" fmla="*/ 0 h 5834211"/>
                <a:gd name="connsiteX1" fmla="*/ 1723950 w 4586661"/>
                <a:gd name="connsiteY1" fmla="*/ 499507 h 5834211"/>
                <a:gd name="connsiteX2" fmla="*/ 1705878 w 4586661"/>
                <a:gd name="connsiteY2" fmla="*/ 1659674 h 5834211"/>
                <a:gd name="connsiteX3" fmla="*/ 2562451 w 4586661"/>
                <a:gd name="connsiteY3" fmla="*/ 1572931 h 5834211"/>
                <a:gd name="connsiteX4" fmla="*/ 2710634 w 4586661"/>
                <a:gd name="connsiteY4" fmla="*/ 134469 h 5834211"/>
                <a:gd name="connsiteX5" fmla="*/ 3989426 w 4586661"/>
                <a:gd name="connsiteY5" fmla="*/ 248027 h 5834211"/>
                <a:gd name="connsiteX6" fmla="*/ 3997299 w 4586661"/>
                <a:gd name="connsiteY6" fmla="*/ 1468118 h 5834211"/>
                <a:gd name="connsiteX7" fmla="*/ 4579191 w 4586661"/>
                <a:gd name="connsiteY7" fmla="*/ 2964410 h 5834211"/>
                <a:gd name="connsiteX8" fmla="*/ 4510520 w 4586661"/>
                <a:gd name="connsiteY8" fmla="*/ 4189634 h 5834211"/>
                <a:gd name="connsiteX9" fmla="*/ 4390605 w 4586661"/>
                <a:gd name="connsiteY9" fmla="*/ 5469750 h 5834211"/>
                <a:gd name="connsiteX10" fmla="*/ 2088987 w 4586661"/>
                <a:gd name="connsiteY10" fmla="*/ 5830495 h 5834211"/>
                <a:gd name="connsiteX11" fmla="*/ 0 w 4586661"/>
                <a:gd name="connsiteY11" fmla="*/ 5292653 h 5834211"/>
                <a:gd name="connsiteX12" fmla="*/ 11611 w 4586661"/>
                <a:gd name="connsiteY12" fmla="*/ 3135893 h 5834211"/>
                <a:gd name="connsiteX13" fmla="*/ 422828 w 4586661"/>
                <a:gd name="connsiteY13" fmla="*/ 1905441 h 5834211"/>
                <a:gd name="connsiteX14" fmla="*/ 484270 w 4586661"/>
                <a:gd name="connsiteY14" fmla="*/ 373008 h 5834211"/>
                <a:gd name="connsiteX15" fmla="*/ 1081655 w 4586661"/>
                <a:gd name="connsiteY15" fmla="*/ 0 h 5834211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390605 w 4586661"/>
                <a:gd name="connsiteY9" fmla="*/ 5469750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444818 w 4586661"/>
                <a:gd name="connsiteY9" fmla="*/ 5466135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444818 w 4586661"/>
                <a:gd name="connsiteY9" fmla="*/ 5466135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444818 w 4586661"/>
                <a:gd name="connsiteY9" fmla="*/ 5466135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444818 w 4586661"/>
                <a:gd name="connsiteY9" fmla="*/ 5466135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437590 w 4586661"/>
                <a:gd name="connsiteY9" fmla="*/ 5484206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437590 w 4586661"/>
                <a:gd name="connsiteY9" fmla="*/ 5484206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437590 w 4586661"/>
                <a:gd name="connsiteY9" fmla="*/ 5484206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0495"/>
                <a:gd name="connsiteX1" fmla="*/ 1723950 w 4586661"/>
                <a:gd name="connsiteY1" fmla="*/ 499507 h 5830495"/>
                <a:gd name="connsiteX2" fmla="*/ 1705878 w 4586661"/>
                <a:gd name="connsiteY2" fmla="*/ 1659674 h 5830495"/>
                <a:gd name="connsiteX3" fmla="*/ 2562451 w 4586661"/>
                <a:gd name="connsiteY3" fmla="*/ 1572931 h 5830495"/>
                <a:gd name="connsiteX4" fmla="*/ 2710634 w 4586661"/>
                <a:gd name="connsiteY4" fmla="*/ 134469 h 5830495"/>
                <a:gd name="connsiteX5" fmla="*/ 3989426 w 4586661"/>
                <a:gd name="connsiteY5" fmla="*/ 248027 h 5830495"/>
                <a:gd name="connsiteX6" fmla="*/ 3997299 w 4586661"/>
                <a:gd name="connsiteY6" fmla="*/ 1468118 h 5830495"/>
                <a:gd name="connsiteX7" fmla="*/ 4579191 w 4586661"/>
                <a:gd name="connsiteY7" fmla="*/ 2964410 h 5830495"/>
                <a:gd name="connsiteX8" fmla="*/ 4510520 w 4586661"/>
                <a:gd name="connsiteY8" fmla="*/ 4189634 h 5830495"/>
                <a:gd name="connsiteX9" fmla="*/ 4437590 w 4586661"/>
                <a:gd name="connsiteY9" fmla="*/ 5484206 h 5830495"/>
                <a:gd name="connsiteX10" fmla="*/ 2088987 w 4586661"/>
                <a:gd name="connsiteY10" fmla="*/ 5830495 h 5830495"/>
                <a:gd name="connsiteX11" fmla="*/ 0 w 4586661"/>
                <a:gd name="connsiteY11" fmla="*/ 5292653 h 5830495"/>
                <a:gd name="connsiteX12" fmla="*/ 11611 w 4586661"/>
                <a:gd name="connsiteY12" fmla="*/ 3135893 h 5830495"/>
                <a:gd name="connsiteX13" fmla="*/ 422828 w 4586661"/>
                <a:gd name="connsiteY13" fmla="*/ 1905441 h 5830495"/>
                <a:gd name="connsiteX14" fmla="*/ 484270 w 4586661"/>
                <a:gd name="connsiteY14" fmla="*/ 373008 h 5830495"/>
                <a:gd name="connsiteX15" fmla="*/ 1081655 w 4586661"/>
                <a:gd name="connsiteY15" fmla="*/ 0 h 5830495"/>
                <a:gd name="connsiteX0" fmla="*/ 1081655 w 4586661"/>
                <a:gd name="connsiteY0" fmla="*/ 0 h 5834110"/>
                <a:gd name="connsiteX1" fmla="*/ 1723950 w 4586661"/>
                <a:gd name="connsiteY1" fmla="*/ 499507 h 5834110"/>
                <a:gd name="connsiteX2" fmla="*/ 1705878 w 4586661"/>
                <a:gd name="connsiteY2" fmla="*/ 1659674 h 5834110"/>
                <a:gd name="connsiteX3" fmla="*/ 2562451 w 4586661"/>
                <a:gd name="connsiteY3" fmla="*/ 1572931 h 5834110"/>
                <a:gd name="connsiteX4" fmla="*/ 2710634 w 4586661"/>
                <a:gd name="connsiteY4" fmla="*/ 134469 h 5834110"/>
                <a:gd name="connsiteX5" fmla="*/ 3989426 w 4586661"/>
                <a:gd name="connsiteY5" fmla="*/ 248027 h 5834110"/>
                <a:gd name="connsiteX6" fmla="*/ 3997299 w 4586661"/>
                <a:gd name="connsiteY6" fmla="*/ 1468118 h 5834110"/>
                <a:gd name="connsiteX7" fmla="*/ 4579191 w 4586661"/>
                <a:gd name="connsiteY7" fmla="*/ 2964410 h 5834110"/>
                <a:gd name="connsiteX8" fmla="*/ 4510520 w 4586661"/>
                <a:gd name="connsiteY8" fmla="*/ 4189634 h 5834110"/>
                <a:gd name="connsiteX9" fmla="*/ 4437590 w 4586661"/>
                <a:gd name="connsiteY9" fmla="*/ 5484206 h 5834110"/>
                <a:gd name="connsiteX10" fmla="*/ 2168500 w 4586661"/>
                <a:gd name="connsiteY10" fmla="*/ 5834110 h 5834110"/>
                <a:gd name="connsiteX11" fmla="*/ 0 w 4586661"/>
                <a:gd name="connsiteY11" fmla="*/ 5292653 h 5834110"/>
                <a:gd name="connsiteX12" fmla="*/ 11611 w 4586661"/>
                <a:gd name="connsiteY12" fmla="*/ 3135893 h 5834110"/>
                <a:gd name="connsiteX13" fmla="*/ 422828 w 4586661"/>
                <a:gd name="connsiteY13" fmla="*/ 1905441 h 5834110"/>
                <a:gd name="connsiteX14" fmla="*/ 484270 w 4586661"/>
                <a:gd name="connsiteY14" fmla="*/ 373008 h 5834110"/>
                <a:gd name="connsiteX15" fmla="*/ 1081655 w 4586661"/>
                <a:gd name="connsiteY15" fmla="*/ 0 h 5834110"/>
                <a:gd name="connsiteX0" fmla="*/ 1081655 w 4586661"/>
                <a:gd name="connsiteY0" fmla="*/ 0 h 5834110"/>
                <a:gd name="connsiteX1" fmla="*/ 1723950 w 4586661"/>
                <a:gd name="connsiteY1" fmla="*/ 499507 h 5834110"/>
                <a:gd name="connsiteX2" fmla="*/ 1705878 w 4586661"/>
                <a:gd name="connsiteY2" fmla="*/ 1659674 h 5834110"/>
                <a:gd name="connsiteX3" fmla="*/ 2562451 w 4586661"/>
                <a:gd name="connsiteY3" fmla="*/ 1572931 h 5834110"/>
                <a:gd name="connsiteX4" fmla="*/ 2710634 w 4586661"/>
                <a:gd name="connsiteY4" fmla="*/ 134469 h 5834110"/>
                <a:gd name="connsiteX5" fmla="*/ 3989426 w 4586661"/>
                <a:gd name="connsiteY5" fmla="*/ 248027 h 5834110"/>
                <a:gd name="connsiteX6" fmla="*/ 3997299 w 4586661"/>
                <a:gd name="connsiteY6" fmla="*/ 1468118 h 5834110"/>
                <a:gd name="connsiteX7" fmla="*/ 4579191 w 4586661"/>
                <a:gd name="connsiteY7" fmla="*/ 2964410 h 5834110"/>
                <a:gd name="connsiteX8" fmla="*/ 4510520 w 4586661"/>
                <a:gd name="connsiteY8" fmla="*/ 4189634 h 5834110"/>
                <a:gd name="connsiteX9" fmla="*/ 4437590 w 4586661"/>
                <a:gd name="connsiteY9" fmla="*/ 5484206 h 5834110"/>
                <a:gd name="connsiteX10" fmla="*/ 2168500 w 4586661"/>
                <a:gd name="connsiteY10" fmla="*/ 5834110 h 5834110"/>
                <a:gd name="connsiteX11" fmla="*/ 0 w 4586661"/>
                <a:gd name="connsiteY11" fmla="*/ 5292653 h 5834110"/>
                <a:gd name="connsiteX12" fmla="*/ 11611 w 4586661"/>
                <a:gd name="connsiteY12" fmla="*/ 3135893 h 5834110"/>
                <a:gd name="connsiteX13" fmla="*/ 422828 w 4586661"/>
                <a:gd name="connsiteY13" fmla="*/ 1905441 h 5834110"/>
                <a:gd name="connsiteX14" fmla="*/ 484270 w 4586661"/>
                <a:gd name="connsiteY14" fmla="*/ 373008 h 5834110"/>
                <a:gd name="connsiteX15" fmla="*/ 1081655 w 4586661"/>
                <a:gd name="connsiteY15" fmla="*/ 0 h 5834110"/>
                <a:gd name="connsiteX0" fmla="*/ 1081655 w 4586661"/>
                <a:gd name="connsiteY0" fmla="*/ 0 h 5834110"/>
                <a:gd name="connsiteX1" fmla="*/ 1723950 w 4586661"/>
                <a:gd name="connsiteY1" fmla="*/ 499507 h 5834110"/>
                <a:gd name="connsiteX2" fmla="*/ 1705878 w 4586661"/>
                <a:gd name="connsiteY2" fmla="*/ 1659674 h 5834110"/>
                <a:gd name="connsiteX3" fmla="*/ 2562451 w 4586661"/>
                <a:gd name="connsiteY3" fmla="*/ 1572931 h 5834110"/>
                <a:gd name="connsiteX4" fmla="*/ 2710634 w 4586661"/>
                <a:gd name="connsiteY4" fmla="*/ 134469 h 5834110"/>
                <a:gd name="connsiteX5" fmla="*/ 3989426 w 4586661"/>
                <a:gd name="connsiteY5" fmla="*/ 248027 h 5834110"/>
                <a:gd name="connsiteX6" fmla="*/ 3997299 w 4586661"/>
                <a:gd name="connsiteY6" fmla="*/ 1468118 h 5834110"/>
                <a:gd name="connsiteX7" fmla="*/ 4579191 w 4586661"/>
                <a:gd name="connsiteY7" fmla="*/ 2964410 h 5834110"/>
                <a:gd name="connsiteX8" fmla="*/ 4510520 w 4586661"/>
                <a:gd name="connsiteY8" fmla="*/ 4189634 h 5834110"/>
                <a:gd name="connsiteX9" fmla="*/ 4437590 w 4586661"/>
                <a:gd name="connsiteY9" fmla="*/ 5484206 h 5834110"/>
                <a:gd name="connsiteX10" fmla="*/ 2168500 w 4586661"/>
                <a:gd name="connsiteY10" fmla="*/ 5834110 h 5834110"/>
                <a:gd name="connsiteX11" fmla="*/ 0 w 4586661"/>
                <a:gd name="connsiteY11" fmla="*/ 5292653 h 5834110"/>
                <a:gd name="connsiteX12" fmla="*/ 11611 w 4586661"/>
                <a:gd name="connsiteY12" fmla="*/ 3135893 h 5834110"/>
                <a:gd name="connsiteX13" fmla="*/ 422828 w 4586661"/>
                <a:gd name="connsiteY13" fmla="*/ 1905441 h 5834110"/>
                <a:gd name="connsiteX14" fmla="*/ 484270 w 4586661"/>
                <a:gd name="connsiteY14" fmla="*/ 373008 h 5834110"/>
                <a:gd name="connsiteX15" fmla="*/ 1081655 w 4586661"/>
                <a:gd name="connsiteY15" fmla="*/ 0 h 5834110"/>
                <a:gd name="connsiteX0" fmla="*/ 1070044 w 4575050"/>
                <a:gd name="connsiteY0" fmla="*/ 0 h 5834110"/>
                <a:gd name="connsiteX1" fmla="*/ 1712339 w 4575050"/>
                <a:gd name="connsiteY1" fmla="*/ 499507 h 5834110"/>
                <a:gd name="connsiteX2" fmla="*/ 1694267 w 4575050"/>
                <a:gd name="connsiteY2" fmla="*/ 1659674 h 5834110"/>
                <a:gd name="connsiteX3" fmla="*/ 2550840 w 4575050"/>
                <a:gd name="connsiteY3" fmla="*/ 1572931 h 5834110"/>
                <a:gd name="connsiteX4" fmla="*/ 2699023 w 4575050"/>
                <a:gd name="connsiteY4" fmla="*/ 134469 h 5834110"/>
                <a:gd name="connsiteX5" fmla="*/ 3977815 w 4575050"/>
                <a:gd name="connsiteY5" fmla="*/ 248027 h 5834110"/>
                <a:gd name="connsiteX6" fmla="*/ 3985688 w 4575050"/>
                <a:gd name="connsiteY6" fmla="*/ 1468118 h 5834110"/>
                <a:gd name="connsiteX7" fmla="*/ 4567580 w 4575050"/>
                <a:gd name="connsiteY7" fmla="*/ 2964410 h 5834110"/>
                <a:gd name="connsiteX8" fmla="*/ 4498909 w 4575050"/>
                <a:gd name="connsiteY8" fmla="*/ 4189634 h 5834110"/>
                <a:gd name="connsiteX9" fmla="*/ 4425979 w 4575050"/>
                <a:gd name="connsiteY9" fmla="*/ 5484206 h 5834110"/>
                <a:gd name="connsiteX10" fmla="*/ 2156889 w 4575050"/>
                <a:gd name="connsiteY10" fmla="*/ 5834110 h 5834110"/>
                <a:gd name="connsiteX11" fmla="*/ 6461 w 4575050"/>
                <a:gd name="connsiteY11" fmla="*/ 5404694 h 5834110"/>
                <a:gd name="connsiteX12" fmla="*/ 0 w 4575050"/>
                <a:gd name="connsiteY12" fmla="*/ 3135893 h 5834110"/>
                <a:gd name="connsiteX13" fmla="*/ 411217 w 4575050"/>
                <a:gd name="connsiteY13" fmla="*/ 1905441 h 5834110"/>
                <a:gd name="connsiteX14" fmla="*/ 472659 w 4575050"/>
                <a:gd name="connsiteY14" fmla="*/ 373008 h 5834110"/>
                <a:gd name="connsiteX15" fmla="*/ 1070044 w 4575050"/>
                <a:gd name="connsiteY15" fmla="*/ 0 h 5834110"/>
                <a:gd name="connsiteX0" fmla="*/ 1070044 w 4575050"/>
                <a:gd name="connsiteY0" fmla="*/ 0 h 5834110"/>
                <a:gd name="connsiteX1" fmla="*/ 1712339 w 4575050"/>
                <a:gd name="connsiteY1" fmla="*/ 499507 h 5834110"/>
                <a:gd name="connsiteX2" fmla="*/ 1694267 w 4575050"/>
                <a:gd name="connsiteY2" fmla="*/ 1659674 h 5834110"/>
                <a:gd name="connsiteX3" fmla="*/ 2550840 w 4575050"/>
                <a:gd name="connsiteY3" fmla="*/ 1572931 h 5834110"/>
                <a:gd name="connsiteX4" fmla="*/ 2699023 w 4575050"/>
                <a:gd name="connsiteY4" fmla="*/ 134469 h 5834110"/>
                <a:gd name="connsiteX5" fmla="*/ 3977815 w 4575050"/>
                <a:gd name="connsiteY5" fmla="*/ 248027 h 5834110"/>
                <a:gd name="connsiteX6" fmla="*/ 3985688 w 4575050"/>
                <a:gd name="connsiteY6" fmla="*/ 1468118 h 5834110"/>
                <a:gd name="connsiteX7" fmla="*/ 4567580 w 4575050"/>
                <a:gd name="connsiteY7" fmla="*/ 2964410 h 5834110"/>
                <a:gd name="connsiteX8" fmla="*/ 4498909 w 4575050"/>
                <a:gd name="connsiteY8" fmla="*/ 4189634 h 5834110"/>
                <a:gd name="connsiteX9" fmla="*/ 4425979 w 4575050"/>
                <a:gd name="connsiteY9" fmla="*/ 5484206 h 5834110"/>
                <a:gd name="connsiteX10" fmla="*/ 2156889 w 4575050"/>
                <a:gd name="connsiteY10" fmla="*/ 5834110 h 5834110"/>
                <a:gd name="connsiteX11" fmla="*/ 6461 w 4575050"/>
                <a:gd name="connsiteY11" fmla="*/ 5404694 h 5834110"/>
                <a:gd name="connsiteX12" fmla="*/ 0 w 4575050"/>
                <a:gd name="connsiteY12" fmla="*/ 3135893 h 5834110"/>
                <a:gd name="connsiteX13" fmla="*/ 411217 w 4575050"/>
                <a:gd name="connsiteY13" fmla="*/ 1905441 h 5834110"/>
                <a:gd name="connsiteX14" fmla="*/ 472659 w 4575050"/>
                <a:gd name="connsiteY14" fmla="*/ 373008 h 5834110"/>
                <a:gd name="connsiteX15" fmla="*/ 1070044 w 4575050"/>
                <a:gd name="connsiteY15" fmla="*/ 0 h 5834110"/>
                <a:gd name="connsiteX0" fmla="*/ 1092497 w 4597503"/>
                <a:gd name="connsiteY0" fmla="*/ 0 h 5834110"/>
                <a:gd name="connsiteX1" fmla="*/ 1734792 w 4597503"/>
                <a:gd name="connsiteY1" fmla="*/ 499507 h 5834110"/>
                <a:gd name="connsiteX2" fmla="*/ 1716720 w 4597503"/>
                <a:gd name="connsiteY2" fmla="*/ 1659674 h 5834110"/>
                <a:gd name="connsiteX3" fmla="*/ 2573293 w 4597503"/>
                <a:gd name="connsiteY3" fmla="*/ 1572931 h 5834110"/>
                <a:gd name="connsiteX4" fmla="*/ 2721476 w 4597503"/>
                <a:gd name="connsiteY4" fmla="*/ 134469 h 5834110"/>
                <a:gd name="connsiteX5" fmla="*/ 4000268 w 4597503"/>
                <a:gd name="connsiteY5" fmla="*/ 248027 h 5834110"/>
                <a:gd name="connsiteX6" fmla="*/ 4008141 w 4597503"/>
                <a:gd name="connsiteY6" fmla="*/ 1468118 h 5834110"/>
                <a:gd name="connsiteX7" fmla="*/ 4590033 w 4597503"/>
                <a:gd name="connsiteY7" fmla="*/ 2964410 h 5834110"/>
                <a:gd name="connsiteX8" fmla="*/ 4521362 w 4597503"/>
                <a:gd name="connsiteY8" fmla="*/ 4189634 h 5834110"/>
                <a:gd name="connsiteX9" fmla="*/ 4448432 w 4597503"/>
                <a:gd name="connsiteY9" fmla="*/ 5484206 h 5834110"/>
                <a:gd name="connsiteX10" fmla="*/ 2179342 w 4597503"/>
                <a:gd name="connsiteY10" fmla="*/ 5834110 h 5834110"/>
                <a:gd name="connsiteX11" fmla="*/ 0 w 4597503"/>
                <a:gd name="connsiteY11" fmla="*/ 5354094 h 5834110"/>
                <a:gd name="connsiteX12" fmla="*/ 22453 w 4597503"/>
                <a:gd name="connsiteY12" fmla="*/ 3135893 h 5834110"/>
                <a:gd name="connsiteX13" fmla="*/ 433670 w 4597503"/>
                <a:gd name="connsiteY13" fmla="*/ 1905441 h 5834110"/>
                <a:gd name="connsiteX14" fmla="*/ 495112 w 4597503"/>
                <a:gd name="connsiteY14" fmla="*/ 373008 h 5834110"/>
                <a:gd name="connsiteX15" fmla="*/ 1092497 w 4597503"/>
                <a:gd name="connsiteY15" fmla="*/ 0 h 5834110"/>
                <a:gd name="connsiteX0" fmla="*/ 1092497 w 4597503"/>
                <a:gd name="connsiteY0" fmla="*/ 0 h 5834110"/>
                <a:gd name="connsiteX1" fmla="*/ 1734792 w 4597503"/>
                <a:gd name="connsiteY1" fmla="*/ 499507 h 5834110"/>
                <a:gd name="connsiteX2" fmla="*/ 1716720 w 4597503"/>
                <a:gd name="connsiteY2" fmla="*/ 1659674 h 5834110"/>
                <a:gd name="connsiteX3" fmla="*/ 2573293 w 4597503"/>
                <a:gd name="connsiteY3" fmla="*/ 1572931 h 5834110"/>
                <a:gd name="connsiteX4" fmla="*/ 2721476 w 4597503"/>
                <a:gd name="connsiteY4" fmla="*/ 134469 h 5834110"/>
                <a:gd name="connsiteX5" fmla="*/ 4000268 w 4597503"/>
                <a:gd name="connsiteY5" fmla="*/ 248027 h 5834110"/>
                <a:gd name="connsiteX6" fmla="*/ 4008141 w 4597503"/>
                <a:gd name="connsiteY6" fmla="*/ 1468118 h 5834110"/>
                <a:gd name="connsiteX7" fmla="*/ 4590033 w 4597503"/>
                <a:gd name="connsiteY7" fmla="*/ 2964410 h 5834110"/>
                <a:gd name="connsiteX8" fmla="*/ 4521362 w 4597503"/>
                <a:gd name="connsiteY8" fmla="*/ 4189634 h 5834110"/>
                <a:gd name="connsiteX9" fmla="*/ 4448432 w 4597503"/>
                <a:gd name="connsiteY9" fmla="*/ 5484206 h 5834110"/>
                <a:gd name="connsiteX10" fmla="*/ 2179342 w 4597503"/>
                <a:gd name="connsiteY10" fmla="*/ 5834110 h 5834110"/>
                <a:gd name="connsiteX11" fmla="*/ 0 w 4597503"/>
                <a:gd name="connsiteY11" fmla="*/ 5354094 h 5834110"/>
                <a:gd name="connsiteX12" fmla="*/ 22453 w 4597503"/>
                <a:gd name="connsiteY12" fmla="*/ 3135893 h 5834110"/>
                <a:gd name="connsiteX13" fmla="*/ 433670 w 4597503"/>
                <a:gd name="connsiteY13" fmla="*/ 1905441 h 5834110"/>
                <a:gd name="connsiteX14" fmla="*/ 495112 w 4597503"/>
                <a:gd name="connsiteY14" fmla="*/ 373008 h 5834110"/>
                <a:gd name="connsiteX15" fmla="*/ 1092497 w 4597503"/>
                <a:gd name="connsiteY15" fmla="*/ 0 h 5834110"/>
                <a:gd name="connsiteX0" fmla="*/ 1070044 w 4575050"/>
                <a:gd name="connsiteY0" fmla="*/ 0 h 5834110"/>
                <a:gd name="connsiteX1" fmla="*/ 1712339 w 4575050"/>
                <a:gd name="connsiteY1" fmla="*/ 499507 h 5834110"/>
                <a:gd name="connsiteX2" fmla="*/ 1694267 w 4575050"/>
                <a:gd name="connsiteY2" fmla="*/ 1659674 h 5834110"/>
                <a:gd name="connsiteX3" fmla="*/ 2550840 w 4575050"/>
                <a:gd name="connsiteY3" fmla="*/ 1572931 h 5834110"/>
                <a:gd name="connsiteX4" fmla="*/ 2699023 w 4575050"/>
                <a:gd name="connsiteY4" fmla="*/ 134469 h 5834110"/>
                <a:gd name="connsiteX5" fmla="*/ 3977815 w 4575050"/>
                <a:gd name="connsiteY5" fmla="*/ 248027 h 5834110"/>
                <a:gd name="connsiteX6" fmla="*/ 3985688 w 4575050"/>
                <a:gd name="connsiteY6" fmla="*/ 1468118 h 5834110"/>
                <a:gd name="connsiteX7" fmla="*/ 4567580 w 4575050"/>
                <a:gd name="connsiteY7" fmla="*/ 2964410 h 5834110"/>
                <a:gd name="connsiteX8" fmla="*/ 4498909 w 4575050"/>
                <a:gd name="connsiteY8" fmla="*/ 4189634 h 5834110"/>
                <a:gd name="connsiteX9" fmla="*/ 4425979 w 4575050"/>
                <a:gd name="connsiteY9" fmla="*/ 5484206 h 5834110"/>
                <a:gd name="connsiteX10" fmla="*/ 2156889 w 4575050"/>
                <a:gd name="connsiteY10" fmla="*/ 5834110 h 5834110"/>
                <a:gd name="connsiteX11" fmla="*/ 13689 w 4575050"/>
                <a:gd name="connsiteY11" fmla="*/ 5415536 h 5834110"/>
                <a:gd name="connsiteX12" fmla="*/ 0 w 4575050"/>
                <a:gd name="connsiteY12" fmla="*/ 3135893 h 5834110"/>
                <a:gd name="connsiteX13" fmla="*/ 411217 w 4575050"/>
                <a:gd name="connsiteY13" fmla="*/ 1905441 h 5834110"/>
                <a:gd name="connsiteX14" fmla="*/ 472659 w 4575050"/>
                <a:gd name="connsiteY14" fmla="*/ 373008 h 5834110"/>
                <a:gd name="connsiteX15" fmla="*/ 1070044 w 4575050"/>
                <a:gd name="connsiteY15" fmla="*/ 0 h 5834110"/>
                <a:gd name="connsiteX0" fmla="*/ 1075605 w 4580611"/>
                <a:gd name="connsiteY0" fmla="*/ 0 h 5834110"/>
                <a:gd name="connsiteX1" fmla="*/ 1717900 w 4580611"/>
                <a:gd name="connsiteY1" fmla="*/ 499507 h 5834110"/>
                <a:gd name="connsiteX2" fmla="*/ 1699828 w 4580611"/>
                <a:gd name="connsiteY2" fmla="*/ 1659674 h 5834110"/>
                <a:gd name="connsiteX3" fmla="*/ 2556401 w 4580611"/>
                <a:gd name="connsiteY3" fmla="*/ 1572931 h 5834110"/>
                <a:gd name="connsiteX4" fmla="*/ 2704584 w 4580611"/>
                <a:gd name="connsiteY4" fmla="*/ 134469 h 5834110"/>
                <a:gd name="connsiteX5" fmla="*/ 3983376 w 4580611"/>
                <a:gd name="connsiteY5" fmla="*/ 248027 h 5834110"/>
                <a:gd name="connsiteX6" fmla="*/ 3991249 w 4580611"/>
                <a:gd name="connsiteY6" fmla="*/ 1468118 h 5834110"/>
                <a:gd name="connsiteX7" fmla="*/ 4573141 w 4580611"/>
                <a:gd name="connsiteY7" fmla="*/ 2964410 h 5834110"/>
                <a:gd name="connsiteX8" fmla="*/ 4504470 w 4580611"/>
                <a:gd name="connsiteY8" fmla="*/ 4189634 h 5834110"/>
                <a:gd name="connsiteX9" fmla="*/ 4431540 w 4580611"/>
                <a:gd name="connsiteY9" fmla="*/ 5484206 h 5834110"/>
                <a:gd name="connsiteX10" fmla="*/ 2162450 w 4580611"/>
                <a:gd name="connsiteY10" fmla="*/ 5834110 h 5834110"/>
                <a:gd name="connsiteX11" fmla="*/ 19250 w 4580611"/>
                <a:gd name="connsiteY11" fmla="*/ 5415536 h 5834110"/>
                <a:gd name="connsiteX12" fmla="*/ 5561 w 4580611"/>
                <a:gd name="connsiteY12" fmla="*/ 3135893 h 5834110"/>
                <a:gd name="connsiteX13" fmla="*/ 416778 w 4580611"/>
                <a:gd name="connsiteY13" fmla="*/ 1905441 h 5834110"/>
                <a:gd name="connsiteX14" fmla="*/ 478220 w 4580611"/>
                <a:gd name="connsiteY14" fmla="*/ 373008 h 5834110"/>
                <a:gd name="connsiteX15" fmla="*/ 1075605 w 4580611"/>
                <a:gd name="connsiteY15" fmla="*/ 0 h 5834110"/>
                <a:gd name="connsiteX0" fmla="*/ 1091851 w 4596857"/>
                <a:gd name="connsiteY0" fmla="*/ 0 h 5834110"/>
                <a:gd name="connsiteX1" fmla="*/ 1734146 w 4596857"/>
                <a:gd name="connsiteY1" fmla="*/ 499507 h 5834110"/>
                <a:gd name="connsiteX2" fmla="*/ 1716074 w 4596857"/>
                <a:gd name="connsiteY2" fmla="*/ 1659674 h 5834110"/>
                <a:gd name="connsiteX3" fmla="*/ 2572647 w 4596857"/>
                <a:gd name="connsiteY3" fmla="*/ 1572931 h 5834110"/>
                <a:gd name="connsiteX4" fmla="*/ 2720830 w 4596857"/>
                <a:gd name="connsiteY4" fmla="*/ 134469 h 5834110"/>
                <a:gd name="connsiteX5" fmla="*/ 3999622 w 4596857"/>
                <a:gd name="connsiteY5" fmla="*/ 248027 h 5834110"/>
                <a:gd name="connsiteX6" fmla="*/ 4007495 w 4596857"/>
                <a:gd name="connsiteY6" fmla="*/ 1468118 h 5834110"/>
                <a:gd name="connsiteX7" fmla="*/ 4589387 w 4596857"/>
                <a:gd name="connsiteY7" fmla="*/ 2964410 h 5834110"/>
                <a:gd name="connsiteX8" fmla="*/ 4520716 w 4596857"/>
                <a:gd name="connsiteY8" fmla="*/ 4189634 h 5834110"/>
                <a:gd name="connsiteX9" fmla="*/ 4447786 w 4596857"/>
                <a:gd name="connsiteY9" fmla="*/ 5484206 h 5834110"/>
                <a:gd name="connsiteX10" fmla="*/ 2178696 w 4596857"/>
                <a:gd name="connsiteY10" fmla="*/ 5834110 h 5834110"/>
                <a:gd name="connsiteX11" fmla="*/ 17424 w 4596857"/>
                <a:gd name="connsiteY11" fmla="*/ 5404694 h 5834110"/>
                <a:gd name="connsiteX12" fmla="*/ 21807 w 4596857"/>
                <a:gd name="connsiteY12" fmla="*/ 3135893 h 5834110"/>
                <a:gd name="connsiteX13" fmla="*/ 433024 w 4596857"/>
                <a:gd name="connsiteY13" fmla="*/ 1905441 h 5834110"/>
                <a:gd name="connsiteX14" fmla="*/ 494466 w 4596857"/>
                <a:gd name="connsiteY14" fmla="*/ 373008 h 5834110"/>
                <a:gd name="connsiteX15" fmla="*/ 1091851 w 4596857"/>
                <a:gd name="connsiteY15" fmla="*/ 0 h 5834110"/>
                <a:gd name="connsiteX0" fmla="*/ 1091851 w 4596857"/>
                <a:gd name="connsiteY0" fmla="*/ 0 h 5834110"/>
                <a:gd name="connsiteX1" fmla="*/ 1734146 w 4596857"/>
                <a:gd name="connsiteY1" fmla="*/ 499507 h 5834110"/>
                <a:gd name="connsiteX2" fmla="*/ 1716074 w 4596857"/>
                <a:gd name="connsiteY2" fmla="*/ 1659674 h 5834110"/>
                <a:gd name="connsiteX3" fmla="*/ 2572647 w 4596857"/>
                <a:gd name="connsiteY3" fmla="*/ 1572931 h 5834110"/>
                <a:gd name="connsiteX4" fmla="*/ 2720830 w 4596857"/>
                <a:gd name="connsiteY4" fmla="*/ 134469 h 5834110"/>
                <a:gd name="connsiteX5" fmla="*/ 3999622 w 4596857"/>
                <a:gd name="connsiteY5" fmla="*/ 248027 h 5834110"/>
                <a:gd name="connsiteX6" fmla="*/ 4007495 w 4596857"/>
                <a:gd name="connsiteY6" fmla="*/ 1468118 h 5834110"/>
                <a:gd name="connsiteX7" fmla="*/ 4589387 w 4596857"/>
                <a:gd name="connsiteY7" fmla="*/ 2964410 h 5834110"/>
                <a:gd name="connsiteX8" fmla="*/ 4520716 w 4596857"/>
                <a:gd name="connsiteY8" fmla="*/ 4189634 h 5834110"/>
                <a:gd name="connsiteX9" fmla="*/ 4447786 w 4596857"/>
                <a:gd name="connsiteY9" fmla="*/ 5484206 h 5834110"/>
                <a:gd name="connsiteX10" fmla="*/ 2178696 w 4596857"/>
                <a:gd name="connsiteY10" fmla="*/ 5834110 h 5834110"/>
                <a:gd name="connsiteX11" fmla="*/ 17424 w 4596857"/>
                <a:gd name="connsiteY11" fmla="*/ 5404694 h 5834110"/>
                <a:gd name="connsiteX12" fmla="*/ 21807 w 4596857"/>
                <a:gd name="connsiteY12" fmla="*/ 3135893 h 5834110"/>
                <a:gd name="connsiteX13" fmla="*/ 433024 w 4596857"/>
                <a:gd name="connsiteY13" fmla="*/ 1905441 h 5834110"/>
                <a:gd name="connsiteX14" fmla="*/ 494466 w 4596857"/>
                <a:gd name="connsiteY14" fmla="*/ 373008 h 5834110"/>
                <a:gd name="connsiteX15" fmla="*/ 1091851 w 4596857"/>
                <a:gd name="connsiteY15" fmla="*/ 0 h 5834110"/>
                <a:gd name="connsiteX0" fmla="*/ 1091851 w 4596857"/>
                <a:gd name="connsiteY0" fmla="*/ 0 h 5834110"/>
                <a:gd name="connsiteX1" fmla="*/ 1734146 w 4596857"/>
                <a:gd name="connsiteY1" fmla="*/ 499507 h 5834110"/>
                <a:gd name="connsiteX2" fmla="*/ 1716074 w 4596857"/>
                <a:gd name="connsiteY2" fmla="*/ 1659674 h 5834110"/>
                <a:gd name="connsiteX3" fmla="*/ 2572647 w 4596857"/>
                <a:gd name="connsiteY3" fmla="*/ 1572931 h 5834110"/>
                <a:gd name="connsiteX4" fmla="*/ 2720830 w 4596857"/>
                <a:gd name="connsiteY4" fmla="*/ 134469 h 5834110"/>
                <a:gd name="connsiteX5" fmla="*/ 3999622 w 4596857"/>
                <a:gd name="connsiteY5" fmla="*/ 248027 h 5834110"/>
                <a:gd name="connsiteX6" fmla="*/ 4007495 w 4596857"/>
                <a:gd name="connsiteY6" fmla="*/ 1468118 h 5834110"/>
                <a:gd name="connsiteX7" fmla="*/ 4589387 w 4596857"/>
                <a:gd name="connsiteY7" fmla="*/ 2964410 h 5834110"/>
                <a:gd name="connsiteX8" fmla="*/ 4520716 w 4596857"/>
                <a:gd name="connsiteY8" fmla="*/ 4189634 h 5834110"/>
                <a:gd name="connsiteX9" fmla="*/ 4447786 w 4596857"/>
                <a:gd name="connsiteY9" fmla="*/ 5484206 h 5834110"/>
                <a:gd name="connsiteX10" fmla="*/ 2178696 w 4596857"/>
                <a:gd name="connsiteY10" fmla="*/ 5834110 h 5834110"/>
                <a:gd name="connsiteX11" fmla="*/ 17424 w 4596857"/>
                <a:gd name="connsiteY11" fmla="*/ 5404694 h 5834110"/>
                <a:gd name="connsiteX12" fmla="*/ 21807 w 4596857"/>
                <a:gd name="connsiteY12" fmla="*/ 3135893 h 5834110"/>
                <a:gd name="connsiteX13" fmla="*/ 433024 w 4596857"/>
                <a:gd name="connsiteY13" fmla="*/ 1905441 h 5834110"/>
                <a:gd name="connsiteX14" fmla="*/ 494466 w 4596857"/>
                <a:gd name="connsiteY14" fmla="*/ 373008 h 5834110"/>
                <a:gd name="connsiteX15" fmla="*/ 1091851 w 4596857"/>
                <a:gd name="connsiteY15" fmla="*/ 0 h 5834110"/>
                <a:gd name="connsiteX0" fmla="*/ 1091851 w 4596857"/>
                <a:gd name="connsiteY0" fmla="*/ 0 h 5797968"/>
                <a:gd name="connsiteX1" fmla="*/ 1734146 w 4596857"/>
                <a:gd name="connsiteY1" fmla="*/ 499507 h 5797968"/>
                <a:gd name="connsiteX2" fmla="*/ 1716074 w 4596857"/>
                <a:gd name="connsiteY2" fmla="*/ 1659674 h 5797968"/>
                <a:gd name="connsiteX3" fmla="*/ 2572647 w 4596857"/>
                <a:gd name="connsiteY3" fmla="*/ 1572931 h 5797968"/>
                <a:gd name="connsiteX4" fmla="*/ 2720830 w 4596857"/>
                <a:gd name="connsiteY4" fmla="*/ 134469 h 5797968"/>
                <a:gd name="connsiteX5" fmla="*/ 3999622 w 4596857"/>
                <a:gd name="connsiteY5" fmla="*/ 248027 h 5797968"/>
                <a:gd name="connsiteX6" fmla="*/ 4007495 w 4596857"/>
                <a:gd name="connsiteY6" fmla="*/ 1468118 h 5797968"/>
                <a:gd name="connsiteX7" fmla="*/ 4589387 w 4596857"/>
                <a:gd name="connsiteY7" fmla="*/ 2964410 h 5797968"/>
                <a:gd name="connsiteX8" fmla="*/ 4520716 w 4596857"/>
                <a:gd name="connsiteY8" fmla="*/ 4189634 h 5797968"/>
                <a:gd name="connsiteX9" fmla="*/ 4447786 w 4596857"/>
                <a:gd name="connsiteY9" fmla="*/ 5484206 h 5797968"/>
                <a:gd name="connsiteX10" fmla="*/ 2167853 w 4596857"/>
                <a:gd name="connsiteY10" fmla="*/ 5797968 h 5797968"/>
                <a:gd name="connsiteX11" fmla="*/ 17424 w 4596857"/>
                <a:gd name="connsiteY11" fmla="*/ 5404694 h 5797968"/>
                <a:gd name="connsiteX12" fmla="*/ 21807 w 4596857"/>
                <a:gd name="connsiteY12" fmla="*/ 3135893 h 5797968"/>
                <a:gd name="connsiteX13" fmla="*/ 433024 w 4596857"/>
                <a:gd name="connsiteY13" fmla="*/ 1905441 h 5797968"/>
                <a:gd name="connsiteX14" fmla="*/ 494466 w 4596857"/>
                <a:gd name="connsiteY14" fmla="*/ 373008 h 5797968"/>
                <a:gd name="connsiteX15" fmla="*/ 1091851 w 4596857"/>
                <a:gd name="connsiteY15" fmla="*/ 0 h 5797968"/>
                <a:gd name="connsiteX0" fmla="*/ 1091851 w 4596857"/>
                <a:gd name="connsiteY0" fmla="*/ 0 h 5797968"/>
                <a:gd name="connsiteX1" fmla="*/ 1734146 w 4596857"/>
                <a:gd name="connsiteY1" fmla="*/ 499507 h 5797968"/>
                <a:gd name="connsiteX2" fmla="*/ 1716074 w 4596857"/>
                <a:gd name="connsiteY2" fmla="*/ 1659674 h 5797968"/>
                <a:gd name="connsiteX3" fmla="*/ 2572647 w 4596857"/>
                <a:gd name="connsiteY3" fmla="*/ 1572931 h 5797968"/>
                <a:gd name="connsiteX4" fmla="*/ 2720830 w 4596857"/>
                <a:gd name="connsiteY4" fmla="*/ 134469 h 5797968"/>
                <a:gd name="connsiteX5" fmla="*/ 3999622 w 4596857"/>
                <a:gd name="connsiteY5" fmla="*/ 248027 h 5797968"/>
                <a:gd name="connsiteX6" fmla="*/ 4007495 w 4596857"/>
                <a:gd name="connsiteY6" fmla="*/ 1468118 h 5797968"/>
                <a:gd name="connsiteX7" fmla="*/ 4589387 w 4596857"/>
                <a:gd name="connsiteY7" fmla="*/ 2964410 h 5797968"/>
                <a:gd name="connsiteX8" fmla="*/ 4520716 w 4596857"/>
                <a:gd name="connsiteY8" fmla="*/ 4189634 h 5797968"/>
                <a:gd name="connsiteX9" fmla="*/ 4447786 w 4596857"/>
                <a:gd name="connsiteY9" fmla="*/ 5484206 h 5797968"/>
                <a:gd name="connsiteX10" fmla="*/ 2167853 w 4596857"/>
                <a:gd name="connsiteY10" fmla="*/ 5797968 h 5797968"/>
                <a:gd name="connsiteX11" fmla="*/ 17424 w 4596857"/>
                <a:gd name="connsiteY11" fmla="*/ 5404694 h 5797968"/>
                <a:gd name="connsiteX12" fmla="*/ 21807 w 4596857"/>
                <a:gd name="connsiteY12" fmla="*/ 3135893 h 5797968"/>
                <a:gd name="connsiteX13" fmla="*/ 433024 w 4596857"/>
                <a:gd name="connsiteY13" fmla="*/ 1905441 h 5797968"/>
                <a:gd name="connsiteX14" fmla="*/ 494466 w 4596857"/>
                <a:gd name="connsiteY14" fmla="*/ 373008 h 5797968"/>
                <a:gd name="connsiteX15" fmla="*/ 1091851 w 4596857"/>
                <a:gd name="connsiteY15" fmla="*/ 0 h 5797968"/>
                <a:gd name="connsiteX0" fmla="*/ 1091851 w 4596857"/>
                <a:gd name="connsiteY0" fmla="*/ 0 h 5797968"/>
                <a:gd name="connsiteX1" fmla="*/ 1734146 w 4596857"/>
                <a:gd name="connsiteY1" fmla="*/ 499507 h 5797968"/>
                <a:gd name="connsiteX2" fmla="*/ 1716074 w 4596857"/>
                <a:gd name="connsiteY2" fmla="*/ 1659674 h 5797968"/>
                <a:gd name="connsiteX3" fmla="*/ 2572647 w 4596857"/>
                <a:gd name="connsiteY3" fmla="*/ 1572931 h 5797968"/>
                <a:gd name="connsiteX4" fmla="*/ 2720830 w 4596857"/>
                <a:gd name="connsiteY4" fmla="*/ 134469 h 5797968"/>
                <a:gd name="connsiteX5" fmla="*/ 3999622 w 4596857"/>
                <a:gd name="connsiteY5" fmla="*/ 248027 h 5797968"/>
                <a:gd name="connsiteX6" fmla="*/ 4007495 w 4596857"/>
                <a:gd name="connsiteY6" fmla="*/ 1468118 h 5797968"/>
                <a:gd name="connsiteX7" fmla="*/ 4589387 w 4596857"/>
                <a:gd name="connsiteY7" fmla="*/ 2964410 h 5797968"/>
                <a:gd name="connsiteX8" fmla="*/ 4520716 w 4596857"/>
                <a:gd name="connsiteY8" fmla="*/ 4189634 h 5797968"/>
                <a:gd name="connsiteX9" fmla="*/ 4447786 w 4596857"/>
                <a:gd name="connsiteY9" fmla="*/ 5484206 h 5797968"/>
                <a:gd name="connsiteX10" fmla="*/ 2167853 w 4596857"/>
                <a:gd name="connsiteY10" fmla="*/ 5797968 h 5797968"/>
                <a:gd name="connsiteX11" fmla="*/ 17424 w 4596857"/>
                <a:gd name="connsiteY11" fmla="*/ 5404694 h 5797968"/>
                <a:gd name="connsiteX12" fmla="*/ 21807 w 4596857"/>
                <a:gd name="connsiteY12" fmla="*/ 3135893 h 5797968"/>
                <a:gd name="connsiteX13" fmla="*/ 433024 w 4596857"/>
                <a:gd name="connsiteY13" fmla="*/ 1905441 h 5797968"/>
                <a:gd name="connsiteX14" fmla="*/ 494466 w 4596857"/>
                <a:gd name="connsiteY14" fmla="*/ 373008 h 5797968"/>
                <a:gd name="connsiteX15" fmla="*/ 1091851 w 4596857"/>
                <a:gd name="connsiteY15" fmla="*/ 0 h 5797968"/>
                <a:gd name="connsiteX0" fmla="*/ 1091851 w 4596857"/>
                <a:gd name="connsiteY0" fmla="*/ 0 h 5808811"/>
                <a:gd name="connsiteX1" fmla="*/ 1734146 w 4596857"/>
                <a:gd name="connsiteY1" fmla="*/ 499507 h 5808811"/>
                <a:gd name="connsiteX2" fmla="*/ 1716074 w 4596857"/>
                <a:gd name="connsiteY2" fmla="*/ 1659674 h 5808811"/>
                <a:gd name="connsiteX3" fmla="*/ 2572647 w 4596857"/>
                <a:gd name="connsiteY3" fmla="*/ 1572931 h 5808811"/>
                <a:gd name="connsiteX4" fmla="*/ 2720830 w 4596857"/>
                <a:gd name="connsiteY4" fmla="*/ 134469 h 5808811"/>
                <a:gd name="connsiteX5" fmla="*/ 3999622 w 4596857"/>
                <a:gd name="connsiteY5" fmla="*/ 248027 h 5808811"/>
                <a:gd name="connsiteX6" fmla="*/ 4007495 w 4596857"/>
                <a:gd name="connsiteY6" fmla="*/ 1468118 h 5808811"/>
                <a:gd name="connsiteX7" fmla="*/ 4589387 w 4596857"/>
                <a:gd name="connsiteY7" fmla="*/ 2964410 h 5808811"/>
                <a:gd name="connsiteX8" fmla="*/ 4520716 w 4596857"/>
                <a:gd name="connsiteY8" fmla="*/ 4189634 h 5808811"/>
                <a:gd name="connsiteX9" fmla="*/ 4447786 w 4596857"/>
                <a:gd name="connsiteY9" fmla="*/ 5484206 h 5808811"/>
                <a:gd name="connsiteX10" fmla="*/ 2120868 w 4596857"/>
                <a:gd name="connsiteY10" fmla="*/ 5808811 h 5808811"/>
                <a:gd name="connsiteX11" fmla="*/ 17424 w 4596857"/>
                <a:gd name="connsiteY11" fmla="*/ 5404694 h 5808811"/>
                <a:gd name="connsiteX12" fmla="*/ 21807 w 4596857"/>
                <a:gd name="connsiteY12" fmla="*/ 3135893 h 5808811"/>
                <a:gd name="connsiteX13" fmla="*/ 433024 w 4596857"/>
                <a:gd name="connsiteY13" fmla="*/ 1905441 h 5808811"/>
                <a:gd name="connsiteX14" fmla="*/ 494466 w 4596857"/>
                <a:gd name="connsiteY14" fmla="*/ 373008 h 5808811"/>
                <a:gd name="connsiteX15" fmla="*/ 1091851 w 4596857"/>
                <a:gd name="connsiteY15" fmla="*/ 0 h 5808811"/>
                <a:gd name="connsiteX0" fmla="*/ 1091851 w 4596857"/>
                <a:gd name="connsiteY0" fmla="*/ 0 h 5808811"/>
                <a:gd name="connsiteX1" fmla="*/ 1734146 w 4596857"/>
                <a:gd name="connsiteY1" fmla="*/ 499507 h 5808811"/>
                <a:gd name="connsiteX2" fmla="*/ 1716074 w 4596857"/>
                <a:gd name="connsiteY2" fmla="*/ 1659674 h 5808811"/>
                <a:gd name="connsiteX3" fmla="*/ 2572647 w 4596857"/>
                <a:gd name="connsiteY3" fmla="*/ 1572931 h 5808811"/>
                <a:gd name="connsiteX4" fmla="*/ 2720830 w 4596857"/>
                <a:gd name="connsiteY4" fmla="*/ 134469 h 5808811"/>
                <a:gd name="connsiteX5" fmla="*/ 3999622 w 4596857"/>
                <a:gd name="connsiteY5" fmla="*/ 248027 h 5808811"/>
                <a:gd name="connsiteX6" fmla="*/ 4007495 w 4596857"/>
                <a:gd name="connsiteY6" fmla="*/ 1468118 h 5808811"/>
                <a:gd name="connsiteX7" fmla="*/ 4589387 w 4596857"/>
                <a:gd name="connsiteY7" fmla="*/ 2964410 h 5808811"/>
                <a:gd name="connsiteX8" fmla="*/ 4520716 w 4596857"/>
                <a:gd name="connsiteY8" fmla="*/ 4189634 h 5808811"/>
                <a:gd name="connsiteX9" fmla="*/ 4447786 w 4596857"/>
                <a:gd name="connsiteY9" fmla="*/ 5484206 h 5808811"/>
                <a:gd name="connsiteX10" fmla="*/ 2120868 w 4596857"/>
                <a:gd name="connsiteY10" fmla="*/ 5808811 h 5808811"/>
                <a:gd name="connsiteX11" fmla="*/ 17424 w 4596857"/>
                <a:gd name="connsiteY11" fmla="*/ 5404694 h 5808811"/>
                <a:gd name="connsiteX12" fmla="*/ 21807 w 4596857"/>
                <a:gd name="connsiteY12" fmla="*/ 3135893 h 5808811"/>
                <a:gd name="connsiteX13" fmla="*/ 433024 w 4596857"/>
                <a:gd name="connsiteY13" fmla="*/ 1905441 h 5808811"/>
                <a:gd name="connsiteX14" fmla="*/ 494466 w 4596857"/>
                <a:gd name="connsiteY14" fmla="*/ 373008 h 5808811"/>
                <a:gd name="connsiteX15" fmla="*/ 1091851 w 4596857"/>
                <a:gd name="connsiteY15" fmla="*/ 0 h 58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96857" h="5808811">
                  <a:moveTo>
                    <a:pt x="1091851" y="0"/>
                  </a:moveTo>
                  <a:cubicBezTo>
                    <a:pt x="1272562" y="15662"/>
                    <a:pt x="1639747" y="240364"/>
                    <a:pt x="1734146" y="499507"/>
                  </a:cubicBezTo>
                  <a:cubicBezTo>
                    <a:pt x="1828545" y="758651"/>
                    <a:pt x="1591383" y="1454868"/>
                    <a:pt x="1716074" y="1659674"/>
                  </a:cubicBezTo>
                  <a:cubicBezTo>
                    <a:pt x="2026724" y="1751358"/>
                    <a:pt x="2049295" y="1800977"/>
                    <a:pt x="2572647" y="1572931"/>
                  </a:cubicBezTo>
                  <a:cubicBezTo>
                    <a:pt x="2726855" y="1336801"/>
                    <a:pt x="2512409" y="370599"/>
                    <a:pt x="2720830" y="134469"/>
                  </a:cubicBezTo>
                  <a:cubicBezTo>
                    <a:pt x="2931445" y="120518"/>
                    <a:pt x="3427584" y="-34387"/>
                    <a:pt x="3999622" y="248027"/>
                  </a:cubicBezTo>
                  <a:cubicBezTo>
                    <a:pt x="4037184" y="657134"/>
                    <a:pt x="4013304" y="1040940"/>
                    <a:pt x="4007495" y="1468118"/>
                  </a:cubicBezTo>
                  <a:cubicBezTo>
                    <a:pt x="4169641" y="1949160"/>
                    <a:pt x="4378664" y="2234825"/>
                    <a:pt x="4589387" y="2964410"/>
                  </a:cubicBezTo>
                  <a:cubicBezTo>
                    <a:pt x="4624325" y="3448115"/>
                    <a:pt x="4525643" y="3650399"/>
                    <a:pt x="4520716" y="4189634"/>
                  </a:cubicBezTo>
                  <a:cubicBezTo>
                    <a:pt x="4555545" y="4613213"/>
                    <a:pt x="4604998" y="4963643"/>
                    <a:pt x="4447786" y="5484206"/>
                  </a:cubicBezTo>
                  <a:cubicBezTo>
                    <a:pt x="4387548" y="5548659"/>
                    <a:pt x="3365855" y="5505819"/>
                    <a:pt x="2120868" y="5808811"/>
                  </a:cubicBezTo>
                  <a:cubicBezTo>
                    <a:pt x="832509" y="5566056"/>
                    <a:pt x="251613" y="5547188"/>
                    <a:pt x="17424" y="5404694"/>
                  </a:cubicBezTo>
                  <a:cubicBezTo>
                    <a:pt x="-50427" y="4529178"/>
                    <a:pt x="107780" y="4124621"/>
                    <a:pt x="21807" y="3135893"/>
                  </a:cubicBezTo>
                  <a:cubicBezTo>
                    <a:pt x="166370" y="2470762"/>
                    <a:pt x="300034" y="2335200"/>
                    <a:pt x="433024" y="1905441"/>
                  </a:cubicBezTo>
                  <a:cubicBezTo>
                    <a:pt x="439515" y="1428696"/>
                    <a:pt x="396709" y="692389"/>
                    <a:pt x="494466" y="373008"/>
                  </a:cubicBezTo>
                  <a:cubicBezTo>
                    <a:pt x="506553" y="372013"/>
                    <a:pt x="674516" y="147328"/>
                    <a:pt x="1091851" y="0"/>
                  </a:cubicBezTo>
                  <a:close/>
                </a:path>
              </a:pathLst>
            </a:custGeom>
            <a:gradFill flip="none" rotWithShape="1">
              <a:gsLst>
                <a:gs pos="34000">
                  <a:srgbClr val="B8D6A3"/>
                </a:gs>
                <a:gs pos="17000">
                  <a:srgbClr val="DCEBD2"/>
                </a:gs>
                <a:gs pos="1000">
                  <a:schemeClr val="accent6">
                    <a:lumMod val="0"/>
                    <a:lumOff val="100000"/>
                  </a:schemeClr>
                </a:gs>
                <a:gs pos="85000">
                  <a:schemeClr val="accent6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A0B5038-9F2F-49D5-B9AF-1CD2E5C10103}"/>
                </a:ext>
              </a:extLst>
            </p:cNvPr>
            <p:cNvGrpSpPr/>
            <p:nvPr/>
          </p:nvGrpSpPr>
          <p:grpSpPr>
            <a:xfrm>
              <a:off x="3556100" y="783640"/>
              <a:ext cx="2694204" cy="1777354"/>
              <a:chOff x="3556100" y="783640"/>
              <a:chExt cx="2694204" cy="1777354"/>
            </a:xfrm>
          </p:grpSpPr>
          <p:sp>
            <p:nvSpPr>
              <p:cNvPr id="75" name="Oval 50">
                <a:extLst>
                  <a:ext uri="{FF2B5EF4-FFF2-40B4-BE49-F238E27FC236}">
                    <a16:creationId xmlns:a16="http://schemas.microsoft.com/office/drawing/2014/main" id="{721E516E-24BB-4F7C-85A3-18B8C5A408A3}"/>
                  </a:ext>
                </a:extLst>
              </p:cNvPr>
              <p:cNvSpPr/>
              <p:nvPr/>
            </p:nvSpPr>
            <p:spPr>
              <a:xfrm>
                <a:off x="3556100" y="894105"/>
                <a:ext cx="434008" cy="1152933"/>
              </a:xfrm>
              <a:custGeom>
                <a:avLst/>
                <a:gdLst>
                  <a:gd name="connsiteX0" fmla="*/ 0 w 137340"/>
                  <a:gd name="connsiteY0" fmla="*/ 556592 h 1113183"/>
                  <a:gd name="connsiteX1" fmla="*/ 68670 w 137340"/>
                  <a:gd name="connsiteY1" fmla="*/ 0 h 1113183"/>
                  <a:gd name="connsiteX2" fmla="*/ 137340 w 137340"/>
                  <a:gd name="connsiteY2" fmla="*/ 556592 h 1113183"/>
                  <a:gd name="connsiteX3" fmla="*/ 68670 w 137340"/>
                  <a:gd name="connsiteY3" fmla="*/ 1113184 h 1113183"/>
                  <a:gd name="connsiteX4" fmla="*/ 0 w 137340"/>
                  <a:gd name="connsiteY4" fmla="*/ 556592 h 1113183"/>
                  <a:gd name="connsiteX0" fmla="*/ 0 w 267453"/>
                  <a:gd name="connsiteY0" fmla="*/ 524161 h 1113365"/>
                  <a:gd name="connsiteX1" fmla="*/ 198783 w 267453"/>
                  <a:gd name="connsiteY1" fmla="*/ 97 h 1113365"/>
                  <a:gd name="connsiteX2" fmla="*/ 267453 w 267453"/>
                  <a:gd name="connsiteY2" fmla="*/ 556689 h 1113365"/>
                  <a:gd name="connsiteX3" fmla="*/ 198783 w 267453"/>
                  <a:gd name="connsiteY3" fmla="*/ 1113281 h 1113365"/>
                  <a:gd name="connsiteX4" fmla="*/ 0 w 267453"/>
                  <a:gd name="connsiteY4" fmla="*/ 524161 h 1113365"/>
                  <a:gd name="connsiteX0" fmla="*/ 0 w 422865"/>
                  <a:gd name="connsiteY0" fmla="*/ 524787 h 1114300"/>
                  <a:gd name="connsiteX1" fmla="*/ 198783 w 422865"/>
                  <a:gd name="connsiteY1" fmla="*/ 723 h 1114300"/>
                  <a:gd name="connsiteX2" fmla="*/ 422865 w 422865"/>
                  <a:gd name="connsiteY2" fmla="*/ 448888 h 1114300"/>
                  <a:gd name="connsiteX3" fmla="*/ 198783 w 422865"/>
                  <a:gd name="connsiteY3" fmla="*/ 1113907 h 1114300"/>
                  <a:gd name="connsiteX4" fmla="*/ 0 w 422865"/>
                  <a:gd name="connsiteY4" fmla="*/ 524787 h 1114300"/>
                  <a:gd name="connsiteX0" fmla="*/ 327 w 423192"/>
                  <a:gd name="connsiteY0" fmla="*/ 589642 h 1179051"/>
                  <a:gd name="connsiteX1" fmla="*/ 159354 w 423192"/>
                  <a:gd name="connsiteY1" fmla="*/ 522 h 1179051"/>
                  <a:gd name="connsiteX2" fmla="*/ 423192 w 423192"/>
                  <a:gd name="connsiteY2" fmla="*/ 513743 h 1179051"/>
                  <a:gd name="connsiteX3" fmla="*/ 199110 w 423192"/>
                  <a:gd name="connsiteY3" fmla="*/ 1178762 h 1179051"/>
                  <a:gd name="connsiteX4" fmla="*/ 327 w 423192"/>
                  <a:gd name="connsiteY4" fmla="*/ 589642 h 1179051"/>
                  <a:gd name="connsiteX0" fmla="*/ 301 w 434008"/>
                  <a:gd name="connsiteY0" fmla="*/ 670609 h 1181618"/>
                  <a:gd name="connsiteX1" fmla="*/ 170170 w 434008"/>
                  <a:gd name="connsiteY1" fmla="*/ 1976 h 1181618"/>
                  <a:gd name="connsiteX2" fmla="*/ 434008 w 434008"/>
                  <a:gd name="connsiteY2" fmla="*/ 515197 h 1181618"/>
                  <a:gd name="connsiteX3" fmla="*/ 209926 w 434008"/>
                  <a:gd name="connsiteY3" fmla="*/ 1180216 h 1181618"/>
                  <a:gd name="connsiteX4" fmla="*/ 301 w 434008"/>
                  <a:gd name="connsiteY4" fmla="*/ 670609 h 1181618"/>
                  <a:gd name="connsiteX0" fmla="*/ 301 w 434008"/>
                  <a:gd name="connsiteY0" fmla="*/ 641943 h 1152933"/>
                  <a:gd name="connsiteX1" fmla="*/ 170170 w 434008"/>
                  <a:gd name="connsiteY1" fmla="*/ 2224 h 1152933"/>
                  <a:gd name="connsiteX2" fmla="*/ 434008 w 434008"/>
                  <a:gd name="connsiteY2" fmla="*/ 486531 h 1152933"/>
                  <a:gd name="connsiteX3" fmla="*/ 209926 w 434008"/>
                  <a:gd name="connsiteY3" fmla="*/ 1151550 h 1152933"/>
                  <a:gd name="connsiteX4" fmla="*/ 301 w 434008"/>
                  <a:gd name="connsiteY4" fmla="*/ 641943 h 115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008" h="1152933">
                    <a:moveTo>
                      <a:pt x="301" y="641943"/>
                    </a:moveTo>
                    <a:cubicBezTo>
                      <a:pt x="-6325" y="450389"/>
                      <a:pt x="97885" y="28126"/>
                      <a:pt x="170170" y="2224"/>
                    </a:cubicBezTo>
                    <a:cubicBezTo>
                      <a:pt x="242455" y="-23678"/>
                      <a:pt x="434008" y="179134"/>
                      <a:pt x="434008" y="486531"/>
                    </a:cubicBezTo>
                    <a:cubicBezTo>
                      <a:pt x="434008" y="793928"/>
                      <a:pt x="282211" y="1125648"/>
                      <a:pt x="209926" y="1151550"/>
                    </a:cubicBezTo>
                    <a:cubicBezTo>
                      <a:pt x="137641" y="1177452"/>
                      <a:pt x="6927" y="833497"/>
                      <a:pt x="301" y="641943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50">
                <a:extLst>
                  <a:ext uri="{FF2B5EF4-FFF2-40B4-BE49-F238E27FC236}">
                    <a16:creationId xmlns:a16="http://schemas.microsoft.com/office/drawing/2014/main" id="{228AD48D-779A-4DF5-8AEA-14CDEFFEF5CD}"/>
                  </a:ext>
                </a:extLst>
              </p:cNvPr>
              <p:cNvSpPr/>
              <p:nvPr/>
            </p:nvSpPr>
            <p:spPr>
              <a:xfrm>
                <a:off x="5667111" y="783640"/>
                <a:ext cx="583193" cy="1071978"/>
              </a:xfrm>
              <a:custGeom>
                <a:avLst/>
                <a:gdLst>
                  <a:gd name="connsiteX0" fmla="*/ 0 w 137340"/>
                  <a:gd name="connsiteY0" fmla="*/ 556592 h 1113183"/>
                  <a:gd name="connsiteX1" fmla="*/ 68670 w 137340"/>
                  <a:gd name="connsiteY1" fmla="*/ 0 h 1113183"/>
                  <a:gd name="connsiteX2" fmla="*/ 137340 w 137340"/>
                  <a:gd name="connsiteY2" fmla="*/ 556592 h 1113183"/>
                  <a:gd name="connsiteX3" fmla="*/ 68670 w 137340"/>
                  <a:gd name="connsiteY3" fmla="*/ 1113184 h 1113183"/>
                  <a:gd name="connsiteX4" fmla="*/ 0 w 137340"/>
                  <a:gd name="connsiteY4" fmla="*/ 556592 h 1113183"/>
                  <a:gd name="connsiteX0" fmla="*/ 0 w 267453"/>
                  <a:gd name="connsiteY0" fmla="*/ 524161 h 1113365"/>
                  <a:gd name="connsiteX1" fmla="*/ 198783 w 267453"/>
                  <a:gd name="connsiteY1" fmla="*/ 97 h 1113365"/>
                  <a:gd name="connsiteX2" fmla="*/ 267453 w 267453"/>
                  <a:gd name="connsiteY2" fmla="*/ 556689 h 1113365"/>
                  <a:gd name="connsiteX3" fmla="*/ 198783 w 267453"/>
                  <a:gd name="connsiteY3" fmla="*/ 1113281 h 1113365"/>
                  <a:gd name="connsiteX4" fmla="*/ 0 w 267453"/>
                  <a:gd name="connsiteY4" fmla="*/ 524161 h 1113365"/>
                  <a:gd name="connsiteX0" fmla="*/ 0 w 422865"/>
                  <a:gd name="connsiteY0" fmla="*/ 524787 h 1114300"/>
                  <a:gd name="connsiteX1" fmla="*/ 198783 w 422865"/>
                  <a:gd name="connsiteY1" fmla="*/ 723 h 1114300"/>
                  <a:gd name="connsiteX2" fmla="*/ 422865 w 422865"/>
                  <a:gd name="connsiteY2" fmla="*/ 448888 h 1114300"/>
                  <a:gd name="connsiteX3" fmla="*/ 198783 w 422865"/>
                  <a:gd name="connsiteY3" fmla="*/ 1113907 h 1114300"/>
                  <a:gd name="connsiteX4" fmla="*/ 0 w 422865"/>
                  <a:gd name="connsiteY4" fmla="*/ 524787 h 1114300"/>
                  <a:gd name="connsiteX0" fmla="*/ 327 w 423192"/>
                  <a:gd name="connsiteY0" fmla="*/ 589642 h 1179051"/>
                  <a:gd name="connsiteX1" fmla="*/ 159354 w 423192"/>
                  <a:gd name="connsiteY1" fmla="*/ 522 h 1179051"/>
                  <a:gd name="connsiteX2" fmla="*/ 423192 w 423192"/>
                  <a:gd name="connsiteY2" fmla="*/ 513743 h 1179051"/>
                  <a:gd name="connsiteX3" fmla="*/ 199110 w 423192"/>
                  <a:gd name="connsiteY3" fmla="*/ 1178762 h 1179051"/>
                  <a:gd name="connsiteX4" fmla="*/ 327 w 423192"/>
                  <a:gd name="connsiteY4" fmla="*/ 589642 h 1179051"/>
                  <a:gd name="connsiteX0" fmla="*/ 301 w 434008"/>
                  <a:gd name="connsiteY0" fmla="*/ 670609 h 1181618"/>
                  <a:gd name="connsiteX1" fmla="*/ 170170 w 434008"/>
                  <a:gd name="connsiteY1" fmla="*/ 1976 h 1181618"/>
                  <a:gd name="connsiteX2" fmla="*/ 434008 w 434008"/>
                  <a:gd name="connsiteY2" fmla="*/ 515197 h 1181618"/>
                  <a:gd name="connsiteX3" fmla="*/ 209926 w 434008"/>
                  <a:gd name="connsiteY3" fmla="*/ 1180216 h 1181618"/>
                  <a:gd name="connsiteX4" fmla="*/ 301 w 434008"/>
                  <a:gd name="connsiteY4" fmla="*/ 670609 h 1181618"/>
                  <a:gd name="connsiteX0" fmla="*/ 301 w 434008"/>
                  <a:gd name="connsiteY0" fmla="*/ 641943 h 1152933"/>
                  <a:gd name="connsiteX1" fmla="*/ 170170 w 434008"/>
                  <a:gd name="connsiteY1" fmla="*/ 2224 h 1152933"/>
                  <a:gd name="connsiteX2" fmla="*/ 434008 w 434008"/>
                  <a:gd name="connsiteY2" fmla="*/ 486531 h 1152933"/>
                  <a:gd name="connsiteX3" fmla="*/ 209926 w 434008"/>
                  <a:gd name="connsiteY3" fmla="*/ 1151550 h 1152933"/>
                  <a:gd name="connsiteX4" fmla="*/ 301 w 434008"/>
                  <a:gd name="connsiteY4" fmla="*/ 641943 h 1152933"/>
                  <a:gd name="connsiteX0" fmla="*/ 378 w 571426"/>
                  <a:gd name="connsiteY0" fmla="*/ 649658 h 1163117"/>
                  <a:gd name="connsiteX1" fmla="*/ 170247 w 571426"/>
                  <a:gd name="connsiteY1" fmla="*/ 9939 h 1163117"/>
                  <a:gd name="connsiteX2" fmla="*/ 571426 w 571426"/>
                  <a:gd name="connsiteY2" fmla="*/ 378590 h 1163117"/>
                  <a:gd name="connsiteX3" fmla="*/ 210003 w 571426"/>
                  <a:gd name="connsiteY3" fmla="*/ 1159265 h 1163117"/>
                  <a:gd name="connsiteX4" fmla="*/ 378 w 571426"/>
                  <a:gd name="connsiteY4" fmla="*/ 649658 h 1163117"/>
                  <a:gd name="connsiteX0" fmla="*/ 930 w 571978"/>
                  <a:gd name="connsiteY0" fmla="*/ 612739 h 1126137"/>
                  <a:gd name="connsiteX1" fmla="*/ 152728 w 571978"/>
                  <a:gd name="connsiteY1" fmla="*/ 12776 h 1126137"/>
                  <a:gd name="connsiteX2" fmla="*/ 571978 w 571978"/>
                  <a:gd name="connsiteY2" fmla="*/ 341671 h 1126137"/>
                  <a:gd name="connsiteX3" fmla="*/ 210555 w 571978"/>
                  <a:gd name="connsiteY3" fmla="*/ 1122346 h 1126137"/>
                  <a:gd name="connsiteX4" fmla="*/ 930 w 571978"/>
                  <a:gd name="connsiteY4" fmla="*/ 612739 h 1126137"/>
                  <a:gd name="connsiteX0" fmla="*/ 6263 w 577311"/>
                  <a:gd name="connsiteY0" fmla="*/ 612739 h 1047362"/>
                  <a:gd name="connsiteX1" fmla="*/ 158061 w 577311"/>
                  <a:gd name="connsiteY1" fmla="*/ 12776 h 1047362"/>
                  <a:gd name="connsiteX2" fmla="*/ 577311 w 577311"/>
                  <a:gd name="connsiteY2" fmla="*/ 341671 h 1047362"/>
                  <a:gd name="connsiteX3" fmla="*/ 342386 w 577311"/>
                  <a:gd name="connsiteY3" fmla="*/ 1042833 h 1047362"/>
                  <a:gd name="connsiteX4" fmla="*/ 6263 w 577311"/>
                  <a:gd name="connsiteY4" fmla="*/ 612739 h 104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311" h="1047362">
                    <a:moveTo>
                      <a:pt x="6263" y="612739"/>
                    </a:moveTo>
                    <a:cubicBezTo>
                      <a:pt x="-24458" y="441063"/>
                      <a:pt x="62886" y="57954"/>
                      <a:pt x="158061" y="12776"/>
                    </a:cubicBezTo>
                    <a:cubicBezTo>
                      <a:pt x="253236" y="-32402"/>
                      <a:pt x="577311" y="34274"/>
                      <a:pt x="577311" y="341671"/>
                    </a:cubicBezTo>
                    <a:cubicBezTo>
                      <a:pt x="577311" y="649068"/>
                      <a:pt x="437561" y="997655"/>
                      <a:pt x="342386" y="1042833"/>
                    </a:cubicBezTo>
                    <a:cubicBezTo>
                      <a:pt x="247211" y="1088011"/>
                      <a:pt x="36984" y="784415"/>
                      <a:pt x="6263" y="612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DB59A17-9C77-4AA4-97D8-93B104F9BD47}"/>
                  </a:ext>
                </a:extLst>
              </p:cNvPr>
              <p:cNvSpPr/>
              <p:nvPr/>
            </p:nvSpPr>
            <p:spPr>
              <a:xfrm>
                <a:off x="3556666" y="791358"/>
                <a:ext cx="2692346" cy="1769636"/>
              </a:xfrm>
              <a:custGeom>
                <a:avLst/>
                <a:gdLst>
                  <a:gd name="connsiteX0" fmla="*/ 277801 w 2695800"/>
                  <a:gd name="connsiteY0" fmla="*/ 1222979 h 1760810"/>
                  <a:gd name="connsiteX1" fmla="*/ 469355 w 2695800"/>
                  <a:gd name="connsiteY1" fmla="*/ 532662 h 1760810"/>
                  <a:gd name="connsiteX2" fmla="*/ 205516 w 2695800"/>
                  <a:gd name="connsiteY2" fmla="*/ 77269 h 1760810"/>
                  <a:gd name="connsiteX3" fmla="*/ 60947 w 2695800"/>
                  <a:gd name="connsiteY3" fmla="*/ 377250 h 1760810"/>
                  <a:gd name="connsiteX4" fmla="*/ 71790 w 2695800"/>
                  <a:gd name="connsiteY4" fmla="*/ 1002511 h 1760810"/>
                  <a:gd name="connsiteX5" fmla="*/ 913905 w 2695800"/>
                  <a:gd name="connsiteY5" fmla="*/ 1685601 h 1760810"/>
                  <a:gd name="connsiteX6" fmla="*/ 2164428 w 2695800"/>
                  <a:gd name="connsiteY6" fmla="*/ 1591631 h 1760810"/>
                  <a:gd name="connsiteX7" fmla="*/ 2695720 w 2695800"/>
                  <a:gd name="connsiteY7" fmla="*/ 337493 h 1760810"/>
                  <a:gd name="connsiteX8" fmla="*/ 2204185 w 2695800"/>
                  <a:gd name="connsiteY8" fmla="*/ 1370 h 1760810"/>
                  <a:gd name="connsiteX9" fmla="*/ 2124672 w 2695800"/>
                  <a:gd name="connsiteY9" fmla="*/ 247137 h 1760810"/>
                  <a:gd name="connsiteX10" fmla="*/ 2283698 w 2695800"/>
                  <a:gd name="connsiteY10" fmla="*/ 901313 h 1760810"/>
                  <a:gd name="connsiteX11" fmla="*/ 2511394 w 2695800"/>
                  <a:gd name="connsiteY11" fmla="*/ 1067568 h 1760810"/>
                  <a:gd name="connsiteX0" fmla="*/ 252733 w 2670732"/>
                  <a:gd name="connsiteY0" fmla="*/ 1222979 h 1760810"/>
                  <a:gd name="connsiteX1" fmla="*/ 444287 w 2670732"/>
                  <a:gd name="connsiteY1" fmla="*/ 532662 h 1760810"/>
                  <a:gd name="connsiteX2" fmla="*/ 180448 w 2670732"/>
                  <a:gd name="connsiteY2" fmla="*/ 77269 h 1760810"/>
                  <a:gd name="connsiteX3" fmla="*/ 35879 w 2670732"/>
                  <a:gd name="connsiteY3" fmla="*/ 377250 h 1760810"/>
                  <a:gd name="connsiteX4" fmla="*/ 46722 w 2670732"/>
                  <a:gd name="connsiteY4" fmla="*/ 1002511 h 1760810"/>
                  <a:gd name="connsiteX5" fmla="*/ 888837 w 2670732"/>
                  <a:gd name="connsiteY5" fmla="*/ 1685601 h 1760810"/>
                  <a:gd name="connsiteX6" fmla="*/ 2139360 w 2670732"/>
                  <a:gd name="connsiteY6" fmla="*/ 1591631 h 1760810"/>
                  <a:gd name="connsiteX7" fmla="*/ 2670652 w 2670732"/>
                  <a:gd name="connsiteY7" fmla="*/ 337493 h 1760810"/>
                  <a:gd name="connsiteX8" fmla="*/ 2179117 w 2670732"/>
                  <a:gd name="connsiteY8" fmla="*/ 1370 h 1760810"/>
                  <a:gd name="connsiteX9" fmla="*/ 2099604 w 2670732"/>
                  <a:gd name="connsiteY9" fmla="*/ 247137 h 1760810"/>
                  <a:gd name="connsiteX10" fmla="*/ 2258630 w 2670732"/>
                  <a:gd name="connsiteY10" fmla="*/ 901313 h 1760810"/>
                  <a:gd name="connsiteX11" fmla="*/ 2486326 w 2670732"/>
                  <a:gd name="connsiteY11" fmla="*/ 1067568 h 1760810"/>
                  <a:gd name="connsiteX0" fmla="*/ 234662 w 2670732"/>
                  <a:gd name="connsiteY0" fmla="*/ 1255507 h 1760810"/>
                  <a:gd name="connsiteX1" fmla="*/ 444287 w 2670732"/>
                  <a:gd name="connsiteY1" fmla="*/ 532662 h 1760810"/>
                  <a:gd name="connsiteX2" fmla="*/ 180448 w 2670732"/>
                  <a:gd name="connsiteY2" fmla="*/ 77269 h 1760810"/>
                  <a:gd name="connsiteX3" fmla="*/ 35879 w 2670732"/>
                  <a:gd name="connsiteY3" fmla="*/ 377250 h 1760810"/>
                  <a:gd name="connsiteX4" fmla="*/ 46722 w 2670732"/>
                  <a:gd name="connsiteY4" fmla="*/ 1002511 h 1760810"/>
                  <a:gd name="connsiteX5" fmla="*/ 888837 w 2670732"/>
                  <a:gd name="connsiteY5" fmla="*/ 1685601 h 1760810"/>
                  <a:gd name="connsiteX6" fmla="*/ 2139360 w 2670732"/>
                  <a:gd name="connsiteY6" fmla="*/ 1591631 h 1760810"/>
                  <a:gd name="connsiteX7" fmla="*/ 2670652 w 2670732"/>
                  <a:gd name="connsiteY7" fmla="*/ 337493 h 1760810"/>
                  <a:gd name="connsiteX8" fmla="*/ 2179117 w 2670732"/>
                  <a:gd name="connsiteY8" fmla="*/ 1370 h 1760810"/>
                  <a:gd name="connsiteX9" fmla="*/ 2099604 w 2670732"/>
                  <a:gd name="connsiteY9" fmla="*/ 247137 h 1760810"/>
                  <a:gd name="connsiteX10" fmla="*/ 2258630 w 2670732"/>
                  <a:gd name="connsiteY10" fmla="*/ 901313 h 1760810"/>
                  <a:gd name="connsiteX11" fmla="*/ 2486326 w 2670732"/>
                  <a:gd name="connsiteY11" fmla="*/ 1067568 h 1760810"/>
                  <a:gd name="connsiteX0" fmla="*/ 234662 w 2671885"/>
                  <a:gd name="connsiteY0" fmla="*/ 1248347 h 1753650"/>
                  <a:gd name="connsiteX1" fmla="*/ 444287 w 2671885"/>
                  <a:gd name="connsiteY1" fmla="*/ 525502 h 1753650"/>
                  <a:gd name="connsiteX2" fmla="*/ 180448 w 2671885"/>
                  <a:gd name="connsiteY2" fmla="*/ 70109 h 1753650"/>
                  <a:gd name="connsiteX3" fmla="*/ 35879 w 2671885"/>
                  <a:gd name="connsiteY3" fmla="*/ 370090 h 1753650"/>
                  <a:gd name="connsiteX4" fmla="*/ 46722 w 2671885"/>
                  <a:gd name="connsiteY4" fmla="*/ 995351 h 1753650"/>
                  <a:gd name="connsiteX5" fmla="*/ 888837 w 2671885"/>
                  <a:gd name="connsiteY5" fmla="*/ 1678441 h 1753650"/>
                  <a:gd name="connsiteX6" fmla="*/ 2139360 w 2671885"/>
                  <a:gd name="connsiteY6" fmla="*/ 1584471 h 1753650"/>
                  <a:gd name="connsiteX7" fmla="*/ 2670652 w 2671885"/>
                  <a:gd name="connsiteY7" fmla="*/ 330333 h 1753650"/>
                  <a:gd name="connsiteX8" fmla="*/ 2280316 w 2671885"/>
                  <a:gd name="connsiteY8" fmla="*/ 1439 h 1753650"/>
                  <a:gd name="connsiteX9" fmla="*/ 2099604 w 2671885"/>
                  <a:gd name="connsiteY9" fmla="*/ 239977 h 1753650"/>
                  <a:gd name="connsiteX10" fmla="*/ 2258630 w 2671885"/>
                  <a:gd name="connsiteY10" fmla="*/ 894153 h 1753650"/>
                  <a:gd name="connsiteX11" fmla="*/ 2486326 w 2671885"/>
                  <a:gd name="connsiteY11" fmla="*/ 1060408 h 1753650"/>
                  <a:gd name="connsiteX0" fmla="*/ 234662 w 2671866"/>
                  <a:gd name="connsiteY0" fmla="*/ 1247466 h 1752769"/>
                  <a:gd name="connsiteX1" fmla="*/ 444287 w 2671866"/>
                  <a:gd name="connsiteY1" fmla="*/ 524621 h 1752769"/>
                  <a:gd name="connsiteX2" fmla="*/ 180448 w 2671866"/>
                  <a:gd name="connsiteY2" fmla="*/ 69228 h 1752769"/>
                  <a:gd name="connsiteX3" fmla="*/ 35879 w 2671866"/>
                  <a:gd name="connsiteY3" fmla="*/ 369209 h 1752769"/>
                  <a:gd name="connsiteX4" fmla="*/ 46722 w 2671866"/>
                  <a:gd name="connsiteY4" fmla="*/ 994470 h 1752769"/>
                  <a:gd name="connsiteX5" fmla="*/ 888837 w 2671866"/>
                  <a:gd name="connsiteY5" fmla="*/ 1677560 h 1752769"/>
                  <a:gd name="connsiteX6" fmla="*/ 2139360 w 2671866"/>
                  <a:gd name="connsiteY6" fmla="*/ 1583590 h 1752769"/>
                  <a:gd name="connsiteX7" fmla="*/ 2670652 w 2671866"/>
                  <a:gd name="connsiteY7" fmla="*/ 329452 h 1752769"/>
                  <a:gd name="connsiteX8" fmla="*/ 2280316 w 2671866"/>
                  <a:gd name="connsiteY8" fmla="*/ 558 h 1752769"/>
                  <a:gd name="connsiteX9" fmla="*/ 2132133 w 2671866"/>
                  <a:gd name="connsiteY9" fmla="*/ 376437 h 1752769"/>
                  <a:gd name="connsiteX10" fmla="*/ 2258630 w 2671866"/>
                  <a:gd name="connsiteY10" fmla="*/ 893272 h 1752769"/>
                  <a:gd name="connsiteX11" fmla="*/ 2486326 w 2671866"/>
                  <a:gd name="connsiteY11" fmla="*/ 1059527 h 1752769"/>
                  <a:gd name="connsiteX0" fmla="*/ 234662 w 2700700"/>
                  <a:gd name="connsiteY0" fmla="*/ 1247150 h 1751648"/>
                  <a:gd name="connsiteX1" fmla="*/ 444287 w 2700700"/>
                  <a:gd name="connsiteY1" fmla="*/ 524305 h 1751648"/>
                  <a:gd name="connsiteX2" fmla="*/ 180448 w 2700700"/>
                  <a:gd name="connsiteY2" fmla="*/ 68912 h 1751648"/>
                  <a:gd name="connsiteX3" fmla="*/ 35879 w 2700700"/>
                  <a:gd name="connsiteY3" fmla="*/ 368893 h 1751648"/>
                  <a:gd name="connsiteX4" fmla="*/ 46722 w 2700700"/>
                  <a:gd name="connsiteY4" fmla="*/ 994154 h 1751648"/>
                  <a:gd name="connsiteX5" fmla="*/ 888837 w 2700700"/>
                  <a:gd name="connsiteY5" fmla="*/ 1677244 h 1751648"/>
                  <a:gd name="connsiteX6" fmla="*/ 2139360 w 2700700"/>
                  <a:gd name="connsiteY6" fmla="*/ 1583274 h 1751648"/>
                  <a:gd name="connsiteX7" fmla="*/ 2699566 w 2700700"/>
                  <a:gd name="connsiteY7" fmla="*/ 343593 h 1751648"/>
                  <a:gd name="connsiteX8" fmla="*/ 2280316 w 2700700"/>
                  <a:gd name="connsiteY8" fmla="*/ 242 h 1751648"/>
                  <a:gd name="connsiteX9" fmla="*/ 2132133 w 2700700"/>
                  <a:gd name="connsiteY9" fmla="*/ 376121 h 1751648"/>
                  <a:gd name="connsiteX10" fmla="*/ 2258630 w 2700700"/>
                  <a:gd name="connsiteY10" fmla="*/ 892956 h 1751648"/>
                  <a:gd name="connsiteX11" fmla="*/ 2486326 w 2700700"/>
                  <a:gd name="connsiteY11" fmla="*/ 1059211 h 1751648"/>
                  <a:gd name="connsiteX0" fmla="*/ 234662 w 2700707"/>
                  <a:gd name="connsiteY0" fmla="*/ 1247684 h 1752182"/>
                  <a:gd name="connsiteX1" fmla="*/ 444287 w 2700707"/>
                  <a:gd name="connsiteY1" fmla="*/ 524839 h 1752182"/>
                  <a:gd name="connsiteX2" fmla="*/ 180448 w 2700707"/>
                  <a:gd name="connsiteY2" fmla="*/ 69446 h 1752182"/>
                  <a:gd name="connsiteX3" fmla="*/ 35879 w 2700707"/>
                  <a:gd name="connsiteY3" fmla="*/ 369427 h 1752182"/>
                  <a:gd name="connsiteX4" fmla="*/ 46722 w 2700707"/>
                  <a:gd name="connsiteY4" fmla="*/ 994688 h 1752182"/>
                  <a:gd name="connsiteX5" fmla="*/ 888837 w 2700707"/>
                  <a:gd name="connsiteY5" fmla="*/ 1677778 h 1752182"/>
                  <a:gd name="connsiteX6" fmla="*/ 2139360 w 2700707"/>
                  <a:gd name="connsiteY6" fmla="*/ 1583808 h 1752182"/>
                  <a:gd name="connsiteX7" fmla="*/ 2699566 w 2700707"/>
                  <a:gd name="connsiteY7" fmla="*/ 344127 h 1752182"/>
                  <a:gd name="connsiteX8" fmla="*/ 2280316 w 2700707"/>
                  <a:gd name="connsiteY8" fmla="*/ 776 h 1752182"/>
                  <a:gd name="connsiteX9" fmla="*/ 2117676 w 2700707"/>
                  <a:gd name="connsiteY9" fmla="*/ 405569 h 1752182"/>
                  <a:gd name="connsiteX10" fmla="*/ 2258630 w 2700707"/>
                  <a:gd name="connsiteY10" fmla="*/ 893490 h 1752182"/>
                  <a:gd name="connsiteX11" fmla="*/ 2486326 w 2700707"/>
                  <a:gd name="connsiteY11" fmla="*/ 1059745 h 1752182"/>
                  <a:gd name="connsiteX0" fmla="*/ 234662 w 2700707"/>
                  <a:gd name="connsiteY0" fmla="*/ 1247684 h 1752182"/>
                  <a:gd name="connsiteX1" fmla="*/ 444287 w 2700707"/>
                  <a:gd name="connsiteY1" fmla="*/ 524839 h 1752182"/>
                  <a:gd name="connsiteX2" fmla="*/ 180448 w 2700707"/>
                  <a:gd name="connsiteY2" fmla="*/ 69446 h 1752182"/>
                  <a:gd name="connsiteX3" fmla="*/ 35879 w 2700707"/>
                  <a:gd name="connsiteY3" fmla="*/ 369427 h 1752182"/>
                  <a:gd name="connsiteX4" fmla="*/ 46722 w 2700707"/>
                  <a:gd name="connsiteY4" fmla="*/ 994688 h 1752182"/>
                  <a:gd name="connsiteX5" fmla="*/ 888837 w 2700707"/>
                  <a:gd name="connsiteY5" fmla="*/ 1677778 h 1752182"/>
                  <a:gd name="connsiteX6" fmla="*/ 2139360 w 2700707"/>
                  <a:gd name="connsiteY6" fmla="*/ 1583808 h 1752182"/>
                  <a:gd name="connsiteX7" fmla="*/ 2699566 w 2700707"/>
                  <a:gd name="connsiteY7" fmla="*/ 344127 h 1752182"/>
                  <a:gd name="connsiteX8" fmla="*/ 2280316 w 2700707"/>
                  <a:gd name="connsiteY8" fmla="*/ 776 h 1752182"/>
                  <a:gd name="connsiteX9" fmla="*/ 2117676 w 2700707"/>
                  <a:gd name="connsiteY9" fmla="*/ 405569 h 1752182"/>
                  <a:gd name="connsiteX10" fmla="*/ 2258630 w 2700707"/>
                  <a:gd name="connsiteY10" fmla="*/ 893490 h 1752182"/>
                  <a:gd name="connsiteX11" fmla="*/ 2486326 w 2700707"/>
                  <a:gd name="connsiteY11" fmla="*/ 1059745 h 1752182"/>
                  <a:gd name="connsiteX0" fmla="*/ 234662 w 2700845"/>
                  <a:gd name="connsiteY0" fmla="*/ 1272854 h 1777352"/>
                  <a:gd name="connsiteX1" fmla="*/ 444287 w 2700845"/>
                  <a:gd name="connsiteY1" fmla="*/ 550009 h 1777352"/>
                  <a:gd name="connsiteX2" fmla="*/ 180448 w 2700845"/>
                  <a:gd name="connsiteY2" fmla="*/ 94616 h 1777352"/>
                  <a:gd name="connsiteX3" fmla="*/ 35879 w 2700845"/>
                  <a:gd name="connsiteY3" fmla="*/ 394597 h 1777352"/>
                  <a:gd name="connsiteX4" fmla="*/ 46722 w 2700845"/>
                  <a:gd name="connsiteY4" fmla="*/ 1019858 h 1777352"/>
                  <a:gd name="connsiteX5" fmla="*/ 888837 w 2700845"/>
                  <a:gd name="connsiteY5" fmla="*/ 1702948 h 1777352"/>
                  <a:gd name="connsiteX6" fmla="*/ 2139360 w 2700845"/>
                  <a:gd name="connsiteY6" fmla="*/ 1608978 h 1777352"/>
                  <a:gd name="connsiteX7" fmla="*/ 2699566 w 2700845"/>
                  <a:gd name="connsiteY7" fmla="*/ 369297 h 1777352"/>
                  <a:gd name="connsiteX8" fmla="*/ 2287544 w 2700845"/>
                  <a:gd name="connsiteY8" fmla="*/ 646 h 1777352"/>
                  <a:gd name="connsiteX9" fmla="*/ 2117676 w 2700845"/>
                  <a:gd name="connsiteY9" fmla="*/ 430739 h 1777352"/>
                  <a:gd name="connsiteX10" fmla="*/ 2258630 w 2700845"/>
                  <a:gd name="connsiteY10" fmla="*/ 918660 h 1777352"/>
                  <a:gd name="connsiteX11" fmla="*/ 2486326 w 2700845"/>
                  <a:gd name="connsiteY11" fmla="*/ 1084915 h 1777352"/>
                  <a:gd name="connsiteX0" fmla="*/ 234662 w 2701124"/>
                  <a:gd name="connsiteY0" fmla="*/ 1281721 h 1786219"/>
                  <a:gd name="connsiteX1" fmla="*/ 444287 w 2701124"/>
                  <a:gd name="connsiteY1" fmla="*/ 558876 h 1786219"/>
                  <a:gd name="connsiteX2" fmla="*/ 180448 w 2701124"/>
                  <a:gd name="connsiteY2" fmla="*/ 103483 h 1786219"/>
                  <a:gd name="connsiteX3" fmla="*/ 35879 w 2701124"/>
                  <a:gd name="connsiteY3" fmla="*/ 403464 h 1786219"/>
                  <a:gd name="connsiteX4" fmla="*/ 46722 w 2701124"/>
                  <a:gd name="connsiteY4" fmla="*/ 1028725 h 1786219"/>
                  <a:gd name="connsiteX5" fmla="*/ 888837 w 2701124"/>
                  <a:gd name="connsiteY5" fmla="*/ 1711815 h 1786219"/>
                  <a:gd name="connsiteX6" fmla="*/ 2139360 w 2701124"/>
                  <a:gd name="connsiteY6" fmla="*/ 1617845 h 1786219"/>
                  <a:gd name="connsiteX7" fmla="*/ 2699566 w 2701124"/>
                  <a:gd name="connsiteY7" fmla="*/ 378164 h 1786219"/>
                  <a:gd name="connsiteX8" fmla="*/ 2287544 w 2701124"/>
                  <a:gd name="connsiteY8" fmla="*/ 9513 h 1786219"/>
                  <a:gd name="connsiteX9" fmla="*/ 2117676 w 2701124"/>
                  <a:gd name="connsiteY9" fmla="*/ 439606 h 1786219"/>
                  <a:gd name="connsiteX10" fmla="*/ 2258630 w 2701124"/>
                  <a:gd name="connsiteY10" fmla="*/ 927527 h 1786219"/>
                  <a:gd name="connsiteX11" fmla="*/ 2486326 w 2701124"/>
                  <a:gd name="connsiteY11" fmla="*/ 1093782 h 1786219"/>
                  <a:gd name="connsiteX0" fmla="*/ 234662 w 2693638"/>
                  <a:gd name="connsiteY0" fmla="*/ 1272855 h 1777353"/>
                  <a:gd name="connsiteX1" fmla="*/ 444287 w 2693638"/>
                  <a:gd name="connsiteY1" fmla="*/ 550010 h 1777353"/>
                  <a:gd name="connsiteX2" fmla="*/ 180448 w 2693638"/>
                  <a:gd name="connsiteY2" fmla="*/ 94617 h 1777353"/>
                  <a:gd name="connsiteX3" fmla="*/ 35879 w 2693638"/>
                  <a:gd name="connsiteY3" fmla="*/ 394598 h 1777353"/>
                  <a:gd name="connsiteX4" fmla="*/ 46722 w 2693638"/>
                  <a:gd name="connsiteY4" fmla="*/ 1019859 h 1777353"/>
                  <a:gd name="connsiteX5" fmla="*/ 888837 w 2693638"/>
                  <a:gd name="connsiteY5" fmla="*/ 1702949 h 1777353"/>
                  <a:gd name="connsiteX6" fmla="*/ 2139360 w 2693638"/>
                  <a:gd name="connsiteY6" fmla="*/ 1608979 h 1777353"/>
                  <a:gd name="connsiteX7" fmla="*/ 2692337 w 2693638"/>
                  <a:gd name="connsiteY7" fmla="*/ 369298 h 1777353"/>
                  <a:gd name="connsiteX8" fmla="*/ 2287544 w 2693638"/>
                  <a:gd name="connsiteY8" fmla="*/ 647 h 1777353"/>
                  <a:gd name="connsiteX9" fmla="*/ 2117676 w 2693638"/>
                  <a:gd name="connsiteY9" fmla="*/ 430740 h 1777353"/>
                  <a:gd name="connsiteX10" fmla="*/ 2258630 w 2693638"/>
                  <a:gd name="connsiteY10" fmla="*/ 918661 h 1777353"/>
                  <a:gd name="connsiteX11" fmla="*/ 2486326 w 2693638"/>
                  <a:gd name="connsiteY11" fmla="*/ 1084916 h 1777353"/>
                  <a:gd name="connsiteX0" fmla="*/ 234662 w 2693638"/>
                  <a:gd name="connsiteY0" fmla="*/ 1272855 h 1777353"/>
                  <a:gd name="connsiteX1" fmla="*/ 444287 w 2693638"/>
                  <a:gd name="connsiteY1" fmla="*/ 550010 h 1777353"/>
                  <a:gd name="connsiteX2" fmla="*/ 180448 w 2693638"/>
                  <a:gd name="connsiteY2" fmla="*/ 94617 h 1777353"/>
                  <a:gd name="connsiteX3" fmla="*/ 35879 w 2693638"/>
                  <a:gd name="connsiteY3" fmla="*/ 394598 h 1777353"/>
                  <a:gd name="connsiteX4" fmla="*/ 46722 w 2693638"/>
                  <a:gd name="connsiteY4" fmla="*/ 1019859 h 1777353"/>
                  <a:gd name="connsiteX5" fmla="*/ 888837 w 2693638"/>
                  <a:gd name="connsiteY5" fmla="*/ 1702949 h 1777353"/>
                  <a:gd name="connsiteX6" fmla="*/ 2139360 w 2693638"/>
                  <a:gd name="connsiteY6" fmla="*/ 1608979 h 1777353"/>
                  <a:gd name="connsiteX7" fmla="*/ 2692337 w 2693638"/>
                  <a:gd name="connsiteY7" fmla="*/ 369298 h 1777353"/>
                  <a:gd name="connsiteX8" fmla="*/ 2287544 w 2693638"/>
                  <a:gd name="connsiteY8" fmla="*/ 647 h 1777353"/>
                  <a:gd name="connsiteX9" fmla="*/ 2117676 w 2693638"/>
                  <a:gd name="connsiteY9" fmla="*/ 430740 h 1777353"/>
                  <a:gd name="connsiteX10" fmla="*/ 2258630 w 2693638"/>
                  <a:gd name="connsiteY10" fmla="*/ 918661 h 1777353"/>
                  <a:gd name="connsiteX11" fmla="*/ 2464641 w 2693638"/>
                  <a:gd name="connsiteY11" fmla="*/ 1059616 h 1777353"/>
                  <a:gd name="connsiteX0" fmla="*/ 234662 w 2693638"/>
                  <a:gd name="connsiteY0" fmla="*/ 1272855 h 1777353"/>
                  <a:gd name="connsiteX1" fmla="*/ 444287 w 2693638"/>
                  <a:gd name="connsiteY1" fmla="*/ 550010 h 1777353"/>
                  <a:gd name="connsiteX2" fmla="*/ 180448 w 2693638"/>
                  <a:gd name="connsiteY2" fmla="*/ 94617 h 1777353"/>
                  <a:gd name="connsiteX3" fmla="*/ 35879 w 2693638"/>
                  <a:gd name="connsiteY3" fmla="*/ 394598 h 1777353"/>
                  <a:gd name="connsiteX4" fmla="*/ 46722 w 2693638"/>
                  <a:gd name="connsiteY4" fmla="*/ 1019859 h 1777353"/>
                  <a:gd name="connsiteX5" fmla="*/ 888837 w 2693638"/>
                  <a:gd name="connsiteY5" fmla="*/ 1702949 h 1777353"/>
                  <a:gd name="connsiteX6" fmla="*/ 2139360 w 2693638"/>
                  <a:gd name="connsiteY6" fmla="*/ 1608979 h 1777353"/>
                  <a:gd name="connsiteX7" fmla="*/ 2692337 w 2693638"/>
                  <a:gd name="connsiteY7" fmla="*/ 369298 h 1777353"/>
                  <a:gd name="connsiteX8" fmla="*/ 2287544 w 2693638"/>
                  <a:gd name="connsiteY8" fmla="*/ 647 h 1777353"/>
                  <a:gd name="connsiteX9" fmla="*/ 2117676 w 2693638"/>
                  <a:gd name="connsiteY9" fmla="*/ 430740 h 1777353"/>
                  <a:gd name="connsiteX10" fmla="*/ 2258630 w 2693638"/>
                  <a:gd name="connsiteY10" fmla="*/ 918661 h 1777353"/>
                  <a:gd name="connsiteX11" fmla="*/ 2464641 w 2693638"/>
                  <a:gd name="connsiteY11" fmla="*/ 1059616 h 1777353"/>
                  <a:gd name="connsiteX0" fmla="*/ 234662 w 2693638"/>
                  <a:gd name="connsiteY0" fmla="*/ 1272855 h 1777353"/>
                  <a:gd name="connsiteX1" fmla="*/ 444287 w 2693638"/>
                  <a:gd name="connsiteY1" fmla="*/ 550010 h 1777353"/>
                  <a:gd name="connsiteX2" fmla="*/ 180448 w 2693638"/>
                  <a:gd name="connsiteY2" fmla="*/ 94617 h 1777353"/>
                  <a:gd name="connsiteX3" fmla="*/ 35879 w 2693638"/>
                  <a:gd name="connsiteY3" fmla="*/ 394598 h 1777353"/>
                  <a:gd name="connsiteX4" fmla="*/ 46722 w 2693638"/>
                  <a:gd name="connsiteY4" fmla="*/ 1019859 h 1777353"/>
                  <a:gd name="connsiteX5" fmla="*/ 888837 w 2693638"/>
                  <a:gd name="connsiteY5" fmla="*/ 1702949 h 1777353"/>
                  <a:gd name="connsiteX6" fmla="*/ 2139360 w 2693638"/>
                  <a:gd name="connsiteY6" fmla="*/ 1608979 h 1777353"/>
                  <a:gd name="connsiteX7" fmla="*/ 2692337 w 2693638"/>
                  <a:gd name="connsiteY7" fmla="*/ 369298 h 1777353"/>
                  <a:gd name="connsiteX8" fmla="*/ 2287544 w 2693638"/>
                  <a:gd name="connsiteY8" fmla="*/ 647 h 1777353"/>
                  <a:gd name="connsiteX9" fmla="*/ 2117676 w 2693638"/>
                  <a:gd name="connsiteY9" fmla="*/ 430740 h 1777353"/>
                  <a:gd name="connsiteX10" fmla="*/ 2258630 w 2693638"/>
                  <a:gd name="connsiteY10" fmla="*/ 918661 h 1777353"/>
                  <a:gd name="connsiteX11" fmla="*/ 2475484 w 2693638"/>
                  <a:gd name="connsiteY11" fmla="*/ 1063230 h 1777353"/>
                  <a:gd name="connsiteX0" fmla="*/ 234662 w 2693638"/>
                  <a:gd name="connsiteY0" fmla="*/ 1272855 h 1777353"/>
                  <a:gd name="connsiteX1" fmla="*/ 444287 w 2693638"/>
                  <a:gd name="connsiteY1" fmla="*/ 550010 h 1777353"/>
                  <a:gd name="connsiteX2" fmla="*/ 180448 w 2693638"/>
                  <a:gd name="connsiteY2" fmla="*/ 94617 h 1777353"/>
                  <a:gd name="connsiteX3" fmla="*/ 35879 w 2693638"/>
                  <a:gd name="connsiteY3" fmla="*/ 394598 h 1777353"/>
                  <a:gd name="connsiteX4" fmla="*/ 46722 w 2693638"/>
                  <a:gd name="connsiteY4" fmla="*/ 1019859 h 1777353"/>
                  <a:gd name="connsiteX5" fmla="*/ 888837 w 2693638"/>
                  <a:gd name="connsiteY5" fmla="*/ 1702949 h 1777353"/>
                  <a:gd name="connsiteX6" fmla="*/ 2139360 w 2693638"/>
                  <a:gd name="connsiteY6" fmla="*/ 1608979 h 1777353"/>
                  <a:gd name="connsiteX7" fmla="*/ 2692337 w 2693638"/>
                  <a:gd name="connsiteY7" fmla="*/ 369298 h 1777353"/>
                  <a:gd name="connsiteX8" fmla="*/ 2287544 w 2693638"/>
                  <a:gd name="connsiteY8" fmla="*/ 647 h 1777353"/>
                  <a:gd name="connsiteX9" fmla="*/ 2117676 w 2693638"/>
                  <a:gd name="connsiteY9" fmla="*/ 430740 h 1777353"/>
                  <a:gd name="connsiteX10" fmla="*/ 2258630 w 2693638"/>
                  <a:gd name="connsiteY10" fmla="*/ 918661 h 1777353"/>
                  <a:gd name="connsiteX11" fmla="*/ 2475484 w 2693638"/>
                  <a:gd name="connsiteY11" fmla="*/ 1063230 h 1777353"/>
                  <a:gd name="connsiteX0" fmla="*/ 234662 w 2693638"/>
                  <a:gd name="connsiteY0" fmla="*/ 1272330 h 1776828"/>
                  <a:gd name="connsiteX1" fmla="*/ 444287 w 2693638"/>
                  <a:gd name="connsiteY1" fmla="*/ 549485 h 1776828"/>
                  <a:gd name="connsiteX2" fmla="*/ 180448 w 2693638"/>
                  <a:gd name="connsiteY2" fmla="*/ 94092 h 1776828"/>
                  <a:gd name="connsiteX3" fmla="*/ 35879 w 2693638"/>
                  <a:gd name="connsiteY3" fmla="*/ 394073 h 1776828"/>
                  <a:gd name="connsiteX4" fmla="*/ 46722 w 2693638"/>
                  <a:gd name="connsiteY4" fmla="*/ 1019334 h 1776828"/>
                  <a:gd name="connsiteX5" fmla="*/ 888837 w 2693638"/>
                  <a:gd name="connsiteY5" fmla="*/ 1702424 h 1776828"/>
                  <a:gd name="connsiteX6" fmla="*/ 2139360 w 2693638"/>
                  <a:gd name="connsiteY6" fmla="*/ 1608454 h 1776828"/>
                  <a:gd name="connsiteX7" fmla="*/ 2692337 w 2693638"/>
                  <a:gd name="connsiteY7" fmla="*/ 368773 h 1776828"/>
                  <a:gd name="connsiteX8" fmla="*/ 2287544 w 2693638"/>
                  <a:gd name="connsiteY8" fmla="*/ 122 h 1776828"/>
                  <a:gd name="connsiteX9" fmla="*/ 2117676 w 2693638"/>
                  <a:gd name="connsiteY9" fmla="*/ 394073 h 1776828"/>
                  <a:gd name="connsiteX10" fmla="*/ 2258630 w 2693638"/>
                  <a:gd name="connsiteY10" fmla="*/ 918136 h 1776828"/>
                  <a:gd name="connsiteX11" fmla="*/ 2475484 w 2693638"/>
                  <a:gd name="connsiteY11" fmla="*/ 1062705 h 1776828"/>
                  <a:gd name="connsiteX0" fmla="*/ 234662 w 2692943"/>
                  <a:gd name="connsiteY0" fmla="*/ 1272508 h 1777006"/>
                  <a:gd name="connsiteX1" fmla="*/ 444287 w 2692943"/>
                  <a:gd name="connsiteY1" fmla="*/ 549663 h 1777006"/>
                  <a:gd name="connsiteX2" fmla="*/ 180448 w 2692943"/>
                  <a:gd name="connsiteY2" fmla="*/ 94270 h 1777006"/>
                  <a:gd name="connsiteX3" fmla="*/ 35879 w 2692943"/>
                  <a:gd name="connsiteY3" fmla="*/ 394251 h 1777006"/>
                  <a:gd name="connsiteX4" fmla="*/ 46722 w 2692943"/>
                  <a:gd name="connsiteY4" fmla="*/ 1019512 h 1777006"/>
                  <a:gd name="connsiteX5" fmla="*/ 888837 w 2692943"/>
                  <a:gd name="connsiteY5" fmla="*/ 1702602 h 1777006"/>
                  <a:gd name="connsiteX6" fmla="*/ 2139360 w 2692943"/>
                  <a:gd name="connsiteY6" fmla="*/ 1608632 h 1777006"/>
                  <a:gd name="connsiteX7" fmla="*/ 2692337 w 2692943"/>
                  <a:gd name="connsiteY7" fmla="*/ 368951 h 1777006"/>
                  <a:gd name="connsiteX8" fmla="*/ 2287544 w 2692943"/>
                  <a:gd name="connsiteY8" fmla="*/ 300 h 1777006"/>
                  <a:gd name="connsiteX9" fmla="*/ 2117676 w 2692943"/>
                  <a:gd name="connsiteY9" fmla="*/ 394251 h 1777006"/>
                  <a:gd name="connsiteX10" fmla="*/ 2258630 w 2692943"/>
                  <a:gd name="connsiteY10" fmla="*/ 918314 h 1777006"/>
                  <a:gd name="connsiteX11" fmla="*/ 2475484 w 2692943"/>
                  <a:gd name="connsiteY11" fmla="*/ 1062883 h 1777006"/>
                  <a:gd name="connsiteX0" fmla="*/ 234662 w 2692943"/>
                  <a:gd name="connsiteY0" fmla="*/ 1272508 h 1777006"/>
                  <a:gd name="connsiteX1" fmla="*/ 444287 w 2692943"/>
                  <a:gd name="connsiteY1" fmla="*/ 549663 h 1777006"/>
                  <a:gd name="connsiteX2" fmla="*/ 180448 w 2692943"/>
                  <a:gd name="connsiteY2" fmla="*/ 94270 h 1777006"/>
                  <a:gd name="connsiteX3" fmla="*/ 35879 w 2692943"/>
                  <a:gd name="connsiteY3" fmla="*/ 394251 h 1777006"/>
                  <a:gd name="connsiteX4" fmla="*/ 46722 w 2692943"/>
                  <a:gd name="connsiteY4" fmla="*/ 1019512 h 1777006"/>
                  <a:gd name="connsiteX5" fmla="*/ 888837 w 2692943"/>
                  <a:gd name="connsiteY5" fmla="*/ 1702602 h 1777006"/>
                  <a:gd name="connsiteX6" fmla="*/ 2139360 w 2692943"/>
                  <a:gd name="connsiteY6" fmla="*/ 1608632 h 1777006"/>
                  <a:gd name="connsiteX7" fmla="*/ 2692337 w 2692943"/>
                  <a:gd name="connsiteY7" fmla="*/ 368951 h 1777006"/>
                  <a:gd name="connsiteX8" fmla="*/ 2287544 w 2692943"/>
                  <a:gd name="connsiteY8" fmla="*/ 300 h 1777006"/>
                  <a:gd name="connsiteX9" fmla="*/ 2117676 w 2692943"/>
                  <a:gd name="connsiteY9" fmla="*/ 394251 h 1777006"/>
                  <a:gd name="connsiteX10" fmla="*/ 2258630 w 2692943"/>
                  <a:gd name="connsiteY10" fmla="*/ 918314 h 1777006"/>
                  <a:gd name="connsiteX11" fmla="*/ 2508012 w 2692943"/>
                  <a:gd name="connsiteY11" fmla="*/ 1030355 h 1777006"/>
                  <a:gd name="connsiteX0" fmla="*/ 234662 w 2692943"/>
                  <a:gd name="connsiteY0" fmla="*/ 1272508 h 1777006"/>
                  <a:gd name="connsiteX1" fmla="*/ 444287 w 2692943"/>
                  <a:gd name="connsiteY1" fmla="*/ 549663 h 1777006"/>
                  <a:gd name="connsiteX2" fmla="*/ 180448 w 2692943"/>
                  <a:gd name="connsiteY2" fmla="*/ 94270 h 1777006"/>
                  <a:gd name="connsiteX3" fmla="*/ 35879 w 2692943"/>
                  <a:gd name="connsiteY3" fmla="*/ 394251 h 1777006"/>
                  <a:gd name="connsiteX4" fmla="*/ 46722 w 2692943"/>
                  <a:gd name="connsiteY4" fmla="*/ 1019512 h 1777006"/>
                  <a:gd name="connsiteX5" fmla="*/ 888837 w 2692943"/>
                  <a:gd name="connsiteY5" fmla="*/ 1702602 h 1777006"/>
                  <a:gd name="connsiteX6" fmla="*/ 2139360 w 2692943"/>
                  <a:gd name="connsiteY6" fmla="*/ 1608632 h 1777006"/>
                  <a:gd name="connsiteX7" fmla="*/ 2692337 w 2692943"/>
                  <a:gd name="connsiteY7" fmla="*/ 368951 h 1777006"/>
                  <a:gd name="connsiteX8" fmla="*/ 2287544 w 2692943"/>
                  <a:gd name="connsiteY8" fmla="*/ 300 h 1777006"/>
                  <a:gd name="connsiteX9" fmla="*/ 2117676 w 2692943"/>
                  <a:gd name="connsiteY9" fmla="*/ 394251 h 1777006"/>
                  <a:gd name="connsiteX10" fmla="*/ 2258630 w 2692943"/>
                  <a:gd name="connsiteY10" fmla="*/ 918314 h 1777006"/>
                  <a:gd name="connsiteX11" fmla="*/ 2508012 w 2692943"/>
                  <a:gd name="connsiteY11" fmla="*/ 1030355 h 1777006"/>
                  <a:gd name="connsiteX0" fmla="*/ 234662 w 2692943"/>
                  <a:gd name="connsiteY0" fmla="*/ 1272508 h 1777006"/>
                  <a:gd name="connsiteX1" fmla="*/ 444287 w 2692943"/>
                  <a:gd name="connsiteY1" fmla="*/ 549663 h 1777006"/>
                  <a:gd name="connsiteX2" fmla="*/ 180448 w 2692943"/>
                  <a:gd name="connsiteY2" fmla="*/ 94270 h 1777006"/>
                  <a:gd name="connsiteX3" fmla="*/ 35879 w 2692943"/>
                  <a:gd name="connsiteY3" fmla="*/ 394251 h 1777006"/>
                  <a:gd name="connsiteX4" fmla="*/ 46722 w 2692943"/>
                  <a:gd name="connsiteY4" fmla="*/ 1019512 h 1777006"/>
                  <a:gd name="connsiteX5" fmla="*/ 888837 w 2692943"/>
                  <a:gd name="connsiteY5" fmla="*/ 1702602 h 1777006"/>
                  <a:gd name="connsiteX6" fmla="*/ 2139360 w 2692943"/>
                  <a:gd name="connsiteY6" fmla="*/ 1608632 h 1777006"/>
                  <a:gd name="connsiteX7" fmla="*/ 2692337 w 2692943"/>
                  <a:gd name="connsiteY7" fmla="*/ 368951 h 1777006"/>
                  <a:gd name="connsiteX8" fmla="*/ 2287544 w 2692943"/>
                  <a:gd name="connsiteY8" fmla="*/ 300 h 1777006"/>
                  <a:gd name="connsiteX9" fmla="*/ 2117676 w 2692943"/>
                  <a:gd name="connsiteY9" fmla="*/ 394251 h 1777006"/>
                  <a:gd name="connsiteX10" fmla="*/ 2258630 w 2692943"/>
                  <a:gd name="connsiteY10" fmla="*/ 918314 h 1777006"/>
                  <a:gd name="connsiteX11" fmla="*/ 2515241 w 2692943"/>
                  <a:gd name="connsiteY11" fmla="*/ 1012284 h 1777006"/>
                  <a:gd name="connsiteX0" fmla="*/ 234662 w 2692943"/>
                  <a:gd name="connsiteY0" fmla="*/ 1272508 h 1777006"/>
                  <a:gd name="connsiteX1" fmla="*/ 444287 w 2692943"/>
                  <a:gd name="connsiteY1" fmla="*/ 549663 h 1777006"/>
                  <a:gd name="connsiteX2" fmla="*/ 180448 w 2692943"/>
                  <a:gd name="connsiteY2" fmla="*/ 94270 h 1777006"/>
                  <a:gd name="connsiteX3" fmla="*/ 35879 w 2692943"/>
                  <a:gd name="connsiteY3" fmla="*/ 394251 h 1777006"/>
                  <a:gd name="connsiteX4" fmla="*/ 46722 w 2692943"/>
                  <a:gd name="connsiteY4" fmla="*/ 1019512 h 1777006"/>
                  <a:gd name="connsiteX5" fmla="*/ 888837 w 2692943"/>
                  <a:gd name="connsiteY5" fmla="*/ 1702602 h 1777006"/>
                  <a:gd name="connsiteX6" fmla="*/ 2139360 w 2692943"/>
                  <a:gd name="connsiteY6" fmla="*/ 1608632 h 1777006"/>
                  <a:gd name="connsiteX7" fmla="*/ 2692337 w 2692943"/>
                  <a:gd name="connsiteY7" fmla="*/ 368951 h 1777006"/>
                  <a:gd name="connsiteX8" fmla="*/ 2287544 w 2692943"/>
                  <a:gd name="connsiteY8" fmla="*/ 300 h 1777006"/>
                  <a:gd name="connsiteX9" fmla="*/ 2117676 w 2692943"/>
                  <a:gd name="connsiteY9" fmla="*/ 394251 h 1777006"/>
                  <a:gd name="connsiteX10" fmla="*/ 2258630 w 2692943"/>
                  <a:gd name="connsiteY10" fmla="*/ 918314 h 1777006"/>
                  <a:gd name="connsiteX11" fmla="*/ 2515241 w 2692943"/>
                  <a:gd name="connsiteY11" fmla="*/ 1012284 h 1777006"/>
                  <a:gd name="connsiteX0" fmla="*/ 234662 w 2692943"/>
                  <a:gd name="connsiteY0" fmla="*/ 1272508 h 1777006"/>
                  <a:gd name="connsiteX1" fmla="*/ 444287 w 2692943"/>
                  <a:gd name="connsiteY1" fmla="*/ 549663 h 1777006"/>
                  <a:gd name="connsiteX2" fmla="*/ 180448 w 2692943"/>
                  <a:gd name="connsiteY2" fmla="*/ 94270 h 1777006"/>
                  <a:gd name="connsiteX3" fmla="*/ 35879 w 2692943"/>
                  <a:gd name="connsiteY3" fmla="*/ 394251 h 1777006"/>
                  <a:gd name="connsiteX4" fmla="*/ 46722 w 2692943"/>
                  <a:gd name="connsiteY4" fmla="*/ 1019512 h 1777006"/>
                  <a:gd name="connsiteX5" fmla="*/ 888837 w 2692943"/>
                  <a:gd name="connsiteY5" fmla="*/ 1702602 h 1777006"/>
                  <a:gd name="connsiteX6" fmla="*/ 2139360 w 2692943"/>
                  <a:gd name="connsiteY6" fmla="*/ 1608632 h 1777006"/>
                  <a:gd name="connsiteX7" fmla="*/ 2692337 w 2692943"/>
                  <a:gd name="connsiteY7" fmla="*/ 368951 h 1777006"/>
                  <a:gd name="connsiteX8" fmla="*/ 2287544 w 2692943"/>
                  <a:gd name="connsiteY8" fmla="*/ 300 h 1777006"/>
                  <a:gd name="connsiteX9" fmla="*/ 2117676 w 2692943"/>
                  <a:gd name="connsiteY9" fmla="*/ 394251 h 1777006"/>
                  <a:gd name="connsiteX10" fmla="*/ 2258630 w 2692943"/>
                  <a:gd name="connsiteY10" fmla="*/ 918314 h 1777006"/>
                  <a:gd name="connsiteX11" fmla="*/ 2536926 w 2692943"/>
                  <a:gd name="connsiteY11" fmla="*/ 1012284 h 1777006"/>
                  <a:gd name="connsiteX0" fmla="*/ 234662 w 2692943"/>
                  <a:gd name="connsiteY0" fmla="*/ 1272508 h 1777006"/>
                  <a:gd name="connsiteX1" fmla="*/ 444287 w 2692943"/>
                  <a:gd name="connsiteY1" fmla="*/ 549663 h 1777006"/>
                  <a:gd name="connsiteX2" fmla="*/ 180448 w 2692943"/>
                  <a:gd name="connsiteY2" fmla="*/ 94270 h 1777006"/>
                  <a:gd name="connsiteX3" fmla="*/ 35879 w 2692943"/>
                  <a:gd name="connsiteY3" fmla="*/ 394251 h 1777006"/>
                  <a:gd name="connsiteX4" fmla="*/ 46722 w 2692943"/>
                  <a:gd name="connsiteY4" fmla="*/ 1019512 h 1777006"/>
                  <a:gd name="connsiteX5" fmla="*/ 888837 w 2692943"/>
                  <a:gd name="connsiteY5" fmla="*/ 1702602 h 1777006"/>
                  <a:gd name="connsiteX6" fmla="*/ 2139360 w 2692943"/>
                  <a:gd name="connsiteY6" fmla="*/ 1608632 h 1777006"/>
                  <a:gd name="connsiteX7" fmla="*/ 2692337 w 2692943"/>
                  <a:gd name="connsiteY7" fmla="*/ 368951 h 1777006"/>
                  <a:gd name="connsiteX8" fmla="*/ 2287544 w 2692943"/>
                  <a:gd name="connsiteY8" fmla="*/ 300 h 1777006"/>
                  <a:gd name="connsiteX9" fmla="*/ 2117676 w 2692943"/>
                  <a:gd name="connsiteY9" fmla="*/ 394251 h 1777006"/>
                  <a:gd name="connsiteX10" fmla="*/ 2258630 w 2692943"/>
                  <a:gd name="connsiteY10" fmla="*/ 918314 h 1777006"/>
                  <a:gd name="connsiteX11" fmla="*/ 2536926 w 2692943"/>
                  <a:gd name="connsiteY11" fmla="*/ 1012284 h 1777006"/>
                  <a:gd name="connsiteX0" fmla="*/ 234662 w 2692943"/>
                  <a:gd name="connsiteY0" fmla="*/ 1272232 h 1776730"/>
                  <a:gd name="connsiteX1" fmla="*/ 444287 w 2692943"/>
                  <a:gd name="connsiteY1" fmla="*/ 549387 h 1776730"/>
                  <a:gd name="connsiteX2" fmla="*/ 180448 w 2692943"/>
                  <a:gd name="connsiteY2" fmla="*/ 93994 h 1776730"/>
                  <a:gd name="connsiteX3" fmla="*/ 35879 w 2692943"/>
                  <a:gd name="connsiteY3" fmla="*/ 393975 h 1776730"/>
                  <a:gd name="connsiteX4" fmla="*/ 46722 w 2692943"/>
                  <a:gd name="connsiteY4" fmla="*/ 1019236 h 1776730"/>
                  <a:gd name="connsiteX5" fmla="*/ 888837 w 2692943"/>
                  <a:gd name="connsiteY5" fmla="*/ 1702326 h 1776730"/>
                  <a:gd name="connsiteX6" fmla="*/ 2139360 w 2692943"/>
                  <a:gd name="connsiteY6" fmla="*/ 1608356 h 1776730"/>
                  <a:gd name="connsiteX7" fmla="*/ 2692337 w 2692943"/>
                  <a:gd name="connsiteY7" fmla="*/ 368675 h 1776730"/>
                  <a:gd name="connsiteX8" fmla="*/ 2287544 w 2692943"/>
                  <a:gd name="connsiteY8" fmla="*/ 24 h 1776730"/>
                  <a:gd name="connsiteX9" fmla="*/ 2099605 w 2692943"/>
                  <a:gd name="connsiteY9" fmla="*/ 354219 h 1776730"/>
                  <a:gd name="connsiteX10" fmla="*/ 2258630 w 2692943"/>
                  <a:gd name="connsiteY10" fmla="*/ 918038 h 1776730"/>
                  <a:gd name="connsiteX11" fmla="*/ 2536926 w 2692943"/>
                  <a:gd name="connsiteY11" fmla="*/ 1012008 h 1776730"/>
                  <a:gd name="connsiteX0" fmla="*/ 234662 w 2692943"/>
                  <a:gd name="connsiteY0" fmla="*/ 1272208 h 1776706"/>
                  <a:gd name="connsiteX1" fmla="*/ 444287 w 2692943"/>
                  <a:gd name="connsiteY1" fmla="*/ 549363 h 1776706"/>
                  <a:gd name="connsiteX2" fmla="*/ 180448 w 2692943"/>
                  <a:gd name="connsiteY2" fmla="*/ 93970 h 1776706"/>
                  <a:gd name="connsiteX3" fmla="*/ 35879 w 2692943"/>
                  <a:gd name="connsiteY3" fmla="*/ 393951 h 1776706"/>
                  <a:gd name="connsiteX4" fmla="*/ 46722 w 2692943"/>
                  <a:gd name="connsiteY4" fmla="*/ 1019212 h 1776706"/>
                  <a:gd name="connsiteX5" fmla="*/ 888837 w 2692943"/>
                  <a:gd name="connsiteY5" fmla="*/ 1702302 h 1776706"/>
                  <a:gd name="connsiteX6" fmla="*/ 2139360 w 2692943"/>
                  <a:gd name="connsiteY6" fmla="*/ 1608332 h 1776706"/>
                  <a:gd name="connsiteX7" fmla="*/ 2692337 w 2692943"/>
                  <a:gd name="connsiteY7" fmla="*/ 368651 h 1776706"/>
                  <a:gd name="connsiteX8" fmla="*/ 2287544 w 2692943"/>
                  <a:gd name="connsiteY8" fmla="*/ 0 h 1776706"/>
                  <a:gd name="connsiteX9" fmla="*/ 2117676 w 2692943"/>
                  <a:gd name="connsiteY9" fmla="*/ 368652 h 1776706"/>
                  <a:gd name="connsiteX10" fmla="*/ 2258630 w 2692943"/>
                  <a:gd name="connsiteY10" fmla="*/ 918014 h 1776706"/>
                  <a:gd name="connsiteX11" fmla="*/ 2536926 w 2692943"/>
                  <a:gd name="connsiteY11" fmla="*/ 1011984 h 1776706"/>
                  <a:gd name="connsiteX0" fmla="*/ 234662 w 2693952"/>
                  <a:gd name="connsiteY0" fmla="*/ 1257751 h 1762249"/>
                  <a:gd name="connsiteX1" fmla="*/ 444287 w 2693952"/>
                  <a:gd name="connsiteY1" fmla="*/ 534906 h 1762249"/>
                  <a:gd name="connsiteX2" fmla="*/ 180448 w 2693952"/>
                  <a:gd name="connsiteY2" fmla="*/ 79513 h 1762249"/>
                  <a:gd name="connsiteX3" fmla="*/ 35879 w 2693952"/>
                  <a:gd name="connsiteY3" fmla="*/ 379494 h 1762249"/>
                  <a:gd name="connsiteX4" fmla="*/ 46722 w 2693952"/>
                  <a:gd name="connsiteY4" fmla="*/ 1004755 h 1762249"/>
                  <a:gd name="connsiteX5" fmla="*/ 888837 w 2693952"/>
                  <a:gd name="connsiteY5" fmla="*/ 1687845 h 1762249"/>
                  <a:gd name="connsiteX6" fmla="*/ 2139360 w 2693952"/>
                  <a:gd name="connsiteY6" fmla="*/ 1593875 h 1762249"/>
                  <a:gd name="connsiteX7" fmla="*/ 2692337 w 2693952"/>
                  <a:gd name="connsiteY7" fmla="*/ 354194 h 1762249"/>
                  <a:gd name="connsiteX8" fmla="*/ 2302001 w 2693952"/>
                  <a:gd name="connsiteY8" fmla="*/ 0 h 1762249"/>
                  <a:gd name="connsiteX9" fmla="*/ 2117676 w 2693952"/>
                  <a:gd name="connsiteY9" fmla="*/ 354195 h 1762249"/>
                  <a:gd name="connsiteX10" fmla="*/ 2258630 w 2693952"/>
                  <a:gd name="connsiteY10" fmla="*/ 903557 h 1762249"/>
                  <a:gd name="connsiteX11" fmla="*/ 2536926 w 2693952"/>
                  <a:gd name="connsiteY11" fmla="*/ 997527 h 1762249"/>
                  <a:gd name="connsiteX0" fmla="*/ 234662 w 2694098"/>
                  <a:gd name="connsiteY0" fmla="*/ 1264856 h 1769354"/>
                  <a:gd name="connsiteX1" fmla="*/ 444287 w 2694098"/>
                  <a:gd name="connsiteY1" fmla="*/ 542011 h 1769354"/>
                  <a:gd name="connsiteX2" fmla="*/ 180448 w 2694098"/>
                  <a:gd name="connsiteY2" fmla="*/ 86618 h 1769354"/>
                  <a:gd name="connsiteX3" fmla="*/ 35879 w 2694098"/>
                  <a:gd name="connsiteY3" fmla="*/ 386599 h 1769354"/>
                  <a:gd name="connsiteX4" fmla="*/ 46722 w 2694098"/>
                  <a:gd name="connsiteY4" fmla="*/ 1011860 h 1769354"/>
                  <a:gd name="connsiteX5" fmla="*/ 888837 w 2694098"/>
                  <a:gd name="connsiteY5" fmla="*/ 1694950 h 1769354"/>
                  <a:gd name="connsiteX6" fmla="*/ 2139360 w 2694098"/>
                  <a:gd name="connsiteY6" fmla="*/ 1600980 h 1769354"/>
                  <a:gd name="connsiteX7" fmla="*/ 2692337 w 2694098"/>
                  <a:gd name="connsiteY7" fmla="*/ 361299 h 1769354"/>
                  <a:gd name="connsiteX8" fmla="*/ 2302001 w 2694098"/>
                  <a:gd name="connsiteY8" fmla="*/ 7105 h 1769354"/>
                  <a:gd name="connsiteX9" fmla="*/ 2117676 w 2694098"/>
                  <a:gd name="connsiteY9" fmla="*/ 361300 h 1769354"/>
                  <a:gd name="connsiteX10" fmla="*/ 2258630 w 2694098"/>
                  <a:gd name="connsiteY10" fmla="*/ 910662 h 1769354"/>
                  <a:gd name="connsiteX11" fmla="*/ 2536926 w 2694098"/>
                  <a:gd name="connsiteY11" fmla="*/ 1004632 h 1769354"/>
                  <a:gd name="connsiteX0" fmla="*/ 234662 w 2694098"/>
                  <a:gd name="connsiteY0" fmla="*/ 1264856 h 1769354"/>
                  <a:gd name="connsiteX1" fmla="*/ 444287 w 2694098"/>
                  <a:gd name="connsiteY1" fmla="*/ 542011 h 1769354"/>
                  <a:gd name="connsiteX2" fmla="*/ 180448 w 2694098"/>
                  <a:gd name="connsiteY2" fmla="*/ 86618 h 1769354"/>
                  <a:gd name="connsiteX3" fmla="*/ 35879 w 2694098"/>
                  <a:gd name="connsiteY3" fmla="*/ 386599 h 1769354"/>
                  <a:gd name="connsiteX4" fmla="*/ 46722 w 2694098"/>
                  <a:gd name="connsiteY4" fmla="*/ 1011860 h 1769354"/>
                  <a:gd name="connsiteX5" fmla="*/ 888837 w 2694098"/>
                  <a:gd name="connsiteY5" fmla="*/ 1694950 h 1769354"/>
                  <a:gd name="connsiteX6" fmla="*/ 2139360 w 2694098"/>
                  <a:gd name="connsiteY6" fmla="*/ 1600980 h 1769354"/>
                  <a:gd name="connsiteX7" fmla="*/ 2692337 w 2694098"/>
                  <a:gd name="connsiteY7" fmla="*/ 361299 h 1769354"/>
                  <a:gd name="connsiteX8" fmla="*/ 2302001 w 2694098"/>
                  <a:gd name="connsiteY8" fmla="*/ 7105 h 1769354"/>
                  <a:gd name="connsiteX9" fmla="*/ 2117676 w 2694098"/>
                  <a:gd name="connsiteY9" fmla="*/ 361300 h 1769354"/>
                  <a:gd name="connsiteX10" fmla="*/ 2258630 w 2694098"/>
                  <a:gd name="connsiteY10" fmla="*/ 910662 h 1769354"/>
                  <a:gd name="connsiteX11" fmla="*/ 2536926 w 2694098"/>
                  <a:gd name="connsiteY11" fmla="*/ 1004632 h 1769354"/>
                  <a:gd name="connsiteX0" fmla="*/ 234662 w 2694098"/>
                  <a:gd name="connsiteY0" fmla="*/ 1264856 h 1769354"/>
                  <a:gd name="connsiteX1" fmla="*/ 444287 w 2694098"/>
                  <a:gd name="connsiteY1" fmla="*/ 542011 h 1769354"/>
                  <a:gd name="connsiteX2" fmla="*/ 180448 w 2694098"/>
                  <a:gd name="connsiteY2" fmla="*/ 86618 h 1769354"/>
                  <a:gd name="connsiteX3" fmla="*/ 35879 w 2694098"/>
                  <a:gd name="connsiteY3" fmla="*/ 386599 h 1769354"/>
                  <a:gd name="connsiteX4" fmla="*/ 46722 w 2694098"/>
                  <a:gd name="connsiteY4" fmla="*/ 1011860 h 1769354"/>
                  <a:gd name="connsiteX5" fmla="*/ 888837 w 2694098"/>
                  <a:gd name="connsiteY5" fmla="*/ 1694950 h 1769354"/>
                  <a:gd name="connsiteX6" fmla="*/ 2139360 w 2694098"/>
                  <a:gd name="connsiteY6" fmla="*/ 1600980 h 1769354"/>
                  <a:gd name="connsiteX7" fmla="*/ 2692337 w 2694098"/>
                  <a:gd name="connsiteY7" fmla="*/ 361299 h 1769354"/>
                  <a:gd name="connsiteX8" fmla="*/ 2302001 w 2694098"/>
                  <a:gd name="connsiteY8" fmla="*/ 7105 h 1769354"/>
                  <a:gd name="connsiteX9" fmla="*/ 2117676 w 2694098"/>
                  <a:gd name="connsiteY9" fmla="*/ 361300 h 1769354"/>
                  <a:gd name="connsiteX10" fmla="*/ 2258630 w 2694098"/>
                  <a:gd name="connsiteY10" fmla="*/ 910662 h 1769354"/>
                  <a:gd name="connsiteX11" fmla="*/ 2536926 w 2694098"/>
                  <a:gd name="connsiteY11" fmla="*/ 1004632 h 1769354"/>
                  <a:gd name="connsiteX0" fmla="*/ 234662 w 2694098"/>
                  <a:gd name="connsiteY0" fmla="*/ 1264856 h 1769354"/>
                  <a:gd name="connsiteX1" fmla="*/ 444287 w 2694098"/>
                  <a:gd name="connsiteY1" fmla="*/ 542011 h 1769354"/>
                  <a:gd name="connsiteX2" fmla="*/ 180448 w 2694098"/>
                  <a:gd name="connsiteY2" fmla="*/ 86618 h 1769354"/>
                  <a:gd name="connsiteX3" fmla="*/ 35879 w 2694098"/>
                  <a:gd name="connsiteY3" fmla="*/ 386599 h 1769354"/>
                  <a:gd name="connsiteX4" fmla="*/ 46722 w 2694098"/>
                  <a:gd name="connsiteY4" fmla="*/ 1011860 h 1769354"/>
                  <a:gd name="connsiteX5" fmla="*/ 888837 w 2694098"/>
                  <a:gd name="connsiteY5" fmla="*/ 1694950 h 1769354"/>
                  <a:gd name="connsiteX6" fmla="*/ 2139360 w 2694098"/>
                  <a:gd name="connsiteY6" fmla="*/ 1600980 h 1769354"/>
                  <a:gd name="connsiteX7" fmla="*/ 2692337 w 2694098"/>
                  <a:gd name="connsiteY7" fmla="*/ 361299 h 1769354"/>
                  <a:gd name="connsiteX8" fmla="*/ 2302001 w 2694098"/>
                  <a:gd name="connsiteY8" fmla="*/ 7105 h 1769354"/>
                  <a:gd name="connsiteX9" fmla="*/ 2117676 w 2694098"/>
                  <a:gd name="connsiteY9" fmla="*/ 361300 h 1769354"/>
                  <a:gd name="connsiteX10" fmla="*/ 2258630 w 2694098"/>
                  <a:gd name="connsiteY10" fmla="*/ 910662 h 1769354"/>
                  <a:gd name="connsiteX11" fmla="*/ 2536926 w 2694098"/>
                  <a:gd name="connsiteY11" fmla="*/ 1004632 h 1769354"/>
                  <a:gd name="connsiteX0" fmla="*/ 234662 w 2692346"/>
                  <a:gd name="connsiteY0" fmla="*/ 1265138 h 1769636"/>
                  <a:gd name="connsiteX1" fmla="*/ 444287 w 2692346"/>
                  <a:gd name="connsiteY1" fmla="*/ 542293 h 1769636"/>
                  <a:gd name="connsiteX2" fmla="*/ 180448 w 2692346"/>
                  <a:gd name="connsiteY2" fmla="*/ 86900 h 1769636"/>
                  <a:gd name="connsiteX3" fmla="*/ 35879 w 2692346"/>
                  <a:gd name="connsiteY3" fmla="*/ 386881 h 1769636"/>
                  <a:gd name="connsiteX4" fmla="*/ 46722 w 2692346"/>
                  <a:gd name="connsiteY4" fmla="*/ 1012142 h 1769636"/>
                  <a:gd name="connsiteX5" fmla="*/ 888837 w 2692346"/>
                  <a:gd name="connsiteY5" fmla="*/ 1695232 h 1769636"/>
                  <a:gd name="connsiteX6" fmla="*/ 2139360 w 2692346"/>
                  <a:gd name="connsiteY6" fmla="*/ 1601262 h 1769636"/>
                  <a:gd name="connsiteX7" fmla="*/ 2692337 w 2692346"/>
                  <a:gd name="connsiteY7" fmla="*/ 361581 h 1769636"/>
                  <a:gd name="connsiteX8" fmla="*/ 2302001 w 2692346"/>
                  <a:gd name="connsiteY8" fmla="*/ 7387 h 1769636"/>
                  <a:gd name="connsiteX9" fmla="*/ 2117676 w 2692346"/>
                  <a:gd name="connsiteY9" fmla="*/ 361582 h 1769636"/>
                  <a:gd name="connsiteX10" fmla="*/ 2258630 w 2692346"/>
                  <a:gd name="connsiteY10" fmla="*/ 910944 h 1769636"/>
                  <a:gd name="connsiteX11" fmla="*/ 2536926 w 2692346"/>
                  <a:gd name="connsiteY11" fmla="*/ 1004914 h 176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2346" h="1769636">
                    <a:moveTo>
                      <a:pt x="234662" y="1265138"/>
                    </a:moveTo>
                    <a:cubicBezTo>
                      <a:pt x="336463" y="1015455"/>
                      <a:pt x="453323" y="738666"/>
                      <a:pt x="444287" y="542293"/>
                    </a:cubicBezTo>
                    <a:cubicBezTo>
                      <a:pt x="435251" y="345920"/>
                      <a:pt x="248516" y="112802"/>
                      <a:pt x="180448" y="86900"/>
                    </a:cubicBezTo>
                    <a:cubicBezTo>
                      <a:pt x="112380" y="60998"/>
                      <a:pt x="58167" y="232674"/>
                      <a:pt x="35879" y="386881"/>
                    </a:cubicBezTo>
                    <a:cubicBezTo>
                      <a:pt x="13591" y="541088"/>
                      <a:pt x="-37611" y="768785"/>
                      <a:pt x="46722" y="1012142"/>
                    </a:cubicBezTo>
                    <a:cubicBezTo>
                      <a:pt x="131055" y="1255499"/>
                      <a:pt x="540064" y="1597045"/>
                      <a:pt x="888837" y="1695232"/>
                    </a:cubicBezTo>
                    <a:cubicBezTo>
                      <a:pt x="1237610" y="1793419"/>
                      <a:pt x="1838777" y="1823537"/>
                      <a:pt x="2139360" y="1601262"/>
                    </a:cubicBezTo>
                    <a:cubicBezTo>
                      <a:pt x="2439943" y="1378987"/>
                      <a:pt x="2690529" y="634456"/>
                      <a:pt x="2692337" y="361581"/>
                    </a:cubicBezTo>
                    <a:cubicBezTo>
                      <a:pt x="2694145" y="88706"/>
                      <a:pt x="2426692" y="-32369"/>
                      <a:pt x="2302001" y="7387"/>
                    </a:cubicBezTo>
                    <a:cubicBezTo>
                      <a:pt x="2177310" y="47143"/>
                      <a:pt x="2135746" y="189303"/>
                      <a:pt x="2117676" y="361582"/>
                    </a:cubicBezTo>
                    <a:cubicBezTo>
                      <a:pt x="2099606" y="533861"/>
                      <a:pt x="2134542" y="774808"/>
                      <a:pt x="2258630" y="910944"/>
                    </a:cubicBezTo>
                    <a:cubicBezTo>
                      <a:pt x="2382718" y="1047080"/>
                      <a:pt x="2433620" y="1091353"/>
                      <a:pt x="2536926" y="100491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36CD039-8868-4873-A929-4E5656B28B35}"/>
                </a:ext>
              </a:extLst>
            </p:cNvPr>
            <p:cNvCxnSpPr/>
            <p:nvPr/>
          </p:nvCxnSpPr>
          <p:spPr>
            <a:xfrm flipH="1" flipV="1">
              <a:off x="4214100" y="5599043"/>
              <a:ext cx="383108" cy="3361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B6A62A0-26D7-4AE0-83BA-0F177EF3E9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1876" y="5870480"/>
              <a:ext cx="676464" cy="2694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21F0600-B36B-487F-A00F-3567ED3DB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4269" y="5599044"/>
              <a:ext cx="383108" cy="3361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1510C17-CADC-49D4-826A-55E0F3C20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9185" y="5844812"/>
              <a:ext cx="676464" cy="2694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D152082-D05A-452E-BD9E-BBD11D2E2750}"/>
                </a:ext>
              </a:extLst>
            </p:cNvPr>
            <p:cNvSpPr/>
            <p:nvPr/>
          </p:nvSpPr>
          <p:spPr>
            <a:xfrm rot="556370">
              <a:off x="6691455" y="4185278"/>
              <a:ext cx="235335" cy="1608332"/>
            </a:xfrm>
            <a:custGeom>
              <a:avLst/>
              <a:gdLst>
                <a:gd name="connsiteX0" fmla="*/ 119270 w 235335"/>
                <a:gd name="connsiteY0" fmla="*/ 0 h 1608332"/>
                <a:gd name="connsiteX1" fmla="*/ 234925 w 235335"/>
                <a:gd name="connsiteY1" fmla="*/ 787902 h 1608332"/>
                <a:gd name="connsiteX2" fmla="*/ 151798 w 235335"/>
                <a:gd name="connsiteY2" fmla="*/ 1145711 h 1608332"/>
                <a:gd name="connsiteX3" fmla="*/ 0 w 235335"/>
                <a:gd name="connsiteY3" fmla="*/ 1608332 h 1608332"/>
                <a:gd name="connsiteX4" fmla="*/ 0 w 235335"/>
                <a:gd name="connsiteY4" fmla="*/ 1608332 h 160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35" h="1608332">
                  <a:moveTo>
                    <a:pt x="119270" y="0"/>
                  </a:moveTo>
                  <a:cubicBezTo>
                    <a:pt x="174387" y="298475"/>
                    <a:pt x="229504" y="596950"/>
                    <a:pt x="234925" y="787902"/>
                  </a:cubicBezTo>
                  <a:cubicBezTo>
                    <a:pt x="240346" y="978854"/>
                    <a:pt x="190952" y="1008973"/>
                    <a:pt x="151798" y="1145711"/>
                  </a:cubicBezTo>
                  <a:cubicBezTo>
                    <a:pt x="112644" y="1282449"/>
                    <a:pt x="0" y="1608332"/>
                    <a:pt x="0" y="1608332"/>
                  </a:cubicBezTo>
                  <a:lnTo>
                    <a:pt x="0" y="1608332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79DA0B-682C-4DC0-B4EF-26915C8A5701}"/>
                </a:ext>
              </a:extLst>
            </p:cNvPr>
            <p:cNvSpPr/>
            <p:nvPr/>
          </p:nvSpPr>
          <p:spPr>
            <a:xfrm>
              <a:off x="5656278" y="3444970"/>
              <a:ext cx="889100" cy="1864942"/>
            </a:xfrm>
            <a:custGeom>
              <a:avLst/>
              <a:gdLst>
                <a:gd name="connsiteX0" fmla="*/ 889100 w 889100"/>
                <a:gd name="connsiteY0" fmla="*/ 0 h 1864942"/>
                <a:gd name="connsiteX1" fmla="*/ 603576 w 889100"/>
                <a:gd name="connsiteY1" fmla="*/ 820430 h 1864942"/>
                <a:gd name="connsiteX2" fmla="*/ 650561 w 889100"/>
                <a:gd name="connsiteY2" fmla="*/ 1554119 h 1864942"/>
                <a:gd name="connsiteX3" fmla="*/ 0 w 889100"/>
                <a:gd name="connsiteY3" fmla="*/ 1864942 h 186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100" h="1864942">
                  <a:moveTo>
                    <a:pt x="889100" y="0"/>
                  </a:moveTo>
                  <a:cubicBezTo>
                    <a:pt x="766216" y="280705"/>
                    <a:pt x="643332" y="561410"/>
                    <a:pt x="603576" y="820430"/>
                  </a:cubicBezTo>
                  <a:cubicBezTo>
                    <a:pt x="563819" y="1079450"/>
                    <a:pt x="751157" y="1380034"/>
                    <a:pt x="650561" y="1554119"/>
                  </a:cubicBezTo>
                  <a:cubicBezTo>
                    <a:pt x="549965" y="1728204"/>
                    <a:pt x="274982" y="1796573"/>
                    <a:pt x="0" y="18649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80B37A-B089-4370-A793-53B2F4E49A30}"/>
                </a:ext>
              </a:extLst>
            </p:cNvPr>
            <p:cNvSpPr/>
            <p:nvPr/>
          </p:nvSpPr>
          <p:spPr>
            <a:xfrm>
              <a:off x="3351163" y="3028724"/>
              <a:ext cx="299209" cy="1409550"/>
            </a:xfrm>
            <a:custGeom>
              <a:avLst/>
              <a:gdLst>
                <a:gd name="connsiteX0" fmla="*/ 219695 w 299209"/>
                <a:gd name="connsiteY0" fmla="*/ 0 h 1409550"/>
                <a:gd name="connsiteX1" fmla="*/ 10070 w 299209"/>
                <a:gd name="connsiteY1" fmla="*/ 484307 h 1409550"/>
                <a:gd name="connsiteX2" fmla="*/ 60669 w 299209"/>
                <a:gd name="connsiteY2" fmla="*/ 784288 h 1409550"/>
                <a:gd name="connsiteX3" fmla="*/ 299209 w 299209"/>
                <a:gd name="connsiteY3" fmla="*/ 1409550 h 14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209" h="1409550">
                  <a:moveTo>
                    <a:pt x="219695" y="0"/>
                  </a:moveTo>
                  <a:cubicBezTo>
                    <a:pt x="128134" y="176796"/>
                    <a:pt x="36574" y="353592"/>
                    <a:pt x="10070" y="484307"/>
                  </a:cubicBezTo>
                  <a:cubicBezTo>
                    <a:pt x="-16434" y="615022"/>
                    <a:pt x="12479" y="630081"/>
                    <a:pt x="60669" y="784288"/>
                  </a:cubicBezTo>
                  <a:cubicBezTo>
                    <a:pt x="108859" y="938495"/>
                    <a:pt x="204034" y="1174022"/>
                    <a:pt x="299209" y="14095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BB0266-EFAE-4644-B5DC-3CA44085FD85}"/>
                </a:ext>
              </a:extLst>
            </p:cNvPr>
            <p:cNvSpPr/>
            <p:nvPr/>
          </p:nvSpPr>
          <p:spPr>
            <a:xfrm>
              <a:off x="3198593" y="4521401"/>
              <a:ext cx="453119" cy="1067333"/>
            </a:xfrm>
            <a:custGeom>
              <a:avLst/>
              <a:gdLst>
                <a:gd name="connsiteX0" fmla="*/ 54213 w 453119"/>
                <a:gd name="connsiteY0" fmla="*/ 0 h 1067333"/>
                <a:gd name="connsiteX1" fmla="*/ 451779 w 453119"/>
                <a:gd name="connsiteY1" fmla="*/ 495149 h 1067333"/>
                <a:gd name="connsiteX2" fmla="*/ 177097 w 453119"/>
                <a:gd name="connsiteY2" fmla="*/ 1055355 h 1067333"/>
                <a:gd name="connsiteX3" fmla="*/ 0 w 453119"/>
                <a:gd name="connsiteY3" fmla="*/ 824044 h 106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19" h="1067333">
                  <a:moveTo>
                    <a:pt x="54213" y="0"/>
                  </a:moveTo>
                  <a:cubicBezTo>
                    <a:pt x="242755" y="159628"/>
                    <a:pt x="431298" y="319257"/>
                    <a:pt x="451779" y="495149"/>
                  </a:cubicBezTo>
                  <a:cubicBezTo>
                    <a:pt x="472260" y="671042"/>
                    <a:pt x="252393" y="1000539"/>
                    <a:pt x="177097" y="1055355"/>
                  </a:cubicBezTo>
                  <a:cubicBezTo>
                    <a:pt x="101801" y="1110171"/>
                    <a:pt x="50900" y="967107"/>
                    <a:pt x="0" y="8240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B59AD81-F25C-4524-AB8F-888B8EDD6CE8}"/>
                </a:ext>
              </a:extLst>
            </p:cNvPr>
            <p:cNvSpPr/>
            <p:nvPr/>
          </p:nvSpPr>
          <p:spPr>
            <a:xfrm>
              <a:off x="3452402" y="2228403"/>
              <a:ext cx="196678" cy="473464"/>
            </a:xfrm>
            <a:custGeom>
              <a:avLst/>
              <a:gdLst>
                <a:gd name="connsiteX0" fmla="*/ 48495 w 196678"/>
                <a:gd name="connsiteY0" fmla="*/ 0 h 473464"/>
                <a:gd name="connsiteX1" fmla="*/ 8739 w 196678"/>
                <a:gd name="connsiteY1" fmla="*/ 260224 h 473464"/>
                <a:gd name="connsiteX2" fmla="*/ 196678 w 196678"/>
                <a:gd name="connsiteY2" fmla="*/ 473464 h 47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678" h="473464">
                  <a:moveTo>
                    <a:pt x="48495" y="0"/>
                  </a:moveTo>
                  <a:cubicBezTo>
                    <a:pt x="16268" y="90656"/>
                    <a:pt x="-15958" y="181313"/>
                    <a:pt x="8739" y="260224"/>
                  </a:cubicBezTo>
                  <a:cubicBezTo>
                    <a:pt x="33436" y="339135"/>
                    <a:pt x="115057" y="406299"/>
                    <a:pt x="196678" y="47346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B4F9528-ED89-4998-BBE9-EADF4AFD5986}"/>
                </a:ext>
              </a:extLst>
            </p:cNvPr>
            <p:cNvSpPr/>
            <p:nvPr/>
          </p:nvSpPr>
          <p:spPr>
            <a:xfrm>
              <a:off x="3650372" y="2241633"/>
              <a:ext cx="578185" cy="587497"/>
            </a:xfrm>
            <a:custGeom>
              <a:avLst/>
              <a:gdLst>
                <a:gd name="connsiteX0" fmla="*/ 0 w 321666"/>
                <a:gd name="connsiteY0" fmla="*/ 0 h 339738"/>
                <a:gd name="connsiteX1" fmla="*/ 83127 w 321666"/>
                <a:gd name="connsiteY1" fmla="*/ 155412 h 339738"/>
                <a:gd name="connsiteX2" fmla="*/ 321666 w 321666"/>
                <a:gd name="connsiteY2" fmla="*/ 339738 h 33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666" h="339738">
                  <a:moveTo>
                    <a:pt x="0" y="0"/>
                  </a:moveTo>
                  <a:cubicBezTo>
                    <a:pt x="14758" y="49394"/>
                    <a:pt x="29516" y="98789"/>
                    <a:pt x="83127" y="155412"/>
                  </a:cubicBezTo>
                  <a:cubicBezTo>
                    <a:pt x="136738" y="212035"/>
                    <a:pt x="229202" y="275886"/>
                    <a:pt x="321666" y="33973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E2F2580-57F8-4643-95EF-2AB3D214AF70}"/>
                </a:ext>
              </a:extLst>
            </p:cNvPr>
            <p:cNvSpPr/>
            <p:nvPr/>
          </p:nvSpPr>
          <p:spPr>
            <a:xfrm>
              <a:off x="5963798" y="1960323"/>
              <a:ext cx="389478" cy="751760"/>
            </a:xfrm>
            <a:custGeom>
              <a:avLst/>
              <a:gdLst>
                <a:gd name="connsiteX0" fmla="*/ 357809 w 389478"/>
                <a:gd name="connsiteY0" fmla="*/ 0 h 751760"/>
                <a:gd name="connsiteX1" fmla="*/ 354195 w 389478"/>
                <a:gd name="connsiteY1" fmla="*/ 401180 h 751760"/>
                <a:gd name="connsiteX2" fmla="*/ 0 w 389478"/>
                <a:gd name="connsiteY2" fmla="*/ 751760 h 7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78" h="751760">
                  <a:moveTo>
                    <a:pt x="357809" y="0"/>
                  </a:moveTo>
                  <a:cubicBezTo>
                    <a:pt x="385819" y="137943"/>
                    <a:pt x="413830" y="275887"/>
                    <a:pt x="354195" y="401180"/>
                  </a:cubicBezTo>
                  <a:cubicBezTo>
                    <a:pt x="294560" y="526473"/>
                    <a:pt x="147280" y="639116"/>
                    <a:pt x="0" y="7517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480FCA0-98D2-420E-843F-A83D04683623}"/>
                </a:ext>
              </a:extLst>
            </p:cNvPr>
            <p:cNvSpPr/>
            <p:nvPr/>
          </p:nvSpPr>
          <p:spPr>
            <a:xfrm>
              <a:off x="5547842" y="1727602"/>
              <a:ext cx="137628" cy="419250"/>
            </a:xfrm>
            <a:custGeom>
              <a:avLst/>
              <a:gdLst>
                <a:gd name="connsiteX0" fmla="*/ 28914 w 137628"/>
                <a:gd name="connsiteY0" fmla="*/ 0 h 419250"/>
                <a:gd name="connsiteX1" fmla="*/ 137341 w 137628"/>
                <a:gd name="connsiteY1" fmla="*/ 162640 h 419250"/>
                <a:gd name="connsiteX2" fmla="*/ 0 w 137628"/>
                <a:gd name="connsiteY2" fmla="*/ 419250 h 4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628" h="419250">
                  <a:moveTo>
                    <a:pt x="28914" y="0"/>
                  </a:moveTo>
                  <a:cubicBezTo>
                    <a:pt x="85537" y="46382"/>
                    <a:pt x="142160" y="92765"/>
                    <a:pt x="137341" y="162640"/>
                  </a:cubicBezTo>
                  <a:cubicBezTo>
                    <a:pt x="132522" y="232515"/>
                    <a:pt x="66261" y="325882"/>
                    <a:pt x="0" y="4192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AB5D015-69BE-4D6C-A658-403262969331}"/>
                </a:ext>
              </a:extLst>
            </p:cNvPr>
            <p:cNvSpPr/>
            <p:nvPr/>
          </p:nvSpPr>
          <p:spPr>
            <a:xfrm>
              <a:off x="4047122" y="1391478"/>
              <a:ext cx="210440" cy="672247"/>
            </a:xfrm>
            <a:custGeom>
              <a:avLst/>
              <a:gdLst>
                <a:gd name="connsiteX0" fmla="*/ 210440 w 210440"/>
                <a:gd name="connsiteY0" fmla="*/ 0 h 672247"/>
                <a:gd name="connsiteX1" fmla="*/ 11657 w 210440"/>
                <a:gd name="connsiteY1" fmla="*/ 296367 h 672247"/>
                <a:gd name="connsiteX2" fmla="*/ 40571 w 210440"/>
                <a:gd name="connsiteY2" fmla="*/ 672247 h 67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440" h="672247">
                  <a:moveTo>
                    <a:pt x="210440" y="0"/>
                  </a:moveTo>
                  <a:cubicBezTo>
                    <a:pt x="125204" y="92163"/>
                    <a:pt x="39968" y="184326"/>
                    <a:pt x="11657" y="296367"/>
                  </a:cubicBezTo>
                  <a:cubicBezTo>
                    <a:pt x="-16655" y="408408"/>
                    <a:pt x="11958" y="540327"/>
                    <a:pt x="40571" y="67224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951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6F50D8-AA8B-49CE-83A5-11D39F27E213}"/>
              </a:ext>
            </a:extLst>
          </p:cNvPr>
          <p:cNvGrpSpPr/>
          <p:nvPr/>
        </p:nvGrpSpPr>
        <p:grpSpPr>
          <a:xfrm>
            <a:off x="0" y="-73152"/>
            <a:ext cx="9906000" cy="7004304"/>
            <a:chOff x="0" y="-73152"/>
            <a:chExt cx="9906000" cy="700430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21E98AE-6BF3-4914-9450-425626247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73152"/>
              <a:ext cx="9906000" cy="7004304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3494571-5DCD-42FC-9F21-EC9A82020384}"/>
                </a:ext>
              </a:extLst>
            </p:cNvPr>
            <p:cNvGrpSpPr/>
            <p:nvPr/>
          </p:nvGrpSpPr>
          <p:grpSpPr>
            <a:xfrm rot="1086018">
              <a:off x="298231" y="2450430"/>
              <a:ext cx="2469185" cy="3267922"/>
              <a:chOff x="452537" y="404855"/>
              <a:chExt cx="2868514" cy="351576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B30AE89-9C3F-42DE-987B-6728846EFE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13"/>
              <a:stretch/>
            </p:blipFill>
            <p:spPr>
              <a:xfrm>
                <a:off x="452537" y="404855"/>
                <a:ext cx="2868514" cy="228119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194268A-179F-4A2C-9A53-4FD563927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7886" y="2633704"/>
                <a:ext cx="1347996" cy="1286915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FF0C38-7826-4C7E-B3CF-E4EE35632E73}"/>
                </a:ext>
              </a:extLst>
            </p:cNvPr>
            <p:cNvGrpSpPr/>
            <p:nvPr/>
          </p:nvGrpSpPr>
          <p:grpSpPr>
            <a:xfrm rot="475288">
              <a:off x="5271361" y="850183"/>
              <a:ext cx="1513623" cy="2734427"/>
              <a:chOff x="4763476" y="1191327"/>
              <a:chExt cx="1624707" cy="283746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3493231-0727-474F-8C00-749C0DA3F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55"/>
              <a:stretch/>
            </p:blipFill>
            <p:spPr>
              <a:xfrm rot="229927">
                <a:off x="4763476" y="1191327"/>
                <a:ext cx="1624707" cy="240217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1327D71-948A-42F9-80DA-8768C1A06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8341" y="3429000"/>
                <a:ext cx="698789" cy="599794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709BCF-BC67-4F0E-8F1A-3DFF6F82807E}"/>
                </a:ext>
              </a:extLst>
            </p:cNvPr>
            <p:cNvGrpSpPr/>
            <p:nvPr/>
          </p:nvGrpSpPr>
          <p:grpSpPr>
            <a:xfrm>
              <a:off x="2920127" y="4222494"/>
              <a:ext cx="1351369" cy="2358280"/>
              <a:chOff x="2897939" y="3429000"/>
              <a:chExt cx="1570123" cy="250093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DEC0D0F-959E-4BA8-A08E-812AA1964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7939" y="3429000"/>
                <a:ext cx="1570123" cy="238336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DF51D73-2641-406A-A1A3-39381E94B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1700" y="5694799"/>
                <a:ext cx="387350" cy="235134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CF94A09-73E7-4ED3-B743-FB55E75EFFAB}"/>
                </a:ext>
              </a:extLst>
            </p:cNvPr>
            <p:cNvGrpSpPr/>
            <p:nvPr/>
          </p:nvGrpSpPr>
          <p:grpSpPr>
            <a:xfrm rot="20759898">
              <a:off x="6742531" y="3436882"/>
              <a:ext cx="2462453" cy="2902964"/>
              <a:chOff x="6967142" y="474705"/>
              <a:chExt cx="2791121" cy="329719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BAEFBFB-7BA7-463C-A298-842B2A95C0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281"/>
              <a:stretch/>
            </p:blipFill>
            <p:spPr>
              <a:xfrm>
                <a:off x="6967142" y="474705"/>
                <a:ext cx="2791121" cy="261139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1021261-257F-44FC-86B0-7A3D6486C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905" y="2904449"/>
                <a:ext cx="786806" cy="867452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1569C4E-2C5E-431D-A868-6D1C67933C0F}"/>
              </a:ext>
            </a:extLst>
          </p:cNvPr>
          <p:cNvSpPr txBox="1"/>
          <p:nvPr/>
        </p:nvSpPr>
        <p:spPr>
          <a:xfrm>
            <a:off x="436977" y="2272129"/>
            <a:ext cx="81969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are we going to test the parachutes?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will we make it a fair test?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will we record the results?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do you think is going to happen?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FB23A2-3E6E-4B93-A011-02EDA51A40F3}"/>
              </a:ext>
            </a:extLst>
          </p:cNvPr>
          <p:cNvSpPr txBox="1"/>
          <p:nvPr/>
        </p:nvSpPr>
        <p:spPr>
          <a:xfrm>
            <a:off x="190501" y="407390"/>
            <a:ext cx="9252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How does the size and the materials affect the speed of the parachute?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143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FC23EC-302E-46E7-B0BB-B63CF150B6A3}"/>
              </a:ext>
            </a:extLst>
          </p:cNvPr>
          <p:cNvSpPr txBox="1"/>
          <p:nvPr/>
        </p:nvSpPr>
        <p:spPr>
          <a:xfrm>
            <a:off x="3712566" y="4238841"/>
            <a:ext cx="2794355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97" dirty="0"/>
              <a:t>These resources have been brought to you by</a:t>
            </a:r>
            <a:endParaRPr lang="en-US" sz="109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DA80-325D-4027-8C23-C52D3BF94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06" y="4482659"/>
            <a:ext cx="3384586" cy="1263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F017C6-0F1D-44F9-9030-9E8E7C83C4BB}"/>
              </a:ext>
            </a:extLst>
          </p:cNvPr>
          <p:cNvSpPr/>
          <p:nvPr/>
        </p:nvSpPr>
        <p:spPr>
          <a:xfrm>
            <a:off x="1505084" y="1066478"/>
            <a:ext cx="6893383" cy="4736670"/>
          </a:xfrm>
          <a:prstGeom prst="rect">
            <a:avLst/>
          </a:prstGeom>
          <a:noFill/>
          <a:ln w="38100">
            <a:solidFill>
              <a:srgbClr val="100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B1931-A713-49AD-A1E8-FD767C9F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91" y="1710296"/>
            <a:ext cx="4336367" cy="25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1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A224D1708564AA89D699C78C807A7" ma:contentTypeVersion="15" ma:contentTypeDescription="Create a new document." ma:contentTypeScope="" ma:versionID="b60be3a2e6ad55e2a0f45921f71e972f">
  <xsd:schema xmlns:xsd="http://www.w3.org/2001/XMLSchema" xmlns:xs="http://www.w3.org/2001/XMLSchema" xmlns:p="http://schemas.microsoft.com/office/2006/metadata/properties" xmlns:ns2="0cf13365-1c51-4b59-bd45-e030d2527a43" xmlns:ns3="842ce8f2-295a-4f47-bda3-0232b19492a0" targetNamespace="http://schemas.microsoft.com/office/2006/metadata/properties" ma:root="true" ma:fieldsID="4fdd978aa88b063e3ad0ddaa7b0617c4" ns2:_="" ns3:_="">
    <xsd:import namespace="0cf13365-1c51-4b59-bd45-e030d2527a43"/>
    <xsd:import namespace="842ce8f2-295a-4f47-bda3-0232b1949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Description0" minOccurs="0"/>
                <xsd:element ref="ns2:MediaServiceEventHashCode" minOccurs="0"/>
                <xsd:element ref="ns2:MediaServiceGenerationTime" minOccurs="0"/>
                <xsd:element ref="ns2:Index" minOccurs="0"/>
                <xsd:element ref="ns2:rc4t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3365-1c51-4b59-bd45-e030d2527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Description0" ma:index="15" nillable="true" ma:displayName="Description" ma:description="words here..." ma:internalName="Description0">
      <xsd:simpleType>
        <xsd:restriction base="dms:Text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Index" ma:index="18" nillable="true" ma:displayName="Index" ma:description="Heading number within manual." ma:format="Dropdown" ma:internalName="Index" ma:percentage="FALSE">
      <xsd:simpleType>
        <xsd:restriction base="dms:Number"/>
      </xsd:simpleType>
    </xsd:element>
    <xsd:element name="rc4t" ma:index="19" nillable="true" ma:displayName="Index" ma:internalName="rc4t">
      <xsd:simpleType>
        <xsd:restriction base="dms:Number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e8f2-295a-4f47-bda3-0232b1949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cf13365-1c51-4b59-bd45-e030d2527a43" xsi:nil="true"/>
    <Index xmlns="0cf13365-1c51-4b59-bd45-e030d2527a43" xsi:nil="true"/>
    <rc4t xmlns="0cf13365-1c51-4b59-bd45-e030d2527a43" xsi:nil="true"/>
  </documentManagement>
</p:properties>
</file>

<file path=customXml/itemProps1.xml><?xml version="1.0" encoding="utf-8"?>
<ds:datastoreItem xmlns:ds="http://schemas.openxmlformats.org/officeDocument/2006/customXml" ds:itemID="{FB121626-7CD1-4AC8-9193-97F8DACA67D5}"/>
</file>

<file path=customXml/itemProps2.xml><?xml version="1.0" encoding="utf-8"?>
<ds:datastoreItem xmlns:ds="http://schemas.openxmlformats.org/officeDocument/2006/customXml" ds:itemID="{B98F99F6-FF57-44FF-A188-1206B08344F2}"/>
</file>

<file path=customXml/itemProps3.xml><?xml version="1.0" encoding="utf-8"?>
<ds:datastoreItem xmlns:ds="http://schemas.openxmlformats.org/officeDocument/2006/customXml" ds:itemID="{294467A5-4DAA-44FD-AEC6-A0BBB4C6B24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2351</TotalTime>
  <Words>569</Words>
  <Application>Microsoft Office PowerPoint</Application>
  <PresentationFormat>A4 Paper (210x297 mm)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Elvin</dc:creator>
  <cp:lastModifiedBy>Sally Elvin</cp:lastModifiedBy>
  <cp:revision>59</cp:revision>
  <dcterms:created xsi:type="dcterms:W3CDTF">2019-05-15T08:00:41Z</dcterms:created>
  <dcterms:modified xsi:type="dcterms:W3CDTF">2020-01-20T17:07:58Z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0x010100FF7A224D1708564AA89D699C78C807A7</vt:lpwstr>
  </property>
</Properties>
</file>