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mp"/><Relationship Id="rId5" Type="http://schemas.openxmlformats.org/officeDocument/2006/relationships/image" Target="../media/image4.tmp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Which way?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91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ray of light reflects off a flat mirror.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98395" y="1814089"/>
            <a:ext cx="5230204" cy="3853467"/>
            <a:chOff x="2098395" y="1814089"/>
            <a:chExt cx="5230204" cy="3853467"/>
          </a:xfrm>
        </p:grpSpPr>
        <p:grpSp>
          <p:nvGrpSpPr>
            <p:cNvPr id="6" name="Group 5"/>
            <p:cNvGrpSpPr/>
            <p:nvPr/>
          </p:nvGrpSpPr>
          <p:grpSpPr>
            <a:xfrm rot="5400000">
              <a:off x="2672361" y="1607917"/>
              <a:ext cx="3485673" cy="4633605"/>
              <a:chOff x="2018821" y="1776456"/>
              <a:chExt cx="3485673" cy="463360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018821" y="1776456"/>
                <a:ext cx="111074" cy="4320000"/>
                <a:chOff x="2027447" y="1716949"/>
                <a:chExt cx="111074" cy="43200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 flipH="1">
                  <a:off x="2030521" y="1716949"/>
                  <a:ext cx="108000" cy="43200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2027447" y="1716949"/>
                  <a:ext cx="0" cy="432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Straight Connector 9"/>
              <p:cNvCxnSpPr/>
              <p:nvPr/>
            </p:nvCxnSpPr>
            <p:spPr>
              <a:xfrm rot="16200000" flipH="1">
                <a:off x="2526228" y="3431796"/>
                <a:ext cx="2473607" cy="3482924"/>
              </a:xfrm>
              <a:prstGeom prst="line">
                <a:avLst/>
              </a:prstGeom>
              <a:ln w="25400">
                <a:solidFill>
                  <a:srgbClr val="FFC000"/>
                </a:solidFill>
                <a:headEnd type="arrow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5796950" y="1814089"/>
              <a:ext cx="15316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mirror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8287385">
              <a:off x="1646174" y="4675920"/>
              <a:ext cx="15316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ray of light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Which way?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77486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Which picture shows how the ray of light reflects?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853" y="2334638"/>
            <a:ext cx="2272011" cy="1365724"/>
          </a:xfrm>
          <a:prstGeom prst="rect">
            <a:avLst/>
          </a:prstGeom>
        </p:spPr>
      </p:pic>
      <p:pic>
        <p:nvPicPr>
          <p:cNvPr id="15" name="Picture 1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382" y="2373945"/>
            <a:ext cx="2239893" cy="1326417"/>
          </a:xfrm>
          <a:prstGeom prst="rect">
            <a:avLst/>
          </a:prstGeom>
        </p:spPr>
      </p:pic>
      <p:pic>
        <p:nvPicPr>
          <p:cNvPr id="22" name="Picture 21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382" y="4121876"/>
            <a:ext cx="2340928" cy="1372044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963853" y="4115585"/>
            <a:ext cx="2367085" cy="1372044"/>
            <a:chOff x="1963853" y="4115585"/>
            <a:chExt cx="2367085" cy="1372044"/>
          </a:xfrm>
        </p:grpSpPr>
        <p:pic>
          <p:nvPicPr>
            <p:cNvPr id="21" name="Picture 20" descr="Screen Clippi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3853" y="4115585"/>
              <a:ext cx="2367085" cy="1372044"/>
            </a:xfrm>
            <a:prstGeom prst="rect">
              <a:avLst/>
            </a:prstGeom>
          </p:spPr>
        </p:pic>
        <p:cxnSp>
          <p:nvCxnSpPr>
            <p:cNvPr id="23" name="Straight Arrow Connector 22"/>
            <p:cNvCxnSpPr/>
            <p:nvPr/>
          </p:nvCxnSpPr>
          <p:spPr>
            <a:xfrm>
              <a:off x="3081594" y="4197653"/>
              <a:ext cx="1093639" cy="1235407"/>
            </a:xfrm>
            <a:prstGeom prst="straightConnector1">
              <a:avLst/>
            </a:prstGeom>
            <a:ln w="12700">
              <a:solidFill>
                <a:srgbClr val="FFC000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467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35</Words>
  <Application>Microsoft Office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2019-04-10T08:53:23Z</dcterms:created>
  <dcterms:modified xsi:type="dcterms:W3CDTF">2019-04-10T08:57:17Z</dcterms:modified>
</cp:coreProperties>
</file>