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06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Extra light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5397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/>
              <a:t>Light from a small bright lamp is shining on a screen. </a:t>
            </a:r>
          </a:p>
          <a:p>
            <a:r>
              <a:rPr lang="en-GB" altLang="en-US" dirty="0"/>
              <a:t>A toy penguin makes a shadow on the screen.</a:t>
            </a:r>
            <a:endParaRPr lang="en-GB" alt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078966" y="1659010"/>
            <a:ext cx="4986068" cy="3968019"/>
            <a:chOff x="2078966" y="1684410"/>
            <a:chExt cx="4986068" cy="3968019"/>
          </a:xfrm>
        </p:grpSpPr>
        <p:grpSp>
          <p:nvGrpSpPr>
            <p:cNvPr id="6" name="Group 5"/>
            <p:cNvGrpSpPr/>
            <p:nvPr/>
          </p:nvGrpSpPr>
          <p:grpSpPr>
            <a:xfrm>
              <a:off x="2078966" y="1684410"/>
              <a:ext cx="4986068" cy="3968019"/>
              <a:chOff x="1180476" y="1852114"/>
              <a:chExt cx="4986068" cy="3968019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1180476" y="1852114"/>
                <a:ext cx="4986068" cy="251028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r"/>
                <a:r>
                  <a:rPr lang="en-GB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Screen</a:t>
                </a:r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pic>
            <p:nvPicPr>
              <p:cNvPr id="39" name="Picture 38" descr="Screen Clippi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5876" y="5232117"/>
                <a:ext cx="474796" cy="588016"/>
              </a:xfrm>
              <a:prstGeom prst="rect">
                <a:avLst/>
              </a:prstGeom>
            </p:spPr>
          </p:pic>
        </p:grpSp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5756614" y="2573993"/>
              <a:ext cx="895038" cy="1440000"/>
              <a:chOff x="3574365" y="2507397"/>
              <a:chExt cx="1769384" cy="2846717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574365" y="2507397"/>
                <a:ext cx="1769384" cy="2846717"/>
                <a:chOff x="3444970" y="2619540"/>
                <a:chExt cx="1769384" cy="2846717"/>
              </a:xfrm>
            </p:grpSpPr>
            <p:sp>
              <p:nvSpPr>
                <p:cNvPr id="31" name="Round Same Side Corner Rectangle 30"/>
                <p:cNvSpPr/>
                <p:nvPr/>
              </p:nvSpPr>
              <p:spPr>
                <a:xfrm>
                  <a:off x="3672238" y="5331125"/>
                  <a:ext cx="647633" cy="1351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Isosceles Triangle 31"/>
                <p:cNvSpPr/>
                <p:nvPr/>
              </p:nvSpPr>
              <p:spPr>
                <a:xfrm rot="15884570">
                  <a:off x="3486770" y="3106694"/>
                  <a:ext cx="370936" cy="454536"/>
                </a:xfrm>
                <a:prstGeom prst="triangle">
                  <a:avLst>
                    <a:gd name="adj" fmla="val 3653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3786368" y="2619540"/>
                  <a:ext cx="1113436" cy="108119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3471818" y="3424687"/>
                  <a:ext cx="1742536" cy="204157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 rot="20795591">
                  <a:off x="3840871" y="2869005"/>
                  <a:ext cx="607367" cy="75369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 rot="21095949">
                  <a:off x="3514312" y="3575117"/>
                  <a:ext cx="1303865" cy="1861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4045789" y="3125426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0" name="Right Triangle 29"/>
              <p:cNvSpPr/>
              <p:nvPr/>
            </p:nvSpPr>
            <p:spPr>
              <a:xfrm rot="12118051">
                <a:off x="4320500" y="3541660"/>
                <a:ext cx="508686" cy="1083006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4350718" y="4117602"/>
              <a:ext cx="447518" cy="720000"/>
              <a:chOff x="3574365" y="2507397"/>
              <a:chExt cx="1769384" cy="284671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574365" y="2507397"/>
                <a:ext cx="1769384" cy="2846717"/>
                <a:chOff x="3444970" y="2619540"/>
                <a:chExt cx="1769384" cy="2846717"/>
              </a:xfrm>
            </p:grpSpPr>
            <p:sp>
              <p:nvSpPr>
                <p:cNvPr id="21" name="Round Same Side Corner Rectangle 20"/>
                <p:cNvSpPr/>
                <p:nvPr/>
              </p:nvSpPr>
              <p:spPr>
                <a:xfrm>
                  <a:off x="3672238" y="5331125"/>
                  <a:ext cx="647633" cy="1351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Isosceles Triangle 21"/>
                <p:cNvSpPr/>
                <p:nvPr/>
              </p:nvSpPr>
              <p:spPr>
                <a:xfrm rot="15884570">
                  <a:off x="3486770" y="3106694"/>
                  <a:ext cx="370936" cy="454536"/>
                </a:xfrm>
                <a:prstGeom prst="triangle">
                  <a:avLst>
                    <a:gd name="adj" fmla="val 3653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3786368" y="2619540"/>
                  <a:ext cx="1113436" cy="108119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3471818" y="3424687"/>
                  <a:ext cx="1742536" cy="204157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 rot="20795591">
                  <a:off x="3840871" y="2869005"/>
                  <a:ext cx="607367" cy="7536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 rot="21095949">
                  <a:off x="3514312" y="3575117"/>
                  <a:ext cx="1303865" cy="18615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4045789" y="3125426"/>
                  <a:ext cx="108000" cy="10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Right Triangle 19"/>
              <p:cNvSpPr/>
              <p:nvPr/>
            </p:nvSpPr>
            <p:spPr>
              <a:xfrm rot="12118051">
                <a:off x="4320500" y="3541660"/>
                <a:ext cx="508686" cy="1083006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5694301" y="5135412"/>
              <a:ext cx="416195" cy="446018"/>
              <a:chOff x="993050" y="2059540"/>
              <a:chExt cx="1035170" cy="110934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993050" y="2059540"/>
                <a:ext cx="1035170" cy="1109344"/>
                <a:chOff x="4699965" y="2831751"/>
                <a:chExt cx="1035170" cy="1109344"/>
              </a:xfrm>
            </p:grpSpPr>
            <p:sp>
              <p:nvSpPr>
                <p:cNvPr id="14" name="Round Same Side Corner Rectangle 13"/>
                <p:cNvSpPr/>
                <p:nvPr/>
              </p:nvSpPr>
              <p:spPr>
                <a:xfrm>
                  <a:off x="5039271" y="3371751"/>
                  <a:ext cx="356559" cy="284672"/>
                </a:xfrm>
                <a:prstGeom prst="round2SameRect">
                  <a:avLst>
                    <a:gd name="adj1" fmla="val 25757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4947550" y="2831751"/>
                  <a:ext cx="540000" cy="540000"/>
                </a:xfrm>
                <a:prstGeom prst="ellipse">
                  <a:avLst/>
                </a:prstGeom>
                <a:solidFill>
                  <a:schemeClr val="bg1">
                    <a:alpha val="78000"/>
                  </a:schemeClr>
                </a:solidFill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Round Same Side Corner Rectangle 15"/>
                <p:cNvSpPr/>
                <p:nvPr/>
              </p:nvSpPr>
              <p:spPr>
                <a:xfrm>
                  <a:off x="4793136" y="3594432"/>
                  <a:ext cx="172528" cy="54000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ound Same Side Corner Rectangle 16"/>
                <p:cNvSpPr/>
                <p:nvPr/>
              </p:nvSpPr>
              <p:spPr>
                <a:xfrm>
                  <a:off x="5469437" y="3599640"/>
                  <a:ext cx="172528" cy="54000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Round Same Side Corner Rectangle 17"/>
                <p:cNvSpPr/>
                <p:nvPr/>
              </p:nvSpPr>
              <p:spPr>
                <a:xfrm>
                  <a:off x="4699965" y="3656423"/>
                  <a:ext cx="1035170" cy="284672"/>
                </a:xfrm>
                <a:prstGeom prst="round2SameRect">
                  <a:avLst>
                    <a:gd name="adj1" fmla="val 25757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Freeform 12"/>
              <p:cNvSpPr/>
              <p:nvPr/>
            </p:nvSpPr>
            <p:spPr>
              <a:xfrm>
                <a:off x="1457694" y="2232563"/>
                <a:ext cx="183134" cy="352025"/>
              </a:xfrm>
              <a:custGeom>
                <a:avLst/>
                <a:gdLst>
                  <a:gd name="connsiteX0" fmla="*/ 777 w 183134"/>
                  <a:gd name="connsiteY0" fmla="*/ 345057 h 352025"/>
                  <a:gd name="connsiteX1" fmla="*/ 26656 w 183134"/>
                  <a:gd name="connsiteY1" fmla="*/ 138023 h 352025"/>
                  <a:gd name="connsiteX2" fmla="*/ 35283 w 183134"/>
                  <a:gd name="connsiteY2" fmla="*/ 112143 h 352025"/>
                  <a:gd name="connsiteX3" fmla="*/ 26656 w 183134"/>
                  <a:gd name="connsiteY3" fmla="*/ 0 h 352025"/>
                  <a:gd name="connsiteX4" fmla="*/ 777 w 183134"/>
                  <a:gd name="connsiteY4" fmla="*/ 8626 h 352025"/>
                  <a:gd name="connsiteX5" fmla="*/ 43909 w 183134"/>
                  <a:gd name="connsiteY5" fmla="*/ 77638 h 352025"/>
                  <a:gd name="connsiteX6" fmla="*/ 69788 w 183134"/>
                  <a:gd name="connsiteY6" fmla="*/ 86264 h 352025"/>
                  <a:gd name="connsiteX7" fmla="*/ 95668 w 183134"/>
                  <a:gd name="connsiteY7" fmla="*/ 34506 h 352025"/>
                  <a:gd name="connsiteX8" fmla="*/ 87041 w 183134"/>
                  <a:gd name="connsiteY8" fmla="*/ 0 h 352025"/>
                  <a:gd name="connsiteX9" fmla="*/ 69788 w 183134"/>
                  <a:gd name="connsiteY9" fmla="*/ 25879 h 352025"/>
                  <a:gd name="connsiteX10" fmla="*/ 95668 w 183134"/>
                  <a:gd name="connsiteY10" fmla="*/ 77638 h 352025"/>
                  <a:gd name="connsiteX11" fmla="*/ 130173 w 183134"/>
                  <a:gd name="connsiteY11" fmla="*/ 69011 h 352025"/>
                  <a:gd name="connsiteX12" fmla="*/ 130173 w 183134"/>
                  <a:gd name="connsiteY12" fmla="*/ 8626 h 352025"/>
                  <a:gd name="connsiteX13" fmla="*/ 104294 w 183134"/>
                  <a:gd name="connsiteY13" fmla="*/ 0 h 352025"/>
                  <a:gd name="connsiteX14" fmla="*/ 112921 w 183134"/>
                  <a:gd name="connsiteY14" fmla="*/ 43132 h 352025"/>
                  <a:gd name="connsiteX15" fmla="*/ 164679 w 183134"/>
                  <a:gd name="connsiteY15" fmla="*/ 69011 h 352025"/>
                  <a:gd name="connsiteX16" fmla="*/ 173305 w 183134"/>
                  <a:gd name="connsiteY16" fmla="*/ 17253 h 352025"/>
                  <a:gd name="connsiteX17" fmla="*/ 147426 w 183134"/>
                  <a:gd name="connsiteY17" fmla="*/ 8626 h 352025"/>
                  <a:gd name="connsiteX18" fmla="*/ 138800 w 183134"/>
                  <a:gd name="connsiteY18" fmla="*/ 43132 h 352025"/>
                  <a:gd name="connsiteX19" fmla="*/ 130173 w 183134"/>
                  <a:gd name="connsiteY19" fmla="*/ 69011 h 352025"/>
                  <a:gd name="connsiteX20" fmla="*/ 147426 w 183134"/>
                  <a:gd name="connsiteY20" fmla="*/ 267419 h 352025"/>
                  <a:gd name="connsiteX21" fmla="*/ 138800 w 183134"/>
                  <a:gd name="connsiteY21" fmla="*/ 336430 h 352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3134" h="352025">
                    <a:moveTo>
                      <a:pt x="777" y="345057"/>
                    </a:moveTo>
                    <a:cubicBezTo>
                      <a:pt x="9403" y="276046"/>
                      <a:pt x="16464" y="206820"/>
                      <a:pt x="26656" y="138023"/>
                    </a:cubicBezTo>
                    <a:cubicBezTo>
                      <a:pt x="27989" y="129028"/>
                      <a:pt x="35283" y="121236"/>
                      <a:pt x="35283" y="112143"/>
                    </a:cubicBezTo>
                    <a:cubicBezTo>
                      <a:pt x="35283" y="74652"/>
                      <a:pt x="29532" y="37381"/>
                      <a:pt x="26656" y="0"/>
                    </a:cubicBezTo>
                    <a:cubicBezTo>
                      <a:pt x="18030" y="2875"/>
                      <a:pt x="2063" y="-376"/>
                      <a:pt x="777" y="8626"/>
                    </a:cubicBezTo>
                    <a:cubicBezTo>
                      <a:pt x="-4468" y="45342"/>
                      <a:pt x="17593" y="64480"/>
                      <a:pt x="43909" y="77638"/>
                    </a:cubicBezTo>
                    <a:cubicBezTo>
                      <a:pt x="52042" y="81704"/>
                      <a:pt x="61162" y="83389"/>
                      <a:pt x="69788" y="86264"/>
                    </a:cubicBezTo>
                    <a:cubicBezTo>
                      <a:pt x="78510" y="73181"/>
                      <a:pt x="95668" y="52362"/>
                      <a:pt x="95668" y="34506"/>
                    </a:cubicBezTo>
                    <a:cubicBezTo>
                      <a:pt x="95668" y="22650"/>
                      <a:pt x="89917" y="11502"/>
                      <a:pt x="87041" y="0"/>
                    </a:cubicBezTo>
                    <a:cubicBezTo>
                      <a:pt x="81290" y="8626"/>
                      <a:pt x="71492" y="15652"/>
                      <a:pt x="69788" y="25879"/>
                    </a:cubicBezTo>
                    <a:cubicBezTo>
                      <a:pt x="67407" y="40164"/>
                      <a:pt x="89661" y="68627"/>
                      <a:pt x="95668" y="77638"/>
                    </a:cubicBezTo>
                    <a:cubicBezTo>
                      <a:pt x="107170" y="74762"/>
                      <a:pt x="120915" y="76417"/>
                      <a:pt x="130173" y="69011"/>
                    </a:cubicBezTo>
                    <a:cubicBezTo>
                      <a:pt x="144686" y="57400"/>
                      <a:pt x="138220" y="18684"/>
                      <a:pt x="130173" y="8626"/>
                    </a:cubicBezTo>
                    <a:cubicBezTo>
                      <a:pt x="124493" y="1526"/>
                      <a:pt x="112920" y="2875"/>
                      <a:pt x="104294" y="0"/>
                    </a:cubicBezTo>
                    <a:cubicBezTo>
                      <a:pt x="107170" y="14377"/>
                      <a:pt x="105647" y="30402"/>
                      <a:pt x="112921" y="43132"/>
                    </a:cubicBezTo>
                    <a:cubicBezTo>
                      <a:pt x="120791" y="56904"/>
                      <a:pt x="151395" y="64583"/>
                      <a:pt x="164679" y="69011"/>
                    </a:cubicBezTo>
                    <a:cubicBezTo>
                      <a:pt x="176117" y="51854"/>
                      <a:pt x="194734" y="38682"/>
                      <a:pt x="173305" y="17253"/>
                    </a:cubicBezTo>
                    <a:cubicBezTo>
                      <a:pt x="166875" y="10823"/>
                      <a:pt x="156052" y="11502"/>
                      <a:pt x="147426" y="8626"/>
                    </a:cubicBezTo>
                    <a:cubicBezTo>
                      <a:pt x="144551" y="20128"/>
                      <a:pt x="142057" y="31732"/>
                      <a:pt x="138800" y="43132"/>
                    </a:cubicBezTo>
                    <a:cubicBezTo>
                      <a:pt x="136302" y="51875"/>
                      <a:pt x="130173" y="59918"/>
                      <a:pt x="130173" y="69011"/>
                    </a:cubicBezTo>
                    <a:cubicBezTo>
                      <a:pt x="130173" y="191722"/>
                      <a:pt x="131304" y="186806"/>
                      <a:pt x="147426" y="267419"/>
                    </a:cubicBezTo>
                    <a:cubicBezTo>
                      <a:pt x="138482" y="347915"/>
                      <a:pt x="138800" y="371096"/>
                      <a:pt x="138800" y="336430"/>
                    </a:cubicBezTo>
                  </a:path>
                </a:pathLst>
              </a:custGeom>
              <a:noFill/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Extra light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6" y="1346205"/>
            <a:ext cx="3968148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r>
              <a:rPr lang="en-GB" dirty="0"/>
              <a:t>What do you think you will see when the second bulb is turned on? 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Explain why you think you will see this.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758" y="1346205"/>
            <a:ext cx="3987925" cy="316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98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Extra light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4537495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what you see when both bulbs are turned on.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3821673"/>
            <a:ext cx="4287331" cy="19719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 and explanation correct?</a:t>
            </a:r>
          </a:p>
          <a:p>
            <a:r>
              <a:rPr lang="en-GB" dirty="0"/>
              <a:t>If not, can you explain what you observed?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b="1" dirty="0"/>
              <a:t>Now carry out the investigation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089" y="2191109"/>
            <a:ext cx="3471830" cy="27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66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Extra light </a:t>
            </a:r>
            <a:r>
              <a:rPr lang="en-GB" dirty="0" smtClean="0"/>
              <a:t>shadow - Answer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78966" y="1659010"/>
            <a:ext cx="4986068" cy="3974355"/>
            <a:chOff x="2078966" y="1659010"/>
            <a:chExt cx="4986068" cy="3974355"/>
          </a:xfrm>
        </p:grpSpPr>
        <p:grpSp>
          <p:nvGrpSpPr>
            <p:cNvPr id="2" name="Group 1"/>
            <p:cNvGrpSpPr/>
            <p:nvPr/>
          </p:nvGrpSpPr>
          <p:grpSpPr>
            <a:xfrm>
              <a:off x="2078966" y="1659010"/>
              <a:ext cx="4986068" cy="3968019"/>
              <a:chOff x="2078966" y="1659010"/>
              <a:chExt cx="4986068" cy="3968019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078966" y="1659010"/>
                <a:ext cx="4986068" cy="3968019"/>
                <a:chOff x="2078966" y="1684410"/>
                <a:chExt cx="4986068" cy="3968019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2078966" y="1684410"/>
                  <a:ext cx="4986068" cy="3968019"/>
                  <a:chOff x="1180476" y="1852114"/>
                  <a:chExt cx="4986068" cy="3968019"/>
                </a:xfrm>
              </p:grpSpPr>
              <p:sp>
                <p:nvSpPr>
                  <p:cNvPr id="38" name="Rectangle 37"/>
                  <p:cNvSpPr/>
                  <p:nvPr/>
                </p:nvSpPr>
                <p:spPr>
                  <a:xfrm>
                    <a:off x="1180476" y="1852114"/>
                    <a:ext cx="4986068" cy="2510287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r"/>
                    <a:r>
                      <a:rPr lang="en-GB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Screen</a:t>
                    </a:r>
                    <a:endPara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pic>
                <p:nvPicPr>
                  <p:cNvPr id="39" name="Picture 38" descr="Screen Clipping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095876" y="5232117"/>
                    <a:ext cx="474796" cy="58801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7" name="Group 6"/>
                <p:cNvGrpSpPr>
                  <a:grpSpLocks noChangeAspect="1"/>
                </p:cNvGrpSpPr>
                <p:nvPr/>
              </p:nvGrpSpPr>
              <p:grpSpPr>
                <a:xfrm>
                  <a:off x="5756614" y="2573993"/>
                  <a:ext cx="895038" cy="1440000"/>
                  <a:chOff x="3574365" y="2507397"/>
                  <a:chExt cx="1769384" cy="2846717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3574365" y="2507397"/>
                    <a:ext cx="1769384" cy="2846717"/>
                    <a:chOff x="3444970" y="2619540"/>
                    <a:chExt cx="1769384" cy="2846717"/>
                  </a:xfrm>
                </p:grpSpPr>
                <p:sp>
                  <p:nvSpPr>
                    <p:cNvPr id="31" name="Round Same Side Corner Rectangle 30"/>
                    <p:cNvSpPr/>
                    <p:nvPr/>
                  </p:nvSpPr>
                  <p:spPr>
                    <a:xfrm>
                      <a:off x="3672238" y="5331125"/>
                      <a:ext cx="647633" cy="1351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Isosceles Triangle 31"/>
                    <p:cNvSpPr/>
                    <p:nvPr/>
                  </p:nvSpPr>
                  <p:spPr>
                    <a:xfrm rot="15884570">
                      <a:off x="3486770" y="3106694"/>
                      <a:ext cx="370936" cy="454536"/>
                    </a:xfrm>
                    <a:prstGeom prst="triangle">
                      <a:avLst>
                        <a:gd name="adj" fmla="val 36531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3786368" y="2619540"/>
                      <a:ext cx="1113436" cy="1081191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" name="Oval 33"/>
                    <p:cNvSpPr/>
                    <p:nvPr/>
                  </p:nvSpPr>
                  <p:spPr>
                    <a:xfrm>
                      <a:off x="3471818" y="3424687"/>
                      <a:ext cx="1742536" cy="204157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" name="Oval 34"/>
                    <p:cNvSpPr/>
                    <p:nvPr/>
                  </p:nvSpPr>
                  <p:spPr>
                    <a:xfrm rot="20795591">
                      <a:off x="3840871" y="2869005"/>
                      <a:ext cx="607367" cy="753695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" name="Oval 35"/>
                    <p:cNvSpPr/>
                    <p:nvPr/>
                  </p:nvSpPr>
                  <p:spPr>
                    <a:xfrm rot="21095949">
                      <a:off x="3514312" y="3575117"/>
                      <a:ext cx="1303865" cy="1861522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" name="Oval 36"/>
                    <p:cNvSpPr/>
                    <p:nvPr/>
                  </p:nvSpPr>
                  <p:spPr>
                    <a:xfrm>
                      <a:off x="4045789" y="3125426"/>
                      <a:ext cx="108000" cy="108000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0" name="Right Triangle 29"/>
                  <p:cNvSpPr/>
                  <p:nvPr/>
                </p:nvSpPr>
                <p:spPr>
                  <a:xfrm rot="12118051">
                    <a:off x="4320500" y="3541660"/>
                    <a:ext cx="508686" cy="1083006"/>
                  </a:xfrm>
                  <a:prstGeom prst="rtTriangl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" name="Group 7"/>
                <p:cNvGrpSpPr>
                  <a:grpSpLocks noChangeAspect="1"/>
                </p:cNvGrpSpPr>
                <p:nvPr/>
              </p:nvGrpSpPr>
              <p:grpSpPr>
                <a:xfrm>
                  <a:off x="4350718" y="4117602"/>
                  <a:ext cx="447518" cy="720000"/>
                  <a:chOff x="3574365" y="2507397"/>
                  <a:chExt cx="1769384" cy="2846717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3574365" y="2507397"/>
                    <a:ext cx="1769384" cy="2846717"/>
                    <a:chOff x="3444970" y="2619540"/>
                    <a:chExt cx="1769384" cy="2846717"/>
                  </a:xfrm>
                </p:grpSpPr>
                <p:sp>
                  <p:nvSpPr>
                    <p:cNvPr id="21" name="Round Same Side Corner Rectangle 20"/>
                    <p:cNvSpPr/>
                    <p:nvPr/>
                  </p:nvSpPr>
                  <p:spPr>
                    <a:xfrm>
                      <a:off x="3672238" y="5331125"/>
                      <a:ext cx="647633" cy="13513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" name="Isosceles Triangle 21"/>
                    <p:cNvSpPr/>
                    <p:nvPr/>
                  </p:nvSpPr>
                  <p:spPr>
                    <a:xfrm rot="15884570">
                      <a:off x="3486770" y="3106694"/>
                      <a:ext cx="370936" cy="454536"/>
                    </a:xfrm>
                    <a:prstGeom prst="triangle">
                      <a:avLst>
                        <a:gd name="adj" fmla="val 36531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" name="Oval 22"/>
                    <p:cNvSpPr/>
                    <p:nvPr/>
                  </p:nvSpPr>
                  <p:spPr>
                    <a:xfrm>
                      <a:off x="3786368" y="2619540"/>
                      <a:ext cx="1113436" cy="1081191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" name="Oval 23"/>
                    <p:cNvSpPr/>
                    <p:nvPr/>
                  </p:nvSpPr>
                  <p:spPr>
                    <a:xfrm>
                      <a:off x="3471818" y="3424687"/>
                      <a:ext cx="1742536" cy="204157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" name="Oval 24"/>
                    <p:cNvSpPr/>
                    <p:nvPr/>
                  </p:nvSpPr>
                  <p:spPr>
                    <a:xfrm rot="20795591">
                      <a:off x="3840871" y="2869005"/>
                      <a:ext cx="607367" cy="75369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" name="Oval 26"/>
                    <p:cNvSpPr/>
                    <p:nvPr/>
                  </p:nvSpPr>
                  <p:spPr>
                    <a:xfrm rot="21095949">
                      <a:off x="3514312" y="3575117"/>
                      <a:ext cx="1303865" cy="18615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4045789" y="3125426"/>
                      <a:ext cx="108000" cy="108000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0" name="Right Triangle 19"/>
                  <p:cNvSpPr/>
                  <p:nvPr/>
                </p:nvSpPr>
                <p:spPr>
                  <a:xfrm rot="12118051">
                    <a:off x="4320500" y="3541660"/>
                    <a:ext cx="508686" cy="1083006"/>
                  </a:xfrm>
                  <a:prstGeom prst="rt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" name="Group 8"/>
                <p:cNvGrpSpPr>
                  <a:grpSpLocks noChangeAspect="1"/>
                </p:cNvGrpSpPr>
                <p:nvPr/>
              </p:nvGrpSpPr>
              <p:grpSpPr>
                <a:xfrm>
                  <a:off x="5694301" y="5135412"/>
                  <a:ext cx="416195" cy="446018"/>
                  <a:chOff x="993050" y="2059540"/>
                  <a:chExt cx="1035170" cy="1109344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993050" y="2059540"/>
                    <a:ext cx="1035170" cy="1109344"/>
                    <a:chOff x="4699965" y="2831751"/>
                    <a:chExt cx="1035170" cy="1109344"/>
                  </a:xfrm>
                </p:grpSpPr>
                <p:sp>
                  <p:nvSpPr>
                    <p:cNvPr id="14" name="Round Same Side Corner Rectangle 13"/>
                    <p:cNvSpPr/>
                    <p:nvPr/>
                  </p:nvSpPr>
                  <p:spPr>
                    <a:xfrm>
                      <a:off x="5039271" y="3371751"/>
                      <a:ext cx="356559" cy="284672"/>
                    </a:xfrm>
                    <a:prstGeom prst="round2SameRect">
                      <a:avLst>
                        <a:gd name="adj1" fmla="val 25757"/>
                        <a:gd name="adj2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" name="Oval 14"/>
                    <p:cNvSpPr/>
                    <p:nvPr/>
                  </p:nvSpPr>
                  <p:spPr>
                    <a:xfrm>
                      <a:off x="4947550" y="2831751"/>
                      <a:ext cx="540000" cy="540000"/>
                    </a:xfrm>
                    <a:prstGeom prst="ellipse">
                      <a:avLst/>
                    </a:prstGeom>
                    <a:solidFill>
                      <a:schemeClr val="bg1">
                        <a:alpha val="78000"/>
                      </a:schemeClr>
                    </a:solidFill>
                    <a:ln w="6350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" name="Round Same Side Corner Rectangle 15"/>
                    <p:cNvSpPr/>
                    <p:nvPr/>
                  </p:nvSpPr>
                  <p:spPr>
                    <a:xfrm>
                      <a:off x="4793136" y="3594432"/>
                      <a:ext cx="172528" cy="54000"/>
                    </a:xfrm>
                    <a:prstGeom prst="round2Same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" name="Round Same Side Corner Rectangle 16"/>
                    <p:cNvSpPr/>
                    <p:nvPr/>
                  </p:nvSpPr>
                  <p:spPr>
                    <a:xfrm>
                      <a:off x="5469437" y="3599640"/>
                      <a:ext cx="172528" cy="54000"/>
                    </a:xfrm>
                    <a:prstGeom prst="round2Same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" name="Round Same Side Corner Rectangle 17"/>
                    <p:cNvSpPr/>
                    <p:nvPr/>
                  </p:nvSpPr>
                  <p:spPr>
                    <a:xfrm>
                      <a:off x="4699965" y="3656423"/>
                      <a:ext cx="1035170" cy="284672"/>
                    </a:xfrm>
                    <a:prstGeom prst="round2SameRect">
                      <a:avLst>
                        <a:gd name="adj1" fmla="val 25757"/>
                        <a:gd name="adj2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9525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" name="Freeform 12"/>
                  <p:cNvSpPr/>
                  <p:nvPr/>
                </p:nvSpPr>
                <p:spPr>
                  <a:xfrm>
                    <a:off x="1457694" y="2232563"/>
                    <a:ext cx="183134" cy="352025"/>
                  </a:xfrm>
                  <a:custGeom>
                    <a:avLst/>
                    <a:gdLst>
                      <a:gd name="connsiteX0" fmla="*/ 777 w 183134"/>
                      <a:gd name="connsiteY0" fmla="*/ 345057 h 352025"/>
                      <a:gd name="connsiteX1" fmla="*/ 26656 w 183134"/>
                      <a:gd name="connsiteY1" fmla="*/ 138023 h 352025"/>
                      <a:gd name="connsiteX2" fmla="*/ 35283 w 183134"/>
                      <a:gd name="connsiteY2" fmla="*/ 112143 h 352025"/>
                      <a:gd name="connsiteX3" fmla="*/ 26656 w 183134"/>
                      <a:gd name="connsiteY3" fmla="*/ 0 h 352025"/>
                      <a:gd name="connsiteX4" fmla="*/ 777 w 183134"/>
                      <a:gd name="connsiteY4" fmla="*/ 8626 h 352025"/>
                      <a:gd name="connsiteX5" fmla="*/ 43909 w 183134"/>
                      <a:gd name="connsiteY5" fmla="*/ 77638 h 352025"/>
                      <a:gd name="connsiteX6" fmla="*/ 69788 w 183134"/>
                      <a:gd name="connsiteY6" fmla="*/ 86264 h 352025"/>
                      <a:gd name="connsiteX7" fmla="*/ 95668 w 183134"/>
                      <a:gd name="connsiteY7" fmla="*/ 34506 h 352025"/>
                      <a:gd name="connsiteX8" fmla="*/ 87041 w 183134"/>
                      <a:gd name="connsiteY8" fmla="*/ 0 h 352025"/>
                      <a:gd name="connsiteX9" fmla="*/ 69788 w 183134"/>
                      <a:gd name="connsiteY9" fmla="*/ 25879 h 352025"/>
                      <a:gd name="connsiteX10" fmla="*/ 95668 w 183134"/>
                      <a:gd name="connsiteY10" fmla="*/ 77638 h 352025"/>
                      <a:gd name="connsiteX11" fmla="*/ 130173 w 183134"/>
                      <a:gd name="connsiteY11" fmla="*/ 69011 h 352025"/>
                      <a:gd name="connsiteX12" fmla="*/ 130173 w 183134"/>
                      <a:gd name="connsiteY12" fmla="*/ 8626 h 352025"/>
                      <a:gd name="connsiteX13" fmla="*/ 104294 w 183134"/>
                      <a:gd name="connsiteY13" fmla="*/ 0 h 352025"/>
                      <a:gd name="connsiteX14" fmla="*/ 112921 w 183134"/>
                      <a:gd name="connsiteY14" fmla="*/ 43132 h 352025"/>
                      <a:gd name="connsiteX15" fmla="*/ 164679 w 183134"/>
                      <a:gd name="connsiteY15" fmla="*/ 69011 h 352025"/>
                      <a:gd name="connsiteX16" fmla="*/ 173305 w 183134"/>
                      <a:gd name="connsiteY16" fmla="*/ 17253 h 352025"/>
                      <a:gd name="connsiteX17" fmla="*/ 147426 w 183134"/>
                      <a:gd name="connsiteY17" fmla="*/ 8626 h 352025"/>
                      <a:gd name="connsiteX18" fmla="*/ 138800 w 183134"/>
                      <a:gd name="connsiteY18" fmla="*/ 43132 h 352025"/>
                      <a:gd name="connsiteX19" fmla="*/ 130173 w 183134"/>
                      <a:gd name="connsiteY19" fmla="*/ 69011 h 352025"/>
                      <a:gd name="connsiteX20" fmla="*/ 147426 w 183134"/>
                      <a:gd name="connsiteY20" fmla="*/ 267419 h 352025"/>
                      <a:gd name="connsiteX21" fmla="*/ 138800 w 183134"/>
                      <a:gd name="connsiteY21" fmla="*/ 336430 h 35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83134" h="352025">
                        <a:moveTo>
                          <a:pt x="777" y="345057"/>
                        </a:moveTo>
                        <a:cubicBezTo>
                          <a:pt x="9403" y="276046"/>
                          <a:pt x="16464" y="206820"/>
                          <a:pt x="26656" y="138023"/>
                        </a:cubicBezTo>
                        <a:cubicBezTo>
                          <a:pt x="27989" y="129028"/>
                          <a:pt x="35283" y="121236"/>
                          <a:pt x="35283" y="112143"/>
                        </a:cubicBezTo>
                        <a:cubicBezTo>
                          <a:pt x="35283" y="74652"/>
                          <a:pt x="29532" y="37381"/>
                          <a:pt x="26656" y="0"/>
                        </a:cubicBezTo>
                        <a:cubicBezTo>
                          <a:pt x="18030" y="2875"/>
                          <a:pt x="2063" y="-376"/>
                          <a:pt x="777" y="8626"/>
                        </a:cubicBezTo>
                        <a:cubicBezTo>
                          <a:pt x="-4468" y="45342"/>
                          <a:pt x="17593" y="64480"/>
                          <a:pt x="43909" y="77638"/>
                        </a:cubicBezTo>
                        <a:cubicBezTo>
                          <a:pt x="52042" y="81704"/>
                          <a:pt x="61162" y="83389"/>
                          <a:pt x="69788" y="86264"/>
                        </a:cubicBezTo>
                        <a:cubicBezTo>
                          <a:pt x="78510" y="73181"/>
                          <a:pt x="95668" y="52362"/>
                          <a:pt x="95668" y="34506"/>
                        </a:cubicBezTo>
                        <a:cubicBezTo>
                          <a:pt x="95668" y="22650"/>
                          <a:pt x="89917" y="11502"/>
                          <a:pt x="87041" y="0"/>
                        </a:cubicBezTo>
                        <a:cubicBezTo>
                          <a:pt x="81290" y="8626"/>
                          <a:pt x="71492" y="15652"/>
                          <a:pt x="69788" y="25879"/>
                        </a:cubicBezTo>
                        <a:cubicBezTo>
                          <a:pt x="67407" y="40164"/>
                          <a:pt x="89661" y="68627"/>
                          <a:pt x="95668" y="77638"/>
                        </a:cubicBezTo>
                        <a:cubicBezTo>
                          <a:pt x="107170" y="74762"/>
                          <a:pt x="120915" y="76417"/>
                          <a:pt x="130173" y="69011"/>
                        </a:cubicBezTo>
                        <a:cubicBezTo>
                          <a:pt x="144686" y="57400"/>
                          <a:pt x="138220" y="18684"/>
                          <a:pt x="130173" y="8626"/>
                        </a:cubicBezTo>
                        <a:cubicBezTo>
                          <a:pt x="124493" y="1526"/>
                          <a:pt x="112920" y="2875"/>
                          <a:pt x="104294" y="0"/>
                        </a:cubicBezTo>
                        <a:cubicBezTo>
                          <a:pt x="107170" y="14377"/>
                          <a:pt x="105647" y="30402"/>
                          <a:pt x="112921" y="43132"/>
                        </a:cubicBezTo>
                        <a:cubicBezTo>
                          <a:pt x="120791" y="56904"/>
                          <a:pt x="151395" y="64583"/>
                          <a:pt x="164679" y="69011"/>
                        </a:cubicBezTo>
                        <a:cubicBezTo>
                          <a:pt x="176117" y="51854"/>
                          <a:pt x="194734" y="38682"/>
                          <a:pt x="173305" y="17253"/>
                        </a:cubicBezTo>
                        <a:cubicBezTo>
                          <a:pt x="166875" y="10823"/>
                          <a:pt x="156052" y="11502"/>
                          <a:pt x="147426" y="8626"/>
                        </a:cubicBezTo>
                        <a:cubicBezTo>
                          <a:pt x="144551" y="20128"/>
                          <a:pt x="142057" y="31732"/>
                          <a:pt x="138800" y="43132"/>
                        </a:cubicBezTo>
                        <a:cubicBezTo>
                          <a:pt x="136302" y="51875"/>
                          <a:pt x="130173" y="59918"/>
                          <a:pt x="130173" y="69011"/>
                        </a:cubicBezTo>
                        <a:cubicBezTo>
                          <a:pt x="130173" y="191722"/>
                          <a:pt x="131304" y="186806"/>
                          <a:pt x="147426" y="267419"/>
                        </a:cubicBezTo>
                        <a:cubicBezTo>
                          <a:pt x="138482" y="347915"/>
                          <a:pt x="138800" y="371096"/>
                          <a:pt x="138800" y="33643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41" name="Round Same Side Corner Rectangle 40"/>
              <p:cNvSpPr/>
              <p:nvPr/>
            </p:nvSpPr>
            <p:spPr>
              <a:xfrm>
                <a:off x="2620901" y="3922729"/>
                <a:ext cx="327603" cy="683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Isosceles Triangle 41"/>
              <p:cNvSpPr/>
              <p:nvPr/>
            </p:nvSpPr>
            <p:spPr>
              <a:xfrm rot="15884570">
                <a:off x="2527083" y="2797510"/>
                <a:ext cx="187636" cy="229926"/>
              </a:xfrm>
              <a:prstGeom prst="triangle">
                <a:avLst>
                  <a:gd name="adj" fmla="val 36531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678633" y="2551085"/>
                <a:ext cx="563229" cy="54691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519519" y="2958365"/>
                <a:ext cx="881457" cy="10327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 rot="20795591">
                <a:off x="2706203" y="2677276"/>
                <a:ext cx="307235" cy="38125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2809861" y="2806985"/>
                <a:ext cx="54632" cy="54631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ight Triangle 46"/>
              <p:cNvSpPr/>
              <p:nvPr/>
            </p:nvSpPr>
            <p:spPr>
              <a:xfrm rot="12118051">
                <a:off x="2883368" y="3074263"/>
                <a:ext cx="257317" cy="547834"/>
              </a:xfrm>
              <a:prstGeom prst="rt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8" name="Picture 47" descr="Screen Clippi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5000" y="5045349"/>
              <a:ext cx="474796" cy="588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887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101</Words>
  <Application>Microsoft Office PowerPoint</Application>
  <PresentationFormat>On-screen Show (4:3)</PresentationFormat>
  <Paragraphs>20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2019-04-10T07:49:11Z</dcterms:created>
  <dcterms:modified xsi:type="dcterms:W3CDTF">2019-04-10T07:59:23Z</dcterms:modified>
</cp:coreProperties>
</file>