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Spotting light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2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John has lost his pet cat in the dark.</a:t>
            </a:r>
          </a:p>
          <a:p>
            <a:r>
              <a:rPr lang="en-GB" dirty="0"/>
              <a:t>He uses a torch to find it in his garden.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227976" y="1867761"/>
            <a:ext cx="6384835" cy="3847382"/>
            <a:chOff x="1202097" y="1851714"/>
            <a:chExt cx="6384835" cy="3847382"/>
          </a:xfrm>
        </p:grpSpPr>
        <p:sp>
          <p:nvSpPr>
            <p:cNvPr id="6" name="Rectangle 5"/>
            <p:cNvSpPr/>
            <p:nvPr/>
          </p:nvSpPr>
          <p:spPr>
            <a:xfrm>
              <a:off x="1557068" y="1851714"/>
              <a:ext cx="6029864" cy="384738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622763" y="3887292"/>
              <a:ext cx="1797614" cy="1311841"/>
              <a:chOff x="5761254" y="4101180"/>
              <a:chExt cx="1797614" cy="1311841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5761254" y="4101180"/>
                <a:ext cx="1797614" cy="1311841"/>
                <a:chOff x="5761254" y="4101180"/>
                <a:chExt cx="1797614" cy="1311841"/>
              </a:xfrm>
            </p:grpSpPr>
            <p:sp>
              <p:nvSpPr>
                <p:cNvPr id="16" name="Oval 15"/>
                <p:cNvSpPr/>
                <p:nvPr/>
              </p:nvSpPr>
              <p:spPr>
                <a:xfrm>
                  <a:off x="5761254" y="4778826"/>
                  <a:ext cx="1797614" cy="634195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6567488" y="4897897"/>
                  <a:ext cx="719769" cy="225713"/>
                </a:xfrm>
                <a:custGeom>
                  <a:avLst/>
                  <a:gdLst>
                    <a:gd name="connsiteX0" fmla="*/ 0 w 719769"/>
                    <a:gd name="connsiteY0" fmla="*/ 245603 h 246295"/>
                    <a:gd name="connsiteX1" fmla="*/ 342900 w 719769"/>
                    <a:gd name="connsiteY1" fmla="*/ 217028 h 246295"/>
                    <a:gd name="connsiteX2" fmla="*/ 533400 w 719769"/>
                    <a:gd name="connsiteY2" fmla="*/ 55103 h 246295"/>
                    <a:gd name="connsiteX3" fmla="*/ 709612 w 719769"/>
                    <a:gd name="connsiteY3" fmla="*/ 2716 h 246295"/>
                    <a:gd name="connsiteX4" fmla="*/ 700087 w 719769"/>
                    <a:gd name="connsiteY4" fmla="*/ 7478 h 246295"/>
                    <a:gd name="connsiteX5" fmla="*/ 714375 w 719769"/>
                    <a:gd name="connsiteY5" fmla="*/ 7478 h 246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9769" h="246295">
                      <a:moveTo>
                        <a:pt x="0" y="245603"/>
                      </a:moveTo>
                      <a:cubicBezTo>
                        <a:pt x="127000" y="247190"/>
                        <a:pt x="254000" y="248778"/>
                        <a:pt x="342900" y="217028"/>
                      </a:cubicBezTo>
                      <a:cubicBezTo>
                        <a:pt x="431800" y="185278"/>
                        <a:pt x="472281" y="90822"/>
                        <a:pt x="533400" y="55103"/>
                      </a:cubicBezTo>
                      <a:cubicBezTo>
                        <a:pt x="594519" y="19384"/>
                        <a:pt x="709612" y="2716"/>
                        <a:pt x="709612" y="2716"/>
                      </a:cubicBezTo>
                      <a:cubicBezTo>
                        <a:pt x="737393" y="-5222"/>
                        <a:pt x="699293" y="6684"/>
                        <a:pt x="700087" y="7478"/>
                      </a:cubicBezTo>
                      <a:cubicBezTo>
                        <a:pt x="700881" y="8272"/>
                        <a:pt x="707628" y="7875"/>
                        <a:pt x="714375" y="7478"/>
                      </a:cubicBezTo>
                    </a:path>
                  </a:pathLst>
                </a:custGeom>
                <a:noFill/>
                <a:ln w="412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6228272" y="4485736"/>
                  <a:ext cx="586596" cy="67286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Pie 18"/>
                <p:cNvSpPr/>
                <p:nvPr/>
              </p:nvSpPr>
              <p:spPr>
                <a:xfrm rot="19392235">
                  <a:off x="6298235" y="4101180"/>
                  <a:ext cx="619200" cy="439568"/>
                </a:xfrm>
                <a:prstGeom prst="pie">
                  <a:avLst>
                    <a:gd name="adj1" fmla="val 21450069"/>
                    <a:gd name="adj2" fmla="val 18143866"/>
                  </a:avLst>
                </a:pr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 rot="1305031">
                  <a:off x="6422232" y="4309062"/>
                  <a:ext cx="94221" cy="45719"/>
                </a:xfrm>
                <a:prstGeom prst="ellipse">
                  <a:avLst/>
                </a:prstGeom>
                <a:solidFill>
                  <a:srgbClr val="00B050"/>
                </a:solidFill>
                <a:ln w="6350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 rot="1305031">
                  <a:off x="6612952" y="4381141"/>
                  <a:ext cx="94221" cy="45719"/>
                </a:xfrm>
                <a:prstGeom prst="ellipse">
                  <a:avLst/>
                </a:prstGeom>
                <a:solidFill>
                  <a:srgbClr val="00B050"/>
                </a:solidFill>
                <a:ln w="6350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6323585" y="4354300"/>
                  <a:ext cx="287168" cy="201093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6290876" y="4375129"/>
                  <a:ext cx="397753" cy="178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6261137" y="4404000"/>
                  <a:ext cx="432834" cy="113383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Isosceles Triangle 24"/>
                <p:cNvSpPr/>
                <p:nvPr/>
              </p:nvSpPr>
              <p:spPr>
                <a:xfrm rot="14904175">
                  <a:off x="6585700" y="4535843"/>
                  <a:ext cx="69782" cy="240619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Isosceles Triangle 26"/>
                <p:cNvSpPr/>
                <p:nvPr/>
              </p:nvSpPr>
              <p:spPr>
                <a:xfrm rot="16200000">
                  <a:off x="6623572" y="4661681"/>
                  <a:ext cx="72979" cy="264699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Isosceles Triangle 27"/>
                <p:cNvSpPr/>
                <p:nvPr/>
              </p:nvSpPr>
              <p:spPr>
                <a:xfrm rot="17323988">
                  <a:off x="6588271" y="4778521"/>
                  <a:ext cx="85955" cy="273114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5" name="Oval 14"/>
              <p:cNvSpPr/>
              <p:nvPr/>
            </p:nvSpPr>
            <p:spPr>
              <a:xfrm>
                <a:off x="6450938" y="4437200"/>
                <a:ext cx="55360" cy="4580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 rot="626371">
              <a:off x="1202097" y="2859319"/>
              <a:ext cx="1460221" cy="549826"/>
              <a:chOff x="1144948" y="3510010"/>
              <a:chExt cx="1460221" cy="549826"/>
            </a:xfrm>
          </p:grpSpPr>
          <p:sp>
            <p:nvSpPr>
              <p:cNvPr id="9" name="Round Same Side Corner Rectangle 8"/>
              <p:cNvSpPr/>
              <p:nvPr/>
            </p:nvSpPr>
            <p:spPr>
              <a:xfrm rot="16702072">
                <a:off x="1666874" y="2993814"/>
                <a:ext cx="342900" cy="1386752"/>
              </a:xfrm>
              <a:prstGeom prst="round2SameRect">
                <a:avLst>
                  <a:gd name="adj1" fmla="val 30505"/>
                  <a:gd name="adj2" fmla="val 0"/>
                </a:avLst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ound Same Side Corner Rectangle 9"/>
              <p:cNvSpPr/>
              <p:nvPr/>
            </p:nvSpPr>
            <p:spPr>
              <a:xfrm rot="16702072">
                <a:off x="2158641" y="3621074"/>
                <a:ext cx="530791" cy="308663"/>
              </a:xfrm>
              <a:prstGeom prst="round2SameRect">
                <a:avLst>
                  <a:gd name="adj1" fmla="val 30505"/>
                  <a:gd name="adj2" fmla="val 0"/>
                </a:avLst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Oval 12"/>
              <p:cNvSpPr/>
              <p:nvPr/>
            </p:nvSpPr>
            <p:spPr>
              <a:xfrm rot="487154">
                <a:off x="2559450" y="3535514"/>
                <a:ext cx="45719" cy="524322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Spotting light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Where is there light?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1, 2 and 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and 3 only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only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only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9577" y="766814"/>
            <a:ext cx="4382218" cy="2652837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4375961" y="1542540"/>
            <a:ext cx="4748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</a:t>
            </a:r>
            <a:endParaRPr lang="en-US" sz="2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540849" y="1950212"/>
            <a:ext cx="4748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</a:t>
            </a:r>
            <a:endParaRPr lang="en-US" sz="2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721322" y="2359613"/>
            <a:ext cx="4748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3</a:t>
            </a:r>
            <a:endParaRPr lang="en-US" sz="2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189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51</Words>
  <Application>Microsoft Office PowerPoint</Application>
  <PresentationFormat>On-screen Show (4:3)</PresentationFormat>
  <Paragraphs>17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2019-04-10T07:31:44Z</dcterms:created>
  <dcterms:modified xsi:type="dcterms:W3CDTF">2019-04-10T07:37:52Z</dcterms:modified>
</cp:coreProperties>
</file>