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mp"/><Relationship Id="rId5" Type="http://schemas.openxmlformats.org/officeDocument/2006/relationships/image" Target="../media/image4.tmp"/><Relationship Id="rId4" Type="http://schemas.openxmlformats.org/officeDocument/2006/relationships/image" Target="../media/image3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Measuring angles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982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Getting a measurement right needs care.</a:t>
            </a:r>
          </a:p>
          <a:p>
            <a:r>
              <a:rPr lang="en-GB" dirty="0"/>
              <a:t>A protractor is used to measure an angle.</a:t>
            </a:r>
            <a:endParaRPr lang="en-GB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1741936" y="2133600"/>
            <a:ext cx="5636164" cy="5630207"/>
            <a:chOff x="-15674" y="-1616"/>
            <a:chExt cx="3603414" cy="3599401"/>
          </a:xfrm>
        </p:grpSpPr>
        <p:sp>
          <p:nvSpPr>
            <p:cNvPr id="6" name="Rectangle 5"/>
            <p:cNvSpPr/>
            <p:nvPr/>
          </p:nvSpPr>
          <p:spPr>
            <a:xfrm>
              <a:off x="-15674" y="1793240"/>
              <a:ext cx="3603414" cy="98411"/>
            </a:xfrm>
            <a:prstGeom prst="rect">
              <a:avLst/>
            </a:prstGeom>
            <a:noFill/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-13313" y="-1616"/>
              <a:ext cx="3599815" cy="3599401"/>
              <a:chOff x="-13313" y="-1616"/>
              <a:chExt cx="3599815" cy="3599815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-13313" y="-1616"/>
                <a:ext cx="3599815" cy="3599815"/>
                <a:chOff x="-13313" y="-1616"/>
                <a:chExt cx="3599815" cy="3599815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-13313" y="-1616"/>
                  <a:ext cx="3599815" cy="3599815"/>
                  <a:chOff x="-13313" y="-1616"/>
                  <a:chExt cx="3599815" cy="3599815"/>
                </a:xfrm>
              </p:grpSpPr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-13313" y="-1616"/>
                    <a:ext cx="3599815" cy="3599815"/>
                    <a:chOff x="-13313" y="-1616"/>
                    <a:chExt cx="3599815" cy="3599815"/>
                  </a:xfrm>
                </p:grpSpPr>
                <p:grpSp>
                  <p:nvGrpSpPr>
                    <p:cNvPr id="16" name="Group 15"/>
                    <p:cNvGrpSpPr/>
                    <p:nvPr/>
                  </p:nvGrpSpPr>
                  <p:grpSpPr>
                    <a:xfrm>
                      <a:off x="-13313" y="-1616"/>
                      <a:ext cx="3599815" cy="3599815"/>
                      <a:chOff x="-13313" y="-1616"/>
                      <a:chExt cx="3599815" cy="3599815"/>
                    </a:xfrm>
                  </p:grpSpPr>
                  <p:grpSp>
                    <p:nvGrpSpPr>
                      <p:cNvPr id="18" name="Group 17"/>
                      <p:cNvGrpSpPr/>
                      <p:nvPr/>
                    </p:nvGrpSpPr>
                    <p:grpSpPr>
                      <a:xfrm>
                        <a:off x="-13313" y="-1616"/>
                        <a:ext cx="3599815" cy="3599815"/>
                        <a:chOff x="-13313" y="-1616"/>
                        <a:chExt cx="3599815" cy="3599815"/>
                      </a:xfrm>
                    </p:grpSpPr>
                    <p:grpSp>
                      <p:nvGrpSpPr>
                        <p:cNvPr id="20" name="Group 19"/>
                        <p:cNvGrpSpPr/>
                        <p:nvPr/>
                      </p:nvGrpSpPr>
                      <p:grpSpPr>
                        <a:xfrm>
                          <a:off x="-13313" y="-1616"/>
                          <a:ext cx="3599815" cy="3599815"/>
                          <a:chOff x="-13313" y="-1616"/>
                          <a:chExt cx="3599815" cy="3599815"/>
                        </a:xfrm>
                      </p:grpSpPr>
                      <p:grpSp>
                        <p:nvGrpSpPr>
                          <p:cNvPr id="22" name="Group 21"/>
                          <p:cNvGrpSpPr/>
                          <p:nvPr/>
                        </p:nvGrpSpPr>
                        <p:grpSpPr>
                          <a:xfrm>
                            <a:off x="-13313" y="-1616"/>
                            <a:ext cx="3599815" cy="3599815"/>
                            <a:chOff x="-13313" y="-1616"/>
                            <a:chExt cx="3599815" cy="3599815"/>
                          </a:xfrm>
                        </p:grpSpPr>
                        <p:grpSp>
                          <p:nvGrpSpPr>
                            <p:cNvPr id="24" name="Group 23"/>
                            <p:cNvGrpSpPr/>
                            <p:nvPr/>
                          </p:nvGrpSpPr>
                          <p:grpSpPr>
                            <a:xfrm>
                              <a:off x="-13313" y="-1616"/>
                              <a:ext cx="3599815" cy="3599815"/>
                              <a:chOff x="-13313" y="-1616"/>
                              <a:chExt cx="3599815" cy="3599815"/>
                            </a:xfrm>
                          </p:grpSpPr>
                          <p:grpSp>
                            <p:nvGrpSpPr>
                              <p:cNvPr id="27" name="Group 26"/>
                              <p:cNvGrpSpPr/>
                              <p:nvPr/>
                            </p:nvGrpSpPr>
                            <p:grpSpPr>
                              <a:xfrm>
                                <a:off x="-13313" y="-1616"/>
                                <a:ext cx="3599815" cy="3599815"/>
                                <a:chOff x="-13313" y="-1616"/>
                                <a:chExt cx="3599815" cy="3599815"/>
                              </a:xfrm>
                            </p:grpSpPr>
                            <p:grpSp>
                              <p:nvGrpSpPr>
                                <p:cNvPr id="29" name="Group 28"/>
                                <p:cNvGrpSpPr/>
                                <p:nvPr/>
                              </p:nvGrpSpPr>
                              <p:grpSpPr>
                                <a:xfrm>
                                  <a:off x="-13313" y="-1616"/>
                                  <a:ext cx="3599815" cy="3599815"/>
                                  <a:chOff x="-13313" y="-1616"/>
                                  <a:chExt cx="3599815" cy="3599815"/>
                                </a:xfrm>
                              </p:grpSpPr>
                              <p:grpSp>
                                <p:nvGrpSpPr>
                                  <p:cNvPr id="31" name="Group 30"/>
                                  <p:cNvGrpSpPr/>
                                  <p:nvPr/>
                                </p:nvGrpSpPr>
                                <p:grpSpPr>
                                  <a:xfrm>
                                    <a:off x="-13313" y="-1616"/>
                                    <a:ext cx="3599815" cy="3599815"/>
                                    <a:chOff x="-13313" y="-1616"/>
                                    <a:chExt cx="3599815" cy="3599815"/>
                                  </a:xfrm>
                                </p:grpSpPr>
                                <p:grpSp>
                                  <p:nvGrpSpPr>
                                    <p:cNvPr id="33" name="Group 32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-13313" y="-1616"/>
                                      <a:ext cx="3599815" cy="3599815"/>
                                      <a:chOff x="-13313" y="-1616"/>
                                      <a:chExt cx="3599815" cy="3599815"/>
                                    </a:xfrm>
                                  </p:grpSpPr>
                                  <p:grpSp>
                                    <p:nvGrpSpPr>
                                      <p:cNvPr id="35" name="Group 34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-13313" y="-1616"/>
                                        <a:ext cx="3599815" cy="3599815"/>
                                        <a:chOff x="-13313" y="-1616"/>
                                        <a:chExt cx="3599815" cy="3599815"/>
                                      </a:xfrm>
                                    </p:grpSpPr>
                                    <p:grpSp>
                                      <p:nvGrpSpPr>
                                        <p:cNvPr id="37" name="Group 36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-13313" y="-1616"/>
                                          <a:ext cx="3599815" cy="3599815"/>
                                          <a:chOff x="-20570" y="2052"/>
                                          <a:chExt cx="3599815" cy="3599815"/>
                                        </a:xfrm>
                                      </p:grpSpPr>
                                      <p:grpSp>
                                        <p:nvGrpSpPr>
                                          <p:cNvPr id="39" name="Group 38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-20570" y="2052"/>
                                            <a:ext cx="3599815" cy="3599815"/>
                                            <a:chOff x="-38713" y="-1577"/>
                                            <a:chExt cx="3599815" cy="3599815"/>
                                          </a:xfrm>
                                        </p:grpSpPr>
                                        <p:grpSp>
                                          <p:nvGrpSpPr>
                                            <p:cNvPr id="45" name="Group 44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-38713" y="-1577"/>
                                              <a:ext cx="3599815" cy="3599815"/>
                                              <a:chOff x="-36606" y="-1577"/>
                                              <a:chExt cx="3599815" cy="3599815"/>
                                            </a:xfrm>
                                          </p:grpSpPr>
                                          <p:grpSp>
                                            <p:nvGrpSpPr>
                                              <p:cNvPr id="47" name="Group 46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-36606" y="-1577"/>
                                                <a:ext cx="3599815" cy="3599815"/>
                                                <a:chOff x="-36606" y="-1577"/>
                                                <a:chExt cx="3599815" cy="3599815"/>
                                              </a:xfrm>
                                            </p:grpSpPr>
                                            <p:grpSp>
                                              <p:nvGrpSpPr>
                                                <p:cNvPr id="49" name="Group 48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-36606" y="-1577"/>
                                                  <a:ext cx="3599815" cy="3599815"/>
                                                  <a:chOff x="-36606" y="-1577"/>
                                                  <a:chExt cx="3599815" cy="3599815"/>
                                                </a:xfrm>
                                              </p:grpSpPr>
                                              <p:grpSp>
                                                <p:nvGrpSpPr>
                                                  <p:cNvPr id="51" name="Group 50"/>
                                                  <p:cNvGrpSpPr/>
                                                  <p:nvPr/>
                                                </p:nvGrpSpPr>
                                                <p:grpSpPr>
                                                  <a:xfrm>
                                                    <a:off x="-36606" y="-1577"/>
                                                    <a:ext cx="3599815" cy="3599815"/>
                                                    <a:chOff x="-36606" y="-1577"/>
                                                    <a:chExt cx="3599815" cy="3599815"/>
                                                  </a:xfrm>
                                                </p:grpSpPr>
                                                <p:grpSp>
                                                  <p:nvGrpSpPr>
                                                    <p:cNvPr id="53" name="Group 52"/>
                                                    <p:cNvGrpSpPr/>
                                                    <p:nvPr/>
                                                  </p:nvGrpSpPr>
                                                  <p:grpSpPr>
                                                    <a:xfrm>
                                                      <a:off x="-36606" y="-1577"/>
                                                      <a:ext cx="3599815" cy="3599815"/>
                                                      <a:chOff x="-36606" y="-1577"/>
                                                      <a:chExt cx="3599815" cy="3599815"/>
                                                    </a:xfrm>
                                                  </p:grpSpPr>
                                                  <p:grpSp>
                                                    <p:nvGrpSpPr>
                                                      <p:cNvPr id="55" name="Group 54"/>
                                                      <p:cNvGrpSpPr/>
                                                      <p:nvPr/>
                                                    </p:nvGrpSpPr>
                                                    <p:grpSpPr>
                                                      <a:xfrm>
                                                        <a:off x="-36606" y="-1577"/>
                                                        <a:ext cx="3599815" cy="3599815"/>
                                                        <a:chOff x="-36606" y="-1577"/>
                                                        <a:chExt cx="3599815" cy="3599815"/>
                                                      </a:xfrm>
                                                    </p:grpSpPr>
                                                    <p:grpSp>
                                                      <p:nvGrpSpPr>
                                                        <p:cNvPr id="57" name="Group 56"/>
                                                        <p:cNvGrpSpPr/>
                                                        <p:nvPr/>
                                                      </p:nvGrpSpPr>
                                                      <p:grpSpPr>
                                                        <a:xfrm>
                                                          <a:off x="-36606" y="-1577"/>
                                                          <a:ext cx="3599815" cy="3599815"/>
                                                          <a:chOff x="-36606" y="-1577"/>
                                                          <a:chExt cx="3599815" cy="3599815"/>
                                                        </a:xfrm>
                                                      </p:grpSpPr>
                                                      <p:grpSp>
                                                        <p:nvGrpSpPr>
                                                          <p:cNvPr id="59" name="Group 58"/>
                                                          <p:cNvGrpSpPr/>
                                                          <p:nvPr/>
                                                        </p:nvGrpSpPr>
                                                        <p:grpSpPr>
                                                          <a:xfrm>
                                                            <a:off x="-36606" y="-1577"/>
                                                            <a:ext cx="3599815" cy="3599815"/>
                                                            <a:chOff x="-36606" y="-1577"/>
                                                            <a:chExt cx="3599815" cy="3599815"/>
                                                          </a:xfrm>
                                                        </p:grpSpPr>
                                                        <p:grpSp>
                                                          <p:nvGrpSpPr>
                                                            <p:cNvPr id="61" name="Group 60"/>
                                                            <p:cNvGrpSpPr/>
                                                            <p:nvPr/>
                                                          </p:nvGrpSpPr>
                                                          <p:grpSpPr>
                                                            <a:xfrm>
                                                              <a:off x="-36606" y="-1577"/>
                                                              <a:ext cx="3599815" cy="3599815"/>
                                                              <a:chOff x="-36606" y="-1577"/>
                                                              <a:chExt cx="3599815" cy="3599815"/>
                                                            </a:xfrm>
                                                          </p:grpSpPr>
                                                          <p:cxnSp>
                                                            <p:nvCxnSpPr>
                                                              <p:cNvPr id="63" name="Straight Connector 62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>
                                                                <a:off x="1756501" y="38"/>
                                                                <a:ext cx="0" cy="1800000"/>
                                                              </a:xfrm>
                                                              <a:prstGeom prst="line">
                                                                <a:avLst/>
                                                              </a:prstGeom>
                                                              <a:ln w="9525">
                                                                <a:solidFill>
                                                                  <a:schemeClr val="tx1">
                                                                    <a:lumMod val="65000"/>
                                                                    <a:lumOff val="35000"/>
                                                                  </a:schemeClr>
                                                                </a:solidFill>
                                                              </a:ln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  <p:cxnSp>
                                                            <p:nvCxnSpPr>
                                                              <p:cNvPr id="64" name="Straight Connector 63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>
                                                                <a:off x="1592166" y="16616"/>
                                                                <a:ext cx="0" cy="1620000"/>
                                                              </a:xfrm>
                                                              <a:prstGeom prst="line">
                                                                <a:avLst/>
                                                              </a:prstGeom>
                                                              <a:ln w="9525">
                                                                <a:solidFill>
                                                                  <a:schemeClr val="tx1">
                                                                    <a:lumMod val="65000"/>
                                                                    <a:lumOff val="35000"/>
                                                                  </a:schemeClr>
                                                                </a:solidFill>
                                                              </a:ln>
                                                              <a:scene3d>
                                                                <a:camera prst="orthographicFront">
                                                                  <a:rot lat="0" lon="0" rev="600000"/>
                                                                </a:camera>
                                                                <a:lightRig rig="threePt" dir="t"/>
                                                              </a:scene3d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  <p:cxnSp>
                                                            <p:nvCxnSpPr>
                                                              <p:cNvPr id="65" name="Straight Connector 64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>
                                                                <a:off x="1424374" y="60376"/>
                                                                <a:ext cx="0" cy="1620000"/>
                                                              </a:xfrm>
                                                              <a:prstGeom prst="line">
                                                                <a:avLst/>
                                                              </a:prstGeom>
                                                              <a:ln w="9525">
                                                                <a:solidFill>
                                                                  <a:schemeClr val="tx1">
                                                                    <a:lumMod val="65000"/>
                                                                    <a:lumOff val="35000"/>
                                                                  </a:schemeClr>
                                                                </a:solidFill>
                                                              </a:ln>
                                                              <a:scene3d>
                                                                <a:camera prst="orthographicFront">
                                                                  <a:rot lat="0" lon="0" rev="1200000"/>
                                                                </a:camera>
                                                                <a:lightRig rig="threePt" dir="t"/>
                                                              </a:scene3d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  <p:cxnSp>
                                                            <p:nvCxnSpPr>
                                                              <p:cNvPr id="66" name="Straight Connector 65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>
                                                                <a:off x="1269371" y="134983"/>
                                                                <a:ext cx="0" cy="1620000"/>
                                                              </a:xfrm>
                                                              <a:prstGeom prst="line">
                                                                <a:avLst/>
                                                              </a:prstGeom>
                                                              <a:ln w="9525">
                                                                <a:solidFill>
                                                                  <a:schemeClr val="tx1">
                                                                    <a:lumMod val="65000"/>
                                                                    <a:lumOff val="35000"/>
                                                                  </a:schemeClr>
                                                                </a:solidFill>
                                                              </a:ln>
                                                              <a:scene3d>
                                                                <a:camera prst="orthographicFront">
                                                                  <a:rot lat="0" lon="0" rev="1800000"/>
                                                                </a:camera>
                                                                <a:lightRig rig="threePt" dir="t"/>
                                                              </a:scene3d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  <p:cxnSp>
                                                            <p:nvCxnSpPr>
                                                              <p:cNvPr id="67" name="Straight Connector 66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>
                                                                <a:off x="1121703" y="230371"/>
                                                                <a:ext cx="0" cy="1620000"/>
                                                              </a:xfrm>
                                                              <a:prstGeom prst="line">
                                                                <a:avLst/>
                                                              </a:prstGeom>
                                                              <a:ln w="9525">
                                                                <a:solidFill>
                                                                  <a:schemeClr val="tx1">
                                                                    <a:lumMod val="65000"/>
                                                                    <a:lumOff val="35000"/>
                                                                  </a:schemeClr>
                                                                </a:solidFill>
                                                              </a:ln>
                                                              <a:scene3d>
                                                                <a:camera prst="orthographicFront">
                                                                  <a:rot lat="0" lon="0" rev="2400000"/>
                                                                </a:camera>
                                                                <a:lightRig rig="threePt" dir="t"/>
                                                              </a:scene3d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  <p:cxnSp>
                                                            <p:nvCxnSpPr>
                                                              <p:cNvPr id="68" name="Straight Connector 67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>
                                                                <a:off x="1001062" y="355903"/>
                                                                <a:ext cx="0" cy="1620000"/>
                                                              </a:xfrm>
                                                              <a:prstGeom prst="line">
                                                                <a:avLst/>
                                                              </a:prstGeom>
                                                              <a:ln w="9525">
                                                                <a:solidFill>
                                                                  <a:schemeClr val="tx1">
                                                                    <a:lumMod val="65000"/>
                                                                    <a:lumOff val="35000"/>
                                                                  </a:schemeClr>
                                                                </a:solidFill>
                                                              </a:ln>
                                                              <a:scene3d>
                                                                <a:camera prst="orthographicFront">
                                                                  <a:rot lat="0" lon="0" rev="3000000"/>
                                                                </a:camera>
                                                                <a:lightRig rig="threePt" dir="t"/>
                                                              </a:scene3d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  <p:cxnSp>
                                                            <p:nvCxnSpPr>
                                                              <p:cNvPr id="69" name="Straight Connector 68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>
                                                                <a:off x="906298" y="496162"/>
                                                                <a:ext cx="0" cy="1620000"/>
                                                              </a:xfrm>
                                                              <a:prstGeom prst="line">
                                                                <a:avLst/>
                                                              </a:prstGeom>
                                                              <a:ln w="9525">
                                                                <a:solidFill>
                                                                  <a:schemeClr val="tx1">
                                                                    <a:lumMod val="65000"/>
                                                                    <a:lumOff val="35000"/>
                                                                  </a:schemeClr>
                                                                </a:solidFill>
                                                              </a:ln>
                                                              <a:scene3d>
                                                                <a:camera prst="orthographicFront">
                                                                  <a:rot lat="0" lon="0" rev="3600000"/>
                                                                </a:camera>
                                                                <a:lightRig rig="threePt" dir="t"/>
                                                              </a:scene3d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  <p:cxnSp>
                                                            <p:nvCxnSpPr>
                                                              <p:cNvPr id="70" name="Straight Connector 69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>
                                                                <a:off x="829865" y="650770"/>
                                                                <a:ext cx="0" cy="1620000"/>
                                                              </a:xfrm>
                                                              <a:prstGeom prst="line">
                                                                <a:avLst/>
                                                              </a:prstGeom>
                                                              <a:ln w="9525">
                                                                <a:solidFill>
                                                                  <a:schemeClr val="tx1">
                                                                    <a:lumMod val="65000"/>
                                                                    <a:lumOff val="35000"/>
                                                                  </a:schemeClr>
                                                                </a:solidFill>
                                                              </a:ln>
                                                              <a:scene3d>
                                                                <a:camera prst="orthographicFront">
                                                                  <a:rot lat="0" lon="0" rev="4200000"/>
                                                                </a:camera>
                                                                <a:lightRig rig="threePt" dir="t"/>
                                                              </a:scene3d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  <p:cxnSp>
                                                            <p:nvCxnSpPr>
                                                              <p:cNvPr id="71" name="Straight Connector 70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>
                                                                <a:off x="793646" y="819058"/>
                                                                <a:ext cx="0" cy="1620000"/>
                                                              </a:xfrm>
                                                              <a:prstGeom prst="line">
                                                                <a:avLst/>
                                                              </a:prstGeom>
                                                              <a:ln w="9525">
                                                                <a:solidFill>
                                                                  <a:schemeClr val="tx1">
                                                                    <a:lumMod val="65000"/>
                                                                    <a:lumOff val="35000"/>
                                                                  </a:schemeClr>
                                                                </a:solidFill>
                                                              </a:ln>
                                                              <a:scene3d>
                                                                <a:camera prst="orthographicFront">
                                                                  <a:rot lat="0" lon="0" rev="4800000"/>
                                                                </a:camera>
                                                                <a:lightRig rig="threePt" dir="t"/>
                                                              </a:scene3d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  <p:sp>
                                                            <p:nvSpPr>
                                                              <p:cNvPr id="72" name="Pie 71"/>
                                                              <p:cNvSpPr/>
                                                              <p:nvPr/>
                                                            </p:nvSpPr>
                                                            <p:spPr>
                                                              <a:xfrm>
                                                                <a:off x="-36606" y="-1577"/>
                                                                <a:ext cx="3599815" cy="3599815"/>
                                                              </a:xfrm>
                                                              <a:prstGeom prst="pie">
                                                                <a:avLst>
                                                                  <a:gd name="adj1" fmla="val 10813753"/>
                                                                  <a:gd name="adj2" fmla="val 21584496"/>
                                                                </a:avLst>
                                                              </a:prstGeom>
                                                              <a:noFill/>
                                                              <a:ln w="9525">
                                                                <a:solidFill>
                                                                  <a:schemeClr val="tx1">
                                                                    <a:lumMod val="65000"/>
                                                                    <a:lumOff val="35000"/>
                                                                  </a:schemeClr>
                                                                </a:solidFill>
                                                              </a:ln>
                                                              <a:scene3d>
                                                                <a:camera prst="orthographicFront"/>
                                                                <a:lightRig rig="threePt" dir="t"/>
                                                              </a:scene3d>
                                                              <a:sp3d>
                                                                <a:bevelT w="0" h="0" prst="angle"/>
                                                              </a:sp3d>
                                                            </p:spPr>
                                                            <p:style>
                                                              <a:lnRef idx="2">
                                                                <a:schemeClr val="accent1">
                                                                  <a:shade val="50000"/>
                                                                </a:schemeClr>
                                                              </a:lnRef>
                                                              <a:fillRef idx="1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lt1"/>
                                                              </a:fontRef>
                                                            </p:style>
                                                            <p:txBody>
                          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                          <a:prstTxWarp prst="textNoShape">
                                                                  <a:avLst/>
                                                                </a:prstTxWarp>
                                                                <a:noAutofit/>
                                                              </a:bodyPr>
                                                              <a:lstStyle/>
                                                              <a:p>
                                                                <a:endParaRPr lang="en-GB"/>
                                                              </a:p>
                                                            </p:txBody>
                                                          </p:sp>
                                                        </p:grpSp>
                                                        <p:cxnSp>
                                                          <p:nvCxnSpPr>
                                                            <p:cNvPr id="62" name="Straight Connector 61"/>
                                                            <p:cNvCxnSpPr/>
                                                            <p:nvPr/>
                                                          </p:nvCxnSpPr>
                                                          <p:spPr>
                                                            <a:xfrm>
                                                              <a:off x="1940935" y="12834"/>
                                                              <a:ext cx="0" cy="1620000"/>
                                                            </a:xfrm>
                                                            <a:prstGeom prst="line">
                                                              <a:avLst/>
                                                            </a:prstGeom>
                                                            <a:ln w="9525">
                                                              <a:solidFill>
                                                                <a:schemeClr val="tx1">
                                                                  <a:lumMod val="65000"/>
                                                                  <a:lumOff val="35000"/>
                                                                </a:schemeClr>
                                                              </a:solidFill>
                                                            </a:ln>
                                                            <a:scene3d>
                                                              <a:camera prst="orthographicFront">
                                                                <a:rot lat="0" lon="0" rev="10200000"/>
                                                              </a:camera>
                                                              <a:lightRig rig="threePt" dir="t"/>
                                                            </a:scene3d>
                                                          </p:spPr>
                                                          <p:style>
                                                            <a:lnRef idx="1">
                                                              <a:schemeClr val="accent1"/>
                                                            </a:lnRef>
                                                            <a:fillRef idx="0">
                                                              <a:schemeClr val="accent1"/>
                                                            </a:fillRef>
                                                            <a:effectRef idx="0">
                                                              <a:schemeClr val="accent1"/>
                                                            </a:effectRef>
                                                            <a:fontRef idx="minor">
                                                              <a:schemeClr val="tx1"/>
                                                            </a:fontRef>
                                                          </p:style>
                                                        </p:cxnSp>
                                                      </p:grpSp>
                                                      <p:cxnSp>
                                                        <p:nvCxnSpPr>
                                                          <p:cNvPr id="60" name="Straight Connector 59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>
                                                            <a:off x="2112153" y="49615"/>
                                                            <a:ext cx="0" cy="1620000"/>
                                                          </a:xfrm>
                                                          <a:prstGeom prst="line">
                                                            <a:avLst/>
                                                          </a:prstGeom>
                                                          <a:ln w="9525">
                                                            <a:solidFill>
                                                              <a:schemeClr val="tx1">
                                                                <a:lumMod val="65000"/>
                                                                <a:lumOff val="35000"/>
                                                              </a:schemeClr>
                                                            </a:solidFill>
                                                          </a:ln>
                                                          <a:scene3d>
                                                            <a:camera prst="orthographicFront">
                                                              <a:rot lat="0" lon="0" rev="9600000"/>
                                                            </a:camera>
                                                            <a:lightRig rig="threePt" dir="t"/>
                                                          </a:scene3d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</p:grpSp>
                                                    <p:cxnSp>
                                                      <p:nvCxnSpPr>
                                                        <p:cNvPr id="58" name="Straight Connector 57"/>
                                                        <p:cNvCxnSpPr/>
                                                        <p:nvPr/>
                                                      </p:nvCxnSpPr>
                                                      <p:spPr>
                                                        <a:xfrm>
                                                          <a:off x="2267712" y="126145"/>
                                                          <a:ext cx="0" cy="1620000"/>
                                                        </a:xfrm>
                                                        <a:prstGeom prst="line">
                                                          <a:avLst/>
                                                        </a:prstGeom>
                                                        <a:ln w="9525">
                                                          <a:solidFill>
                                                            <a:schemeClr val="tx1">
                                                              <a:lumMod val="65000"/>
                                                              <a:lumOff val="35000"/>
                                                            </a:schemeClr>
                                                          </a:solidFill>
                                                        </a:ln>
                                                        <a:scene3d>
                                                          <a:camera prst="orthographicFront">
                                                            <a:rot lat="0" lon="0" rev="9000000"/>
                                                          </a:camera>
                                                          <a:lightRig rig="threePt" dir="t"/>
                                                        </a:scene3d>
                                                      </p:spPr>
                                                      <p:style>
                                                        <a:lnRef idx="1">
                                                          <a:schemeClr val="accent1"/>
                                                        </a:lnRef>
                                                        <a:fillRef idx="0">
                                                          <a:schemeClr val="accent1"/>
                                                        </a:fillRef>
                                                        <a:effectRef idx="0">
                                                          <a:schemeClr val="accent1"/>
                                                        </a:effectRef>
                                                        <a:fontRef idx="minor">
                                                          <a:schemeClr val="tx1"/>
                                                        </a:fontRef>
                                                      </p:style>
                                                    </p:cxnSp>
                                                  </p:grpSp>
                                                  <p:cxnSp>
                                                    <p:nvCxnSpPr>
                                                      <p:cNvPr id="56" name="Straight Connector 55"/>
                                                      <p:cNvCxnSpPr/>
                                                      <p:nvPr/>
                                                    </p:nvCxnSpPr>
                                                    <p:spPr>
                                                      <a:xfrm>
                                                        <a:off x="2408662" y="223051"/>
                                                        <a:ext cx="0" cy="1620000"/>
                                                      </a:xfrm>
                                                      <a:prstGeom prst="line">
                                                        <a:avLst/>
                                                      </a:prstGeom>
                                                      <a:ln w="9525">
                                                        <a:solidFill>
                                                          <a:schemeClr val="tx1">
                                                            <a:lumMod val="65000"/>
                                                            <a:lumOff val="35000"/>
                                                          </a:schemeClr>
                                                        </a:solidFill>
                                                      </a:ln>
                                                      <a:scene3d>
                                                        <a:camera prst="orthographicFront">
                                                          <a:rot lat="0" lon="0" rev="8400000"/>
                                                        </a:camera>
                                                        <a:lightRig rig="threePt" dir="t"/>
                                                      </a:scene3d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0">
                                                        <a:schemeClr val="accent1"/>
                                                      </a:fillRef>
                                                      <a:effectRef idx="0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tx1"/>
                                                      </a:fontRef>
                                                    </p:style>
                                                  </p:cxnSp>
                                                </p:grpSp>
                                                <p:cxnSp>
                                                  <p:nvCxnSpPr>
                                                    <p:cNvPr id="54" name="Straight Connector 53"/>
                                                    <p:cNvCxnSpPr/>
                                                    <p:nvPr/>
                                                  </p:nvCxnSpPr>
                                                  <p:spPr>
                                                    <a:xfrm>
                                                      <a:off x="2533232" y="351318"/>
                                                      <a:ext cx="0" cy="1620000"/>
                                                    </a:xfrm>
                                                    <a:prstGeom prst="line">
                                                      <a:avLst/>
                                                    </a:prstGeom>
                                                    <a:ln w="9525">
                                                      <a:solidFill>
                                                        <a:schemeClr val="tx1">
                                                          <a:lumMod val="65000"/>
                                                          <a:lumOff val="35000"/>
                                                        </a:schemeClr>
                                                      </a:solidFill>
                                                    </a:ln>
                                                    <a:scene3d>
                                                      <a:camera prst="orthographicFront">
                                                        <a:rot lat="0" lon="0" rev="7800000"/>
                                                      </a:camera>
                                                      <a:lightRig rig="threePt" dir="t"/>
                                                    </a:scene3d>
                                                  </p:spPr>
                                                  <p:style>
                                                    <a:lnRef idx="1">
                                                      <a:schemeClr val="accent1"/>
                                                    </a:lnRef>
                                                    <a:fillRef idx="0">
                                                      <a:schemeClr val="accent1"/>
                                                    </a:fillRef>
                                                    <a:effectRef idx="0">
                                                      <a:schemeClr val="accent1"/>
                                                    </a:effectRef>
                                                    <a:fontRef idx="minor">
                                                      <a:schemeClr val="tx1"/>
                                                    </a:fontRef>
                                                  </p:style>
                                                </p:cxnSp>
                                              </p:grpSp>
                                              <p:cxnSp>
                                                <p:nvCxnSpPr>
                                                  <p:cNvPr id="52" name="Straight Connector 51"/>
                                                  <p:cNvCxnSpPr/>
                                                  <p:nvPr/>
                                                </p:nvCxnSpPr>
                                                <p:spPr>
                                                  <a:xfrm>
                                                    <a:off x="2632825" y="491918"/>
                                                    <a:ext cx="0" cy="1620000"/>
                                                  </a:xfrm>
                                                  <a:prstGeom prst="line">
                                                    <a:avLst/>
                                                  </a:prstGeom>
                                                  <a:ln w="9525">
                                                    <a:solidFill>
                                                      <a:schemeClr val="tx1">
                                                        <a:lumMod val="65000"/>
                                                        <a:lumOff val="35000"/>
                                                      </a:schemeClr>
                                                    </a:solidFill>
                                                  </a:ln>
                                                  <a:scene3d>
                                                    <a:camera prst="orthographicFront">
                                                      <a:rot lat="0" lon="0" rev="7200000"/>
                                                    </a:camera>
                                                    <a:lightRig rig="threePt" dir="t"/>
                                                  </a:scene3d>
                                                </p:spPr>
                                                <p:style>
                                                  <a:lnRef idx="1">
                                                    <a:schemeClr val="accent1"/>
                                                  </a:lnRef>
                                                  <a:fillRef idx="0">
                                                    <a:schemeClr val="accent1"/>
                                                  </a:fillRef>
                                                  <a:effectRef idx="0">
                                                    <a:schemeClr val="accent1"/>
                                                  </a:effectRef>
                                                  <a:fontRef idx="minor">
                                                    <a:schemeClr val="tx1"/>
                                                  </a:fontRef>
                                                </p:style>
                                              </p:cxnSp>
                                            </p:grpSp>
                                            <p:cxnSp>
                                              <p:nvCxnSpPr>
                                                <p:cNvPr id="50" name="Straight Connector 49"/>
                                                <p:cNvCxnSpPr/>
                                                <p:nvPr/>
                                              </p:nvCxnSpPr>
                                              <p:spPr>
                                                <a:xfrm>
                                                  <a:off x="2697647" y="650727"/>
                                                  <a:ext cx="0" cy="1620000"/>
                                                </a:xfrm>
                                                <a:prstGeom prst="line">
                                                  <a:avLst/>
                                                </a:prstGeom>
                                                <a:ln w="9525">
                                                  <a:solidFill>
                                                    <a:schemeClr val="tx1">
                                                      <a:lumMod val="65000"/>
                                                      <a:lumOff val="35000"/>
                                                    </a:schemeClr>
                                                  </a:solidFill>
                                                </a:ln>
                                                <a:scene3d>
                                                  <a:camera prst="orthographicFront">
                                                    <a:rot lat="0" lon="0" rev="6600000"/>
                                                  </a:camera>
                                                  <a:lightRig rig="threePt" dir="t"/>
                                                </a:scene3d>
                                              </p:spPr>
                                              <p:style>
                                                <a:lnRef idx="1">
                                                  <a:schemeClr val="accent1"/>
                                                </a:lnRef>
                                                <a:fillRef idx="0">
                                                  <a:schemeClr val="accent1"/>
                                                </a:fillRef>
                                                <a:effectRef idx="0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tx1"/>
                                                </a:fontRef>
                                              </p:style>
                                            </p:cxnSp>
                                          </p:grpSp>
                                          <p:cxnSp>
                                            <p:nvCxnSpPr>
                                              <p:cNvPr id="48" name="Straight Connector 47"/>
                                              <p:cNvCxnSpPr/>
                                              <p:nvPr/>
                                            </p:nvCxnSpPr>
                                            <p:spPr>
                                              <a:xfrm flipH="1">
                                                <a:off x="2745387" y="817849"/>
                                                <a:ext cx="0" cy="1620000"/>
                                              </a:xfrm>
                                              <a:prstGeom prst="line">
                                                <a:avLst/>
                                              </a:prstGeom>
                                              <a:ln w="9525">
                                                <a:solidFill>
                                                  <a:schemeClr val="tx1">
                                                    <a:lumMod val="65000"/>
                                                    <a:lumOff val="35000"/>
                                                  </a:schemeClr>
                                                </a:solidFill>
                                              </a:ln>
                                              <a:scene3d>
                                                <a:camera prst="orthographicFront">
                                                  <a:rot lat="0" lon="0" rev="6000000"/>
                                                </a:camera>
                                                <a:lightRig rig="threePt" dir="t"/>
                                              </a:scene3d>
                                            </p:spPr>
                                            <p:style>
                                              <a:lnRef idx="1">
                                                <a:schemeClr val="accent1"/>
                                              </a:lnRef>
                                              <a:fillRef idx="0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tx1"/>
                                              </a:fontRef>
                                            </p:style>
                                          </p:cxnSp>
                                        </p:grpSp>
                                        <p:sp>
                                          <p:nvSpPr>
                                            <p:cNvPr id="46" name="Pie 45"/>
                                            <p:cNvSpPr/>
                                            <p:nvPr/>
                                          </p:nvSpPr>
                                          <p:spPr>
                                            <a:xfrm>
                                              <a:off x="1579902" y="1617555"/>
                                              <a:ext cx="359410" cy="359410"/>
                                            </a:xfrm>
                                            <a:prstGeom prst="pie">
                                              <a:avLst>
                                                <a:gd name="adj1" fmla="val 10799990"/>
                                                <a:gd name="adj2" fmla="val 29513"/>
                                              </a:avLst>
                                            </a:prstGeom>
                                            <a:noFill/>
                                            <a:ln w="9525">
                                              <a:solidFill>
                                                <a:schemeClr val="tx1">
                                                  <a:lumMod val="65000"/>
                                                  <a:lumOff val="35000"/>
                                                </a:schemeClr>
                                              </a:solidFill>
                                            </a:ln>
                                          </p:spPr>
                                          <p:style>
                                            <a:lnRef idx="2">
                                              <a:schemeClr val="accent1">
                                                <a:shade val="50000"/>
                                              </a:schemeClr>
                                            </a:lnRef>
                                            <a:fillRef idx="1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lt1"/>
                                            </a:fontRef>
                                          </p:style>
                                          <p:txBody>
        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        <a:prstTxWarp prst="textNoShape">
                                                <a:avLst/>
                                              </a:prstTxWarp>
                                              <a:noAutofit/>
                                            </a:bodyPr>
                                            <a:lstStyle/>
                                            <a:p>
                                              <a:endParaRPr lang="en-GB"/>
                                            </a:p>
                                          </p:txBody>
                                        </p:sp>
                                      </p:grpSp>
                                      <p:sp>
                                        <p:nvSpPr>
                                          <p:cNvPr id="40" name="Rectangle 39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1695156" y="136916"/>
                                            <a:ext cx="148772" cy="112486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chemeClr val="bg1"/>
                                          </a:solidFill>
                                          <a:ln>
                                            <a:noFill/>
                                          </a:ln>
                                        </p:spPr>
                                        <p:style>
                                          <a:lnRef idx="2">
                                            <a:schemeClr val="accent1">
                                              <a:shade val="50000"/>
                                            </a:schemeClr>
                                          </a:lnRef>
                                          <a:fillRef idx="1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  <a:prstTxWarp prst="textNoShape">
                                              <a:avLst/>
                                            </a:prstTxWarp>
                                            <a:noAutofit/>
                                          </a:bodyPr>
                                          <a:lstStyle/>
                                          <a:p>
                                            <a:pPr algn="ctr">
                                              <a:lnSpc>
                                                <a:spcPct val="107000"/>
                                              </a:lnSpc>
                                              <a:spcAft>
                                                <a:spcPts val="800"/>
                                              </a:spcAft>
                                            </a:pPr>
                                            <a:r>
                                              <a:rPr lang="en-GB" sz="600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rPr>
                                              <a:t>90</a:t>
                                            </a:r>
                                            <a:r>
                                              <a:rPr lang="en-GB" sz="600" baseline="30000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rPr>
                                              <a:t>o</a:t>
                                            </a:r>
                                            <a:endParaRPr lang="en-GB" sz="1100">
                                              <a:effectLst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41" name="Rectangle 40"/>
                                          <p:cNvSpPr/>
                                          <p:nvPr/>
                                        </p:nvSpPr>
                                        <p:spPr>
                                          <a:xfrm rot="21041686">
                                            <a:off x="1425006" y="158688"/>
                                            <a:ext cx="148772" cy="112486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chemeClr val="bg1"/>
                                          </a:solidFill>
                                          <a:ln>
                                            <a:noFill/>
                                          </a:ln>
                                        </p:spPr>
                                        <p:style>
                                          <a:lnRef idx="2">
                                            <a:schemeClr val="accent1">
                                              <a:shade val="50000"/>
                                            </a:schemeClr>
                                          </a:lnRef>
                                          <a:fillRef idx="1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  <a:prstTxWarp prst="textNoShape">
                                              <a:avLst/>
                                            </a:prstTxWarp>
                                            <a:noAutofit/>
                                          </a:bodyPr>
                                          <a:lstStyle/>
                                          <a:p>
                                            <a:pPr algn="ctr">
                                              <a:lnSpc>
                                                <a:spcPct val="107000"/>
                                              </a:lnSpc>
                                              <a:spcAft>
                                                <a:spcPts val="800"/>
                                              </a:spcAft>
                                            </a:pPr>
                                            <a:r>
                                              <a:rPr lang="en-GB" sz="600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rPr>
                                              <a:t>80</a:t>
                                            </a:r>
                                            <a:r>
                                              <a:rPr lang="en-GB" sz="600" baseline="30000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rPr>
                                              <a:t>o</a:t>
                                            </a:r>
                                            <a:endParaRPr lang="en-GB" sz="1100">
                                              <a:effectLst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42" name="Rectangle 41"/>
                                          <p:cNvSpPr/>
                                          <p:nvPr/>
                                        </p:nvSpPr>
                                        <p:spPr>
                                          <a:xfrm rot="643441">
                                            <a:off x="2003278" y="170237"/>
                                            <a:ext cx="148772" cy="112486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chemeClr val="bg1"/>
                                          </a:solidFill>
                                          <a:ln>
                                            <a:noFill/>
                                          </a:ln>
                                        </p:spPr>
                                        <p:style>
                                          <a:lnRef idx="2">
                                            <a:schemeClr val="accent1">
                                              <a:shade val="50000"/>
                                            </a:schemeClr>
                                          </a:lnRef>
                                          <a:fillRef idx="1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  <a:prstTxWarp prst="textNoShape">
                                              <a:avLst/>
                                            </a:prstTxWarp>
                                            <a:noAutofit/>
                                          </a:bodyPr>
                                          <a:lstStyle/>
                                          <a:p>
                                            <a:pPr algn="ctr">
                                              <a:lnSpc>
                                                <a:spcPct val="107000"/>
                                              </a:lnSpc>
                                              <a:spcAft>
                                                <a:spcPts val="800"/>
                                              </a:spcAft>
                                            </a:pPr>
                                            <a:r>
                                              <a:rPr lang="en-GB" sz="600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rPr>
                                              <a:t>80</a:t>
                                            </a:r>
                                            <a:r>
                                              <a:rPr lang="en-GB" sz="600" baseline="30000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rPr>
                                              <a:t>o</a:t>
                                            </a:r>
                                            <a:endParaRPr lang="en-GB" sz="1100">
                                              <a:effectLst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43" name="Rectangle 42"/>
                                          <p:cNvSpPr/>
                                          <p:nvPr/>
                                        </p:nvSpPr>
                                        <p:spPr>
                                          <a:xfrm rot="20321201">
                                            <a:off x="1163442" y="231259"/>
                                            <a:ext cx="148772" cy="112486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chemeClr val="bg1"/>
                                          </a:solidFill>
                                          <a:ln>
                                            <a:noFill/>
                                          </a:ln>
                                        </p:spPr>
                                        <p:style>
                                          <a:lnRef idx="2">
                                            <a:schemeClr val="accent1">
                                              <a:shade val="50000"/>
                                            </a:schemeClr>
                                          </a:lnRef>
                                          <a:fillRef idx="1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  <a:prstTxWarp prst="textNoShape">
                                              <a:avLst/>
                                            </a:prstTxWarp>
                                            <a:noAutofit/>
                                          </a:bodyPr>
                                          <a:lstStyle/>
                                          <a:p>
                                            <a:pPr algn="ctr">
                                              <a:lnSpc>
                                                <a:spcPct val="107000"/>
                                              </a:lnSpc>
                                              <a:spcAft>
                                                <a:spcPts val="800"/>
                                              </a:spcAft>
                                            </a:pPr>
                                            <a:r>
                                              <a:rPr lang="en-GB" sz="600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rPr>
                                              <a:t>70</a:t>
                                            </a:r>
                                            <a:r>
                                              <a:rPr lang="en-GB" sz="600" baseline="30000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rPr>
                                              <a:t>o</a:t>
                                            </a:r>
                                            <a:endParaRPr lang="en-GB" sz="1100">
                                              <a:effectLst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44" name="Rectangle 43"/>
                                          <p:cNvSpPr/>
                                          <p:nvPr/>
                                        </p:nvSpPr>
                                        <p:spPr>
                                          <a:xfrm rot="1236701">
                                            <a:off x="2258913" y="237187"/>
                                            <a:ext cx="148772" cy="112486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chemeClr val="bg1"/>
                                          </a:solidFill>
                                          <a:ln>
                                            <a:noFill/>
                                          </a:ln>
                                        </p:spPr>
                                        <p:style>
                                          <a:lnRef idx="2">
                                            <a:schemeClr val="accent1">
                                              <a:shade val="50000"/>
                                            </a:schemeClr>
                                          </a:lnRef>
                                          <a:fillRef idx="1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lt1"/>
                                          </a:fontRef>
                                        </p:style>
                                        <p:txBody>
  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  <a:prstTxWarp prst="textNoShape">
                                              <a:avLst/>
                                            </a:prstTxWarp>
                                            <a:noAutofit/>
                                          </a:bodyPr>
                                          <a:lstStyle/>
                                          <a:p>
                                            <a:pPr algn="ctr">
                                              <a:lnSpc>
                                                <a:spcPct val="107000"/>
                                              </a:lnSpc>
                                              <a:spcAft>
                                                <a:spcPts val="800"/>
                                              </a:spcAft>
                                            </a:pPr>
                                            <a:r>
                                              <a:rPr lang="en-GB" sz="600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rPr>
                                              <a:t>70</a:t>
                                            </a:r>
                                            <a:r>
                                              <a:rPr lang="en-GB" sz="600" baseline="30000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rPr>
                                              <a:t>o</a:t>
                                            </a:r>
                                            <a:endParaRPr lang="en-GB" sz="1100">
                                              <a:effectLst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endParaRPr>
                                          </a:p>
                                        </p:txBody>
                                      </p:sp>
                                    </p:grpSp>
                                    <p:sp>
                                      <p:nvSpPr>
                                        <p:cNvPr id="38" name="Rectangle 37"/>
                                        <p:cNvSpPr/>
                                        <p:nvPr/>
                                      </p:nvSpPr>
                                      <p:spPr>
                                        <a:xfrm rot="19727310">
                                          <a:off x="914400" y="342416"/>
                                          <a:ext cx="148772" cy="112473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bg1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Autofit/>
                                        </a:bodyPr>
                                        <a:lstStyle/>
                                        <a:p>
                                          <a:pPr algn="ctr">
                                            <a:lnSpc>
                                              <a:spcPct val="107000"/>
                                            </a:lnSpc>
                                            <a:spcAft>
                                              <a:spcPts val="800"/>
                                            </a:spcAft>
                                          </a:pPr>
                                          <a:r>
                                            <a:rPr lang="en-GB" sz="60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a:t>60</a:t>
                                          </a:r>
                                          <a:r>
                                            <a:rPr lang="en-GB" sz="600" baseline="3000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ea typeface="Calibri" panose="020F0502020204030204" pitchFamily="34" charset="0"/>
                                              <a:cs typeface="Times New Roman" panose="02020603050405020304" pitchFamily="18" charset="0"/>
                                            </a:rPr>
                                            <a:t>o</a:t>
                                          </a:r>
                                          <a:endParaRPr lang="en-GB" sz="1100">
                                            <a:effectLst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endParaRPr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36" name="Rectangle 35"/>
                                      <p:cNvSpPr/>
                                      <p:nvPr/>
                                    </p:nvSpPr>
                                    <p:spPr>
                                      <a:xfrm rot="1843243">
                                        <a:off x="2515214" y="351974"/>
                                        <a:ext cx="148772" cy="112460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>
                                        <a:noFill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Autofit/>
                                      </a:bodyPr>
                                      <a:lstStyle/>
                                      <a:p>
                                        <a:pPr algn="ctr">
                                          <a:lnSpc>
                                            <a:spcPct val="107000"/>
                                          </a:lnSpc>
                                          <a:spcAft>
                                            <a:spcPts val="800"/>
                                          </a:spcAft>
                                        </a:pPr>
                                        <a:r>
                                          <a:rPr lang="en-GB" sz="600" dirty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a:t>60</a:t>
                                        </a:r>
                                        <a:r>
                                          <a:rPr lang="en-GB" sz="600" baseline="30000" dirty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a:t>o</a:t>
                                        </a:r>
                                        <a:endParaRPr lang="en-GB" sz="1100" dirty="0">
                                          <a:effectLst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endParaRPr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34" name="Rectangle 33"/>
                                    <p:cNvSpPr/>
                                    <p:nvPr/>
                                  </p:nvSpPr>
                                  <p:spPr>
                                    <a:xfrm rot="19215766">
                                      <a:off x="674915" y="500743"/>
                                      <a:ext cx="148772" cy="112447"/>
                                    </a:xfrm>
                                    <a:prstGeom prst="rect">
                                      <a:avLst/>
                                    </a:prstGeom>
                                    <a:solidFill>
                                      <a:schemeClr val="bg1"/>
                                    </a:solidFill>
                                    <a:ln>
                                      <a:noFill/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lnSpc>
                                          <a:spcPct val="107000"/>
                                        </a:lnSpc>
                                        <a:spcAft>
                                          <a:spcPts val="800"/>
                                        </a:spcAft>
                                      </a:pPr>
                                      <a:r>
                                        <a:rPr lang="en-GB" sz="6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a:t>50</a:t>
                                      </a:r>
                                      <a:r>
                                        <a:rPr lang="en-GB" sz="600" baseline="300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a:t>o</a:t>
                                      </a:r>
                                      <a:endParaRPr lang="en-GB" sz="1100">
                                        <a:effectLst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32" name="Rectangle 31"/>
                                  <p:cNvSpPr/>
                                  <p:nvPr/>
                                </p:nvSpPr>
                                <p:spPr>
                                  <a:xfrm rot="2460172">
                                    <a:off x="2748106" y="510964"/>
                                    <a:ext cx="148772" cy="112447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noFill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>
                                      <a:lnSpc>
                                        <a:spcPct val="107000"/>
                                      </a:lnSpc>
                                      <a:spcAft>
                                        <a:spcPts val="800"/>
                                      </a:spcAft>
                                    </a:pPr>
                                    <a:r>
                                      <a:rPr lang="en-GB" sz="6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a:t>50</a:t>
                                    </a:r>
                                    <a:r>
                                      <a:rPr lang="en-GB" sz="600" baseline="300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a:t>o</a:t>
                                    </a:r>
                                    <a:endParaRPr lang="en-GB" sz="1100">
                                      <a:effectLst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30" name="Rectangle 29"/>
                                <p:cNvSpPr/>
                                <p:nvPr/>
                              </p:nvSpPr>
                              <p:spPr>
                                <a:xfrm rot="2956439">
                                  <a:off x="2949978" y="714164"/>
                                  <a:ext cx="148772" cy="112447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/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>
                                    <a:lnSpc>
                                      <a:spcPct val="107000"/>
                                    </a:lnSpc>
                                    <a:spcAft>
                                      <a:spcPts val="800"/>
                                    </a:spcAft>
                                  </a:pPr>
                                  <a:r>
                                    <a:rPr lang="en-GB" sz="600">
                                      <a:solidFill>
                                        <a:srgbClr val="000000"/>
                                      </a:solidFill>
                                      <a:effectLst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a:t>40</a:t>
                                  </a:r>
                                  <a:r>
                                    <a:rPr lang="en-GB" sz="600" baseline="30000">
                                      <a:solidFill>
                                        <a:srgbClr val="000000"/>
                                      </a:solidFill>
                                      <a:effectLst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a:t>o</a:t>
                                  </a:r>
                                  <a:endParaRPr lang="en-GB" sz="1100">
                                    <a:effectLst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28" name="Rectangle 27"/>
                              <p:cNvSpPr/>
                              <p:nvPr/>
                            </p:nvSpPr>
                            <p:spPr>
                              <a:xfrm rot="18457137">
                                <a:off x="482600" y="700315"/>
                                <a:ext cx="148772" cy="112447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>
                                  <a:lnSpc>
                                    <a:spcPct val="107000"/>
                                  </a:lnSpc>
                                  <a:spcAft>
                                    <a:spcPts val="800"/>
                                  </a:spcAft>
                                </a:pPr>
                                <a:r>
                                  <a:rPr lang="en-GB" sz="600">
                                    <a:solidFill>
                                      <a:srgbClr val="000000"/>
                                    </a:solidFill>
                                    <a:effectLst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a:t>40</a:t>
                                </a:r>
                                <a:r>
                                  <a:rPr lang="en-GB" sz="600" baseline="30000">
                                    <a:solidFill>
                                      <a:srgbClr val="000000"/>
                                    </a:solidFill>
                                    <a:effectLst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a:t>o</a:t>
                                </a:r>
                                <a:endParaRPr lang="en-GB" sz="1100">
                                  <a:effectLst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25" name="Rectangle 24"/>
                            <p:cNvSpPr/>
                            <p:nvPr/>
                          </p:nvSpPr>
                          <p:spPr>
                            <a:xfrm rot="3578692">
                              <a:off x="3112959" y="941437"/>
                              <a:ext cx="148772" cy="112447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="horz" wrap="square" lIns="0" tIns="0" rIns="0" bIns="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>
                                <a:lnSpc>
                                  <a:spcPct val="107000"/>
                                </a:lnSpc>
                                <a:spcAft>
                                  <a:spcPts val="800"/>
                                </a:spcAft>
                              </a:pPr>
                              <a:r>
                                <a:rPr lang="en-GB" sz="600" dirty="0">
                                  <a:solidFill>
                                    <a:srgbClr val="000000"/>
                                  </a:solidFill>
                                  <a:effectLst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a:t>30</a:t>
                              </a:r>
                              <a:r>
                                <a:rPr lang="en-GB" sz="600" baseline="30000" dirty="0">
                                  <a:solidFill>
                                    <a:srgbClr val="000000"/>
                                  </a:solidFill>
                                  <a:effectLst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a:t>o</a:t>
                              </a:r>
                              <a:endParaRPr lang="en-GB" sz="1100" dirty="0">
                                <a:effectLst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23" name="Rectangle 22"/>
                          <p:cNvSpPr/>
                          <p:nvPr/>
                        </p:nvSpPr>
                        <p:spPr>
                          <a:xfrm rot="17989187">
                            <a:off x="319315" y="939800"/>
                            <a:ext cx="148772" cy="112447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="horz" wrap="square" lIns="0" tIns="0" rIns="0" bIns="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>
                              <a:lnSpc>
                                <a:spcPct val="107000"/>
                              </a:lnSpc>
                              <a:spcAft>
                                <a:spcPts val="800"/>
                              </a:spcAft>
                            </a:pPr>
                            <a:r>
                              <a:rPr lang="en-GB" sz="600">
                                <a:solidFill>
                                  <a:srgbClr val="000000"/>
                                </a:solidFill>
                                <a:effectLst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a:t>30</a:t>
                            </a:r>
                            <a:r>
                              <a:rPr lang="en-GB" sz="600" baseline="30000">
                                <a:solidFill>
                                  <a:srgbClr val="000000"/>
                                </a:solidFill>
                                <a:effectLst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a:t>o</a:t>
                            </a:r>
                            <a:endParaRPr lang="en-GB" sz="1100">
                              <a:effectLst/>
                              <a:ea typeface="Calibri" panose="020F0502020204030204" pitchFamily="34" charset="0"/>
                              <a:cs typeface="Times New Roman" panose="02020603050405020304" pitchFamily="18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21" name="Rectangle 20"/>
                        <p:cNvSpPr/>
                        <p:nvPr/>
                      </p:nvSpPr>
                      <p:spPr>
                        <a:xfrm rot="17337352">
                          <a:off x="192315" y="1190171"/>
                          <a:ext cx="148772" cy="11244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0" tIns="0" rIns="0" bIns="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GB" sz="600">
                              <a:solidFill>
                                <a:srgbClr val="000000"/>
                              </a:solidFill>
                              <a:effectLst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r>
                            <a:rPr lang="en-GB" sz="600" baseline="30000">
                              <a:solidFill>
                                <a:srgbClr val="000000"/>
                              </a:solidFill>
                              <a:effectLst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en-GB" sz="1100">
                            <a:effectLst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p:grpSp>
                  <p:sp>
                    <p:nvSpPr>
                      <p:cNvPr id="19" name="Rectangle 18"/>
                      <p:cNvSpPr/>
                      <p:nvPr/>
                    </p:nvSpPr>
                    <p:spPr>
                      <a:xfrm rot="4147201">
                        <a:off x="3216195" y="1191806"/>
                        <a:ext cx="148772" cy="11244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0" tIns="0" rIns="0" bIns="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en-GB" sz="600">
                            <a:solidFill>
                              <a:srgbClr val="000000"/>
                            </a:solidFill>
                            <a:effectLst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a:t>20</a:t>
                        </a:r>
                        <a:r>
                          <a:rPr lang="en-GB" sz="600" baseline="30000">
                            <a:solidFill>
                              <a:srgbClr val="000000"/>
                            </a:solidFill>
                            <a:effectLst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a:t>o</a:t>
                        </a:r>
                        <a:endParaRPr lang="en-GB" sz="1100">
                          <a:effectLst/>
                          <a:ea typeface="Calibri" panose="020F0502020204030204" pitchFamily="34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  <p:sp>
                  <p:nvSpPr>
                    <p:cNvPr id="17" name="Rectangle 16"/>
                    <p:cNvSpPr/>
                    <p:nvPr/>
                  </p:nvSpPr>
                  <p:spPr>
                    <a:xfrm rot="4705018">
                      <a:off x="3288764" y="1476829"/>
                      <a:ext cx="148772" cy="11244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600" dirty="0">
                          <a:solidFill>
                            <a:srgbClr val="000000"/>
                          </a:solidFill>
                          <a:effectLst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GB" sz="600" baseline="30000" dirty="0">
                          <a:solidFill>
                            <a:srgbClr val="000000"/>
                          </a:solidFill>
                          <a:effectLst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endParaRPr lang="en-GB" sz="1100" dirty="0">
                        <a:effectLst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15" name="Rectangle 14"/>
                  <p:cNvSpPr/>
                  <p:nvPr/>
                </p:nvSpPr>
                <p:spPr>
                  <a:xfrm rot="16793859">
                    <a:off x="123372" y="1455057"/>
                    <a:ext cx="148772" cy="11244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GB" sz="600">
                        <a:solidFill>
                          <a:srgbClr val="000000"/>
                        </a:solidFill>
                        <a:effectLst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10</a:t>
                    </a:r>
                    <a:r>
                      <a:rPr lang="en-GB" sz="600" baseline="30000">
                        <a:solidFill>
                          <a:srgbClr val="000000"/>
                        </a:solidFill>
                        <a:effectLst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o</a:t>
                    </a:r>
                    <a:endParaRPr lang="en-GB" sz="110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13" name="Rectangle 12"/>
                <p:cNvSpPr/>
                <p:nvPr/>
              </p:nvSpPr>
              <p:spPr>
                <a:xfrm rot="5400000">
                  <a:off x="3327043" y="1730061"/>
                  <a:ext cx="148772" cy="11244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GB" sz="600">
                      <a:solidFill>
                        <a:srgbClr val="000000"/>
                      </a:solidFill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0</a:t>
                  </a:r>
                  <a:r>
                    <a:rPr lang="en-GB" sz="600" baseline="30000">
                      <a:solidFill>
                        <a:srgbClr val="000000"/>
                      </a:solidFill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o</a:t>
                  </a:r>
                  <a:endParaRPr lang="en-GB" sz="110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9" name="Rectangle 8"/>
              <p:cNvSpPr/>
              <p:nvPr/>
            </p:nvSpPr>
            <p:spPr>
              <a:xfrm rot="16200000">
                <a:off x="101600" y="1734458"/>
                <a:ext cx="148772" cy="1124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600">
                    <a:solidFill>
                      <a:srgbClr val="000000"/>
                    </a:solidFill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0</a:t>
                </a:r>
                <a:r>
                  <a:rPr lang="en-GB" sz="600" baseline="30000">
                    <a:solidFill>
                      <a:srgbClr val="000000"/>
                    </a:solidFill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o</a:t>
                </a:r>
                <a:endParaRPr lang="en-GB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9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Measuring angles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918050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Who is measuring the angle correctly?</a:t>
            </a:r>
          </a:p>
          <a:p>
            <a:r>
              <a:rPr lang="en-GB" i="1" dirty="0" smtClean="0"/>
              <a:t>What </a:t>
            </a:r>
            <a:r>
              <a:rPr lang="en-GB" i="1" dirty="0"/>
              <a:t>would you say to the other students to help them?</a:t>
            </a:r>
            <a:endParaRPr lang="en-GB" i="1" dirty="0"/>
          </a:p>
        </p:txBody>
      </p:sp>
      <p:grpSp>
        <p:nvGrpSpPr>
          <p:cNvPr id="2" name="Group 1"/>
          <p:cNvGrpSpPr/>
          <p:nvPr/>
        </p:nvGrpSpPr>
        <p:grpSpPr>
          <a:xfrm>
            <a:off x="1719781" y="1907100"/>
            <a:ext cx="5760000" cy="3689437"/>
            <a:chOff x="1730375" y="2106490"/>
            <a:chExt cx="5760000" cy="3689437"/>
          </a:xfrm>
        </p:grpSpPr>
        <p:grpSp>
          <p:nvGrpSpPr>
            <p:cNvPr id="9" name="Group 8"/>
            <p:cNvGrpSpPr/>
            <p:nvPr/>
          </p:nvGrpSpPr>
          <p:grpSpPr>
            <a:xfrm>
              <a:off x="1730375" y="2195927"/>
              <a:ext cx="5760000" cy="3600000"/>
              <a:chOff x="1746429" y="2204816"/>
              <a:chExt cx="5760000" cy="3600000"/>
            </a:xfrm>
          </p:grpSpPr>
          <p:cxnSp>
            <p:nvCxnSpPr>
              <p:cNvPr id="10" name="Straight Connector 9"/>
              <p:cNvCxnSpPr/>
              <p:nvPr userDrawn="1"/>
            </p:nvCxnSpPr>
            <p:spPr>
              <a:xfrm>
                <a:off x="4588303" y="2204816"/>
                <a:ext cx="0" cy="3600000"/>
              </a:xfrm>
              <a:prstGeom prst="line">
                <a:avLst/>
              </a:prstGeom>
              <a:ln w="25400">
                <a:solidFill>
                  <a:srgbClr val="214D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 userDrawn="1"/>
            </p:nvCxnSpPr>
            <p:spPr>
              <a:xfrm flipH="1">
                <a:off x="1746429" y="3986272"/>
                <a:ext cx="5760000" cy="0"/>
              </a:xfrm>
              <a:prstGeom prst="line">
                <a:avLst/>
              </a:prstGeom>
              <a:ln w="25400">
                <a:solidFill>
                  <a:srgbClr val="214D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 Placeholder 17"/>
            <p:cNvSpPr txBox="1">
              <a:spLocks/>
            </p:cNvSpPr>
            <p:nvPr/>
          </p:nvSpPr>
          <p:spPr>
            <a:xfrm>
              <a:off x="1730376" y="3506185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Alfie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8" name="Text Placeholder 17"/>
            <p:cNvSpPr txBox="1">
              <a:spLocks/>
            </p:cNvSpPr>
            <p:nvPr/>
          </p:nvSpPr>
          <p:spPr>
            <a:xfrm>
              <a:off x="4664427" y="3506185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Ben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9" name="Text Placeholder 17"/>
            <p:cNvSpPr txBox="1">
              <a:spLocks/>
            </p:cNvSpPr>
            <p:nvPr/>
          </p:nvSpPr>
          <p:spPr>
            <a:xfrm>
              <a:off x="4664428" y="5350596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Daisy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0" name="Text Placeholder 17"/>
            <p:cNvSpPr txBox="1">
              <a:spLocks/>
            </p:cNvSpPr>
            <p:nvPr/>
          </p:nvSpPr>
          <p:spPr>
            <a:xfrm>
              <a:off x="1733298" y="5350596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Charlotte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pic>
          <p:nvPicPr>
            <p:cNvPr id="14" name="Picture 13" descr="Screen Clippi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8602" y="2314361"/>
              <a:ext cx="2165350" cy="1311409"/>
            </a:xfrm>
            <a:prstGeom prst="rect">
              <a:avLst/>
            </a:prstGeom>
          </p:spPr>
        </p:pic>
        <p:pic>
          <p:nvPicPr>
            <p:cNvPr id="15" name="Picture 14" descr="Screen Clippi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2343" y="2106490"/>
              <a:ext cx="1945972" cy="1519280"/>
            </a:xfrm>
            <a:prstGeom prst="rect">
              <a:avLst/>
            </a:prstGeom>
          </p:spPr>
        </p:pic>
        <p:pic>
          <p:nvPicPr>
            <p:cNvPr id="21" name="Picture 20" descr="Screen Clippi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3681" y="4008121"/>
              <a:ext cx="2035192" cy="1474680"/>
            </a:xfrm>
            <a:prstGeom prst="rect">
              <a:avLst/>
            </a:prstGeom>
          </p:spPr>
        </p:pic>
        <p:pic>
          <p:nvPicPr>
            <p:cNvPr id="22" name="Picture 21" descr="Screen Clippi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7355" y="4102784"/>
              <a:ext cx="1935948" cy="13800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1515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</TotalTime>
  <Words>63</Words>
  <Application>Microsoft Office PowerPoint</Application>
  <PresentationFormat>On-screen Show (4:3)</PresentationFormat>
  <Paragraphs>30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2019-04-10T09:02:11Z</dcterms:created>
  <dcterms:modified xsi:type="dcterms:W3CDTF">2019-04-10T09:07:34Z</dcterms:modified>
</cp:coreProperties>
</file>