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m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Desert island rescue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22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Freya and her friends are stuck on a desert island.</a:t>
            </a:r>
          </a:p>
          <a:p>
            <a:r>
              <a:rPr lang="en-GB" dirty="0"/>
              <a:t>They want to be seen by a ship.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225876" y="1310965"/>
            <a:ext cx="7462662" cy="4700045"/>
            <a:chOff x="1225876" y="1310965"/>
            <a:chExt cx="7462662" cy="4700045"/>
          </a:xfrm>
        </p:grpSpPr>
        <p:sp>
          <p:nvSpPr>
            <p:cNvPr id="5" name="Rectangle 4"/>
            <p:cNvSpPr/>
            <p:nvPr/>
          </p:nvSpPr>
          <p:spPr>
            <a:xfrm rot="5400000" flipV="1">
              <a:off x="-913938" y="3825477"/>
              <a:ext cx="4325347" cy="45719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lowchart: Punched Tape 5"/>
            <p:cNvSpPr/>
            <p:nvPr/>
          </p:nvSpPr>
          <p:spPr>
            <a:xfrm>
              <a:off x="1271595" y="1685662"/>
              <a:ext cx="1221440" cy="514073"/>
            </a:xfrm>
            <a:prstGeom prst="flowChartPunchedTap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610554" y="1310965"/>
              <a:ext cx="3922891" cy="3706473"/>
              <a:chOff x="3630673" y="832585"/>
              <a:chExt cx="3922891" cy="370647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6437564" y="832585"/>
                <a:ext cx="1116000" cy="1116000"/>
              </a:xfrm>
              <a:prstGeom prst="ellipse">
                <a:avLst/>
              </a:prstGeom>
              <a:solidFill>
                <a:srgbClr val="FFFFCC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lowchart: Process 8"/>
              <p:cNvSpPr/>
              <p:nvPr/>
            </p:nvSpPr>
            <p:spPr>
              <a:xfrm rot="16856053">
                <a:off x="3563687" y="3732395"/>
                <a:ext cx="873649" cy="739677"/>
              </a:xfrm>
              <a:prstGeom prst="flowChartProcess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 w="12700"/>
              <a:scene3d>
                <a:camera prst="isometricRightUp">
                  <a:rot lat="2090850" lon="18534220" rev="21390462"/>
                </a:camera>
                <a:lightRig rig="threePt" dir="t"/>
              </a:scene3d>
              <a:sp3d>
                <a:bevelT w="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6635564" y="1030585"/>
                <a:ext cx="720000" cy="720000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rapezoid 12"/>
              <p:cNvSpPr/>
              <p:nvPr/>
            </p:nvSpPr>
            <p:spPr>
              <a:xfrm rot="16600228">
                <a:off x="4837224" y="3277944"/>
                <a:ext cx="332733" cy="1864672"/>
              </a:xfrm>
              <a:prstGeom prst="trapezoid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rapezoid 13"/>
              <p:cNvSpPr/>
              <p:nvPr/>
            </p:nvSpPr>
            <p:spPr>
              <a:xfrm rot="2839383">
                <a:off x="4696523" y="2492547"/>
                <a:ext cx="110423" cy="1974538"/>
              </a:xfrm>
              <a:prstGeom prst="trapezoid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3436" y="3848336"/>
              <a:ext cx="2565102" cy="1981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Desert island rescue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536634" cy="1374083"/>
            <a:chOff x="0" y="0"/>
            <a:chExt cx="1113790" cy="95440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051617" y="1755722"/>
            <a:ext cx="3131691" cy="1138832"/>
          </a:xfrm>
          <a:prstGeom prst="wedgeRoundRectCallout">
            <a:avLst>
              <a:gd name="adj1" fmla="val 38642"/>
              <a:gd name="adj2" fmla="val 664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Freya: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flag can be seen because light scatters off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816198" y="3409691"/>
            <a:ext cx="2903893" cy="1578634"/>
          </a:xfrm>
          <a:prstGeom prst="wedgeRoundRectCallout">
            <a:avLst>
              <a:gd name="adj1" fmla="val -67949"/>
              <a:gd name="adj2" fmla="val -2438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Hafsa: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Ships can see the flag from all directions because the flag is made of rough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22877" y="3606530"/>
            <a:ext cx="2626498" cy="1655583"/>
          </a:xfrm>
          <a:prstGeom prst="wedgeRoundRectCallout">
            <a:avLst>
              <a:gd name="adj1" fmla="val 66644"/>
              <a:gd name="adj2" fmla="val -4306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Isla: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mirror is smooth so it makes a very bright light that is easy to see by all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ships.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017726" y="1563061"/>
            <a:ext cx="2413928" cy="1141742"/>
          </a:xfrm>
          <a:prstGeom prst="wedgeRoundRectCallout">
            <a:avLst>
              <a:gd name="adj1" fmla="val -47343"/>
              <a:gd name="adj2" fmla="val 826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fire cannot be seen in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7840489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friends are discussing what they should do to be seen.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286" y="2138843"/>
            <a:ext cx="1173614" cy="908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70" y="1452203"/>
            <a:ext cx="511466" cy="17458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227" y="4140875"/>
            <a:ext cx="2034399" cy="187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4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Desert island rescue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56150" y="2197619"/>
            <a:ext cx="1108787" cy="980344"/>
            <a:chOff x="0" y="0"/>
            <a:chExt cx="1113790" cy="95440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7411539" cy="3923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The friends are discussing what they should do to be seen.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461935"/>
            <a:ext cx="8748828" cy="170074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right?</a:t>
            </a:r>
          </a:p>
          <a:p>
            <a:pPr marL="715963">
              <a:spcAft>
                <a:spcPts val="6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</a:t>
            </a:r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your answer</a:t>
            </a:r>
          </a:p>
          <a:p>
            <a:pPr marL="342900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students made?</a:t>
            </a:r>
          </a:p>
          <a:p>
            <a:pPr marL="715963" lvl="3">
              <a:spcAft>
                <a:spcPts val="600"/>
              </a:spcAft>
            </a:pPr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  <a:p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1287810" y="1284458"/>
            <a:ext cx="2631752" cy="884732"/>
          </a:xfrm>
          <a:prstGeom prst="wedgeRoundRectCallout">
            <a:avLst>
              <a:gd name="adj1" fmla="val 50770"/>
              <a:gd name="adj2" fmla="val 6354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Freya: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flag can be seen because light scatters off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5656571" y="2557170"/>
            <a:ext cx="2378896" cy="1420484"/>
          </a:xfrm>
          <a:prstGeom prst="wedgeRoundRectCallout">
            <a:avLst>
              <a:gd name="adj1" fmla="val -71575"/>
              <a:gd name="adj2" fmla="val -3470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Hafsa: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Ships can see the flag from all directions because the flag is made of rough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892602" y="2557170"/>
            <a:ext cx="2389334" cy="1457176"/>
          </a:xfrm>
          <a:prstGeom prst="wedgeRoundRectCallout">
            <a:avLst>
              <a:gd name="adj1" fmla="val 68810"/>
              <a:gd name="adj2" fmla="val -3951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Isla: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mirror is smooth so it makes a very bright light that is easy to see by all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ships.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5234735" y="1284458"/>
            <a:ext cx="2117782" cy="870350"/>
          </a:xfrm>
          <a:prstGeom prst="wedgeRoundRectCallout">
            <a:avLst>
              <a:gd name="adj1" fmla="val -59563"/>
              <a:gd name="adj2" fmla="val 5094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George: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fire cannot be seen in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451" y="1208259"/>
            <a:ext cx="1173614" cy="90815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70" y="1452203"/>
            <a:ext cx="511466" cy="174586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9884" y="3010967"/>
            <a:ext cx="1427944" cy="131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3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219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2019-04-10T09:30:40Z</dcterms:created>
  <dcterms:modified xsi:type="dcterms:W3CDTF">2019-04-10T09:43:30Z</dcterms:modified>
</cp:coreProperties>
</file>