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FF00"/>
    <a:srgbClr val="007600"/>
    <a:srgbClr val="3737FF"/>
    <a:srgbClr val="5B5BFF"/>
    <a:srgbClr val="000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51" autoAdjust="0"/>
  </p:normalViewPr>
  <p:slideViewPr>
    <p:cSldViewPr snapToGrid="0">
      <p:cViewPr varScale="1">
        <p:scale>
          <a:sx n="111" d="100"/>
          <a:sy n="111" d="100"/>
        </p:scale>
        <p:origin x="61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3BC92B-20E3-4759-9EA2-4291CE070368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E7C73D-9F36-4409-AC4D-B1068866F4E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4129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4406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374442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9756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113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2509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4748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9058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8956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81378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775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576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3256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9729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045666-C2DB-4374-98FD-31A24254EBAB}" type="datetimeFigureOut">
              <a:rPr lang="en-GB" smtClean="0"/>
              <a:t>15/11/2018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6752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02336"/>
            <a:ext cx="9144001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lvl="0">
              <a:defRPr/>
            </a:pPr>
            <a:r>
              <a:rPr lang="en-GB" dirty="0"/>
              <a:t>Particle diagram </a:t>
            </a:r>
            <a:r>
              <a:rPr lang="en-GB" dirty="0" smtClean="0"/>
              <a:t>of a liquid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863125"/>
            <a:ext cx="5658928" cy="9139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dirty="0"/>
              <a:t>This diagram </a:t>
            </a:r>
            <a:r>
              <a:rPr lang="en-GB" dirty="0" smtClean="0"/>
              <a:t>is from </a:t>
            </a:r>
            <a:r>
              <a:rPr lang="en-GB" dirty="0"/>
              <a:t>a </a:t>
            </a:r>
            <a:r>
              <a:rPr lang="en-GB" dirty="0" smtClean="0"/>
              <a:t>textbook.</a:t>
            </a:r>
          </a:p>
          <a:p>
            <a:r>
              <a:rPr lang="en-GB" dirty="0" smtClean="0"/>
              <a:t>It is a diagram of the particles in a liquid.</a:t>
            </a:r>
            <a:endParaRPr lang="en-GB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 rotWithShape="1">
          <a:blip r:embed="rId4">
            <a:duotone>
              <a:prstClr val="black"/>
              <a:schemeClr val="accent4">
                <a:tint val="45000"/>
                <a:satMod val="400000"/>
              </a:schemeClr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6107" t="24676" r="20436" b="5155"/>
          <a:stretch/>
        </p:blipFill>
        <p:spPr>
          <a:xfrm>
            <a:off x="2704381" y="1922849"/>
            <a:ext cx="3735238" cy="3571336"/>
          </a:xfrm>
          <a:prstGeom prst="rect">
            <a:avLst/>
          </a:prstGeom>
          <a:ln w="25400">
            <a:solidFill>
              <a:schemeClr val="bg2">
                <a:lumMod val="25000"/>
              </a:schemeClr>
            </a:solidFill>
          </a:ln>
        </p:spPr>
      </p:pic>
    </p:spTree>
    <p:extLst>
      <p:ext uri="{BB962C8B-B14F-4D97-AF65-F5344CB8AC3E}">
        <p14:creationId xmlns:p14="http://schemas.microsoft.com/office/powerpoint/2010/main" val="600577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27211"/>
            <a:ext cx="9144001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lvl="0">
              <a:defRPr/>
            </a:pPr>
            <a:r>
              <a:rPr lang="en-GB" dirty="0"/>
              <a:t>Particle </a:t>
            </a:r>
            <a:r>
              <a:rPr lang="en-GB" dirty="0" smtClean="0"/>
              <a:t>diagram of a liquid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863125"/>
            <a:ext cx="5098211" cy="38814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342900" indent="-342900">
              <a:spcAft>
                <a:spcPts val="1800"/>
              </a:spcAft>
              <a:buFont typeface="+mj-lt"/>
              <a:buAutoNum type="arabicPeriod"/>
            </a:pPr>
            <a:r>
              <a:rPr lang="en-GB" dirty="0" smtClean="0"/>
              <a:t>What are three things that make this a good diagram?</a:t>
            </a:r>
          </a:p>
          <a:p>
            <a:pPr marL="342900" indent="-342900">
              <a:spcAft>
                <a:spcPts val="1800"/>
              </a:spcAft>
              <a:buFont typeface="+mj-lt"/>
              <a:buAutoNum type="arabicPeriod"/>
            </a:pPr>
            <a:endParaRPr lang="en-GB" dirty="0" smtClean="0"/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GB" dirty="0"/>
              <a:t>What are three things that make this diagram </a:t>
            </a:r>
            <a:r>
              <a:rPr lang="en-GB" dirty="0" smtClean="0"/>
              <a:t>wrong?</a:t>
            </a:r>
          </a:p>
          <a:p>
            <a:pPr marL="361950" lvl="1" indent="0" defTabSz="801688">
              <a:buNone/>
            </a:pPr>
            <a:r>
              <a:rPr lang="en-GB" sz="1400" i="1" dirty="0" smtClean="0"/>
              <a:t>How </a:t>
            </a:r>
            <a:r>
              <a:rPr lang="en-GB" sz="1400" i="1" dirty="0"/>
              <a:t>would you change these to make it better?</a:t>
            </a:r>
          </a:p>
          <a:p>
            <a:endParaRPr lang="en-GB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 rotWithShape="1">
          <a:blip r:embed="rId4">
            <a:duotone>
              <a:prstClr val="black"/>
              <a:schemeClr val="accent4">
                <a:tint val="45000"/>
                <a:satMod val="400000"/>
              </a:schemeClr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6107" t="24676" r="20436" b="5155"/>
          <a:stretch/>
        </p:blipFill>
        <p:spPr>
          <a:xfrm>
            <a:off x="5788325" y="863125"/>
            <a:ext cx="3001994" cy="2870267"/>
          </a:xfrm>
          <a:prstGeom prst="rect">
            <a:avLst/>
          </a:prstGeom>
          <a:ln w="25400">
            <a:solidFill>
              <a:schemeClr val="bg2">
                <a:lumMod val="25000"/>
              </a:schemeClr>
            </a:solidFill>
          </a:ln>
        </p:spPr>
      </p:pic>
      <p:sp>
        <p:nvSpPr>
          <p:cNvPr id="6" name="Text Placeholder 16"/>
          <p:cNvSpPr txBox="1">
            <a:spLocks/>
          </p:cNvSpPr>
          <p:nvPr/>
        </p:nvSpPr>
        <p:spPr>
          <a:xfrm>
            <a:off x="457200" y="2037831"/>
            <a:ext cx="5098211" cy="21459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41559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.BEST_PPt_First slide ready.pptx" id="{381E4D17-69CB-42C3-85C1-2E8F8736608A}" vid="{03D53ADA-BC75-4EEB-AF83-964927EF2CE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.BEST_PPt_First slide ready</Template>
  <TotalTime>13</TotalTime>
  <Words>61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Verdana</vt:lpstr>
      <vt:lpstr>Office Theme</vt:lpstr>
      <vt:lpstr>PowerPoint Presentation</vt:lpstr>
      <vt:lpstr>PowerPoint Presentation</vt:lpstr>
    </vt:vector>
  </TitlesOfParts>
  <Company>University of York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Peter Fairhurst</dc:creator>
  <cp:lastModifiedBy>Peter Fairhurst</cp:lastModifiedBy>
  <cp:revision>3</cp:revision>
  <dcterms:created xsi:type="dcterms:W3CDTF">2018-11-07T15:08:45Z</dcterms:created>
  <dcterms:modified xsi:type="dcterms:W3CDTF">2018-11-15T08:57:38Z</dcterms:modified>
</cp:coreProperties>
</file>

<file path=docProps/thumbnail.jpeg>
</file>