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1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7444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2336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Particle diagram </a:t>
            </a:r>
            <a:r>
              <a:rPr lang="en-GB" dirty="0" smtClean="0"/>
              <a:t>of a liquid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5658928" cy="913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This diagram </a:t>
            </a:r>
            <a:r>
              <a:rPr lang="en-GB" dirty="0" smtClean="0"/>
              <a:t>is from </a:t>
            </a:r>
            <a:r>
              <a:rPr lang="en-GB" dirty="0"/>
              <a:t>a </a:t>
            </a:r>
            <a:r>
              <a:rPr lang="en-GB" dirty="0" smtClean="0"/>
              <a:t>textbook.</a:t>
            </a:r>
          </a:p>
          <a:p>
            <a:r>
              <a:rPr lang="en-GB" dirty="0" smtClean="0"/>
              <a:t>It is a diagram of the particles in a liquid.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7" t="24676" r="20436" b="5155"/>
          <a:stretch/>
        </p:blipFill>
        <p:spPr>
          <a:xfrm>
            <a:off x="2704381" y="1922849"/>
            <a:ext cx="3735238" cy="3571336"/>
          </a:xfrm>
          <a:prstGeom prst="rect">
            <a:avLst/>
          </a:prstGeom>
          <a:ln w="25400">
            <a:solidFill>
              <a:schemeClr val="bg2">
                <a:lumMod val="2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7211"/>
            <a:ext cx="9144001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Particle </a:t>
            </a:r>
            <a:r>
              <a:rPr lang="en-GB" dirty="0" smtClean="0"/>
              <a:t>diagram of a liquid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5098211" cy="3881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r>
              <a:rPr lang="en-GB" dirty="0" smtClean="0"/>
              <a:t>What are three things that make this a good diagram?</a:t>
            </a:r>
          </a:p>
          <a:p>
            <a:pPr marL="342900" indent="-342900">
              <a:spcAft>
                <a:spcPts val="1800"/>
              </a:spcAft>
              <a:buFont typeface="+mj-lt"/>
              <a:buAutoNum type="arabicPeriod"/>
            </a:pPr>
            <a:endParaRPr lang="en-GB" dirty="0" smtClean="0"/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/>
              <a:t>What are three things that make this diagram </a:t>
            </a:r>
            <a:r>
              <a:rPr lang="en-GB" dirty="0" smtClean="0"/>
              <a:t>wrong?</a:t>
            </a:r>
          </a:p>
          <a:p>
            <a:pPr marL="361950" lvl="1" indent="0" defTabSz="801688">
              <a:buNone/>
            </a:pPr>
            <a:r>
              <a:rPr lang="en-GB" sz="1400" i="1" dirty="0" smtClean="0"/>
              <a:t>How </a:t>
            </a:r>
            <a:r>
              <a:rPr lang="en-GB" sz="1400" i="1" dirty="0"/>
              <a:t>would you change these to make it better?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07" t="24676" r="20436" b="5155"/>
          <a:stretch/>
        </p:blipFill>
        <p:spPr>
          <a:xfrm>
            <a:off x="5788325" y="863125"/>
            <a:ext cx="3001994" cy="2870267"/>
          </a:xfrm>
          <a:prstGeom prst="rect">
            <a:avLst/>
          </a:prstGeom>
          <a:ln w="25400">
            <a:solidFill>
              <a:schemeClr val="bg2">
                <a:lumMod val="25000"/>
              </a:schemeClr>
            </a:solidFill>
          </a:ln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457200" y="2037831"/>
            <a:ext cx="5098211" cy="21459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155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13</TotalTime>
  <Words>61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3</cp:revision>
  <dcterms:created xsi:type="dcterms:W3CDTF">2018-11-07T15:08:45Z</dcterms:created>
  <dcterms:modified xsi:type="dcterms:W3CDTF">2018-11-15T08:57:38Z</dcterms:modified>
</cp:coreProperties>
</file>