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9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8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Ouch!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baked his fruit pie.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It</a:t>
            </a:r>
            <a:r>
              <a:rPr lang="en-US" dirty="0" smtClean="0"/>
              <a:t> is very hot.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he takes it out of the</a:t>
            </a:r>
            <a:r>
              <a:rPr lang="en-US" dirty="0" smtClean="0"/>
              <a:t> oven he burns himself on the tin.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2259178" y="2386410"/>
            <a:ext cx="4681205" cy="2053318"/>
            <a:chOff x="2259178" y="2386410"/>
            <a:chExt cx="4681205" cy="205331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259178" y="3061121"/>
              <a:ext cx="4681205" cy="1378607"/>
            </a:xfrm>
            <a:prstGeom prst="rect">
              <a:avLst/>
            </a:prstGeom>
          </p:spPr>
        </p:pic>
        <p:sp>
          <p:nvSpPr>
            <p:cNvPr id="33" name="Freeform 32"/>
            <p:cNvSpPr/>
            <p:nvPr/>
          </p:nvSpPr>
          <p:spPr>
            <a:xfrm>
              <a:off x="4479935" y="2427692"/>
              <a:ext cx="148368" cy="612475"/>
            </a:xfrm>
            <a:custGeom>
              <a:avLst/>
              <a:gdLst>
                <a:gd name="connsiteX0" fmla="*/ 44219 w 148368"/>
                <a:gd name="connsiteY0" fmla="*/ 612475 h 612475"/>
                <a:gd name="connsiteX1" fmla="*/ 147736 w 148368"/>
                <a:gd name="connsiteY1" fmla="*/ 491705 h 612475"/>
                <a:gd name="connsiteX2" fmla="*/ 1087 w 148368"/>
                <a:gd name="connsiteY2" fmla="*/ 405441 h 612475"/>
                <a:gd name="connsiteX3" fmla="*/ 78725 w 148368"/>
                <a:gd name="connsiteY3" fmla="*/ 129396 h 612475"/>
                <a:gd name="connsiteX4" fmla="*/ 35593 w 148368"/>
                <a:gd name="connsiteY4" fmla="*/ 0 h 612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8368" h="612475">
                  <a:moveTo>
                    <a:pt x="44219" y="612475"/>
                  </a:moveTo>
                  <a:cubicBezTo>
                    <a:pt x="99572" y="569343"/>
                    <a:pt x="154925" y="526211"/>
                    <a:pt x="147736" y="491705"/>
                  </a:cubicBezTo>
                  <a:cubicBezTo>
                    <a:pt x="140547" y="457199"/>
                    <a:pt x="12589" y="465826"/>
                    <a:pt x="1087" y="405441"/>
                  </a:cubicBezTo>
                  <a:cubicBezTo>
                    <a:pt x="-10415" y="345056"/>
                    <a:pt x="72974" y="196969"/>
                    <a:pt x="78725" y="129396"/>
                  </a:cubicBezTo>
                  <a:cubicBezTo>
                    <a:pt x="84476" y="61823"/>
                    <a:pt x="60034" y="30911"/>
                    <a:pt x="35593" y="0"/>
                  </a:cubicBezTo>
                </a:path>
              </a:pathLst>
            </a:custGeom>
            <a:noFill/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Freeform 35"/>
            <p:cNvSpPr/>
            <p:nvPr/>
          </p:nvSpPr>
          <p:spPr>
            <a:xfrm>
              <a:off x="4697106" y="2386410"/>
              <a:ext cx="270919" cy="664234"/>
            </a:xfrm>
            <a:custGeom>
              <a:avLst/>
              <a:gdLst>
                <a:gd name="connsiteX0" fmla="*/ 54792 w 270919"/>
                <a:gd name="connsiteY0" fmla="*/ 664234 h 664234"/>
                <a:gd name="connsiteX1" fmla="*/ 270452 w 270919"/>
                <a:gd name="connsiteY1" fmla="*/ 534838 h 664234"/>
                <a:gd name="connsiteX2" fmla="*/ 3033 w 270919"/>
                <a:gd name="connsiteY2" fmla="*/ 457200 h 664234"/>
                <a:gd name="connsiteX3" fmla="*/ 123803 w 270919"/>
                <a:gd name="connsiteY3" fmla="*/ 241540 h 664234"/>
                <a:gd name="connsiteX4" fmla="*/ 89297 w 270919"/>
                <a:gd name="connsiteY4" fmla="*/ 60385 h 664234"/>
                <a:gd name="connsiteX5" fmla="*/ 123803 w 270919"/>
                <a:gd name="connsiteY5" fmla="*/ 8627 h 664234"/>
                <a:gd name="connsiteX6" fmla="*/ 123803 w 270919"/>
                <a:gd name="connsiteY6" fmla="*/ 8627 h 664234"/>
                <a:gd name="connsiteX7" fmla="*/ 123803 w 270919"/>
                <a:gd name="connsiteY7" fmla="*/ 0 h 664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0919" h="664234">
                  <a:moveTo>
                    <a:pt x="54792" y="664234"/>
                  </a:moveTo>
                  <a:cubicBezTo>
                    <a:pt x="166935" y="616789"/>
                    <a:pt x="279079" y="569344"/>
                    <a:pt x="270452" y="534838"/>
                  </a:cubicBezTo>
                  <a:cubicBezTo>
                    <a:pt x="261825" y="500332"/>
                    <a:pt x="27474" y="506083"/>
                    <a:pt x="3033" y="457200"/>
                  </a:cubicBezTo>
                  <a:cubicBezTo>
                    <a:pt x="-21409" y="408317"/>
                    <a:pt x="109426" y="307676"/>
                    <a:pt x="123803" y="241540"/>
                  </a:cubicBezTo>
                  <a:cubicBezTo>
                    <a:pt x="138180" y="175404"/>
                    <a:pt x="89297" y="99204"/>
                    <a:pt x="89297" y="60385"/>
                  </a:cubicBezTo>
                  <a:cubicBezTo>
                    <a:pt x="89297" y="21566"/>
                    <a:pt x="123803" y="8627"/>
                    <a:pt x="123803" y="8627"/>
                  </a:cubicBezTo>
                  <a:lnTo>
                    <a:pt x="123803" y="8627"/>
                  </a:lnTo>
                  <a:lnTo>
                    <a:pt x="123803" y="0"/>
                  </a:lnTo>
                </a:path>
              </a:pathLst>
            </a:custGeom>
            <a:noFill/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58980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Ouch!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68973" y="3051064"/>
            <a:ext cx="1970291" cy="1401510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284299" y="2509556"/>
            <a:ext cx="2999294" cy="1195770"/>
          </a:xfrm>
          <a:prstGeom prst="wedgeRoundRectCallout">
            <a:avLst>
              <a:gd name="adj1" fmla="val 59779"/>
              <a:gd name="adj2" fmla="val 25408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Orla: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in the metal are vibrating very quickly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Rounded Rectangular Callout 28"/>
          <p:cNvSpPr/>
          <p:nvPr/>
        </p:nvSpPr>
        <p:spPr>
          <a:xfrm>
            <a:off x="3459192" y="5072765"/>
            <a:ext cx="5132717" cy="769247"/>
          </a:xfrm>
          <a:prstGeom prst="wedgeRoundRectCallout">
            <a:avLst>
              <a:gd name="adj1" fmla="val -29267"/>
              <a:gd name="adj2" fmla="val -118447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Muhammad: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can’t even see the particles with a microscope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" name="Rounded Rectangular Callout 29"/>
          <p:cNvSpPr/>
          <p:nvPr/>
        </p:nvSpPr>
        <p:spPr>
          <a:xfrm>
            <a:off x="6338230" y="3412106"/>
            <a:ext cx="2392726" cy="1120998"/>
          </a:xfrm>
          <a:prstGeom prst="wedgeRoundRectCallout">
            <a:avLst>
              <a:gd name="adj1" fmla="val -76457"/>
              <a:gd name="adj2" fmla="val 358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Lewis: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tin is heating John’s hand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54605" y="4252579"/>
            <a:ext cx="2533150" cy="1359967"/>
          </a:xfrm>
          <a:prstGeom prst="wedgeRoundRectCallout">
            <a:avLst>
              <a:gd name="adj1" fmla="val 68825"/>
              <a:gd name="adj2" fmla="val -4472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temperature moves into John’s skin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105608" y="1675986"/>
            <a:ext cx="3145795" cy="1141742"/>
          </a:xfrm>
          <a:prstGeom prst="wedgeRoundRectCallout">
            <a:avLst>
              <a:gd name="adj1" fmla="val -44441"/>
              <a:gd name="adj2" fmla="val 79635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Keira: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in the metal bash into John’s skin and damage it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354605" y="832586"/>
            <a:ext cx="8237304" cy="74251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Some student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 are talking about why they think the hot pie tin burnt John.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2099" y="1288369"/>
            <a:ext cx="1929954" cy="849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8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Ouch!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845199" y="2051276"/>
            <a:ext cx="1421700" cy="999912"/>
            <a:chOff x="0" y="0"/>
            <a:chExt cx="1428115" cy="973455"/>
          </a:xfrm>
        </p:grpSpPr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7" name="Freeform 26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25" name="Freeform 24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4" name="Group 13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23" name="Freeform 22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4" name="Oval 23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5" name="Group 14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21" name="Freeform 20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2" name="Oval 21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7" name="Group 16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9" name="Freeform 18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0" name="Oval 19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2" name="Rounded Rectangular Callout 1"/>
          <p:cNvSpPr/>
          <p:nvPr/>
        </p:nvSpPr>
        <p:spPr>
          <a:xfrm>
            <a:off x="3981966" y="866460"/>
            <a:ext cx="4239007" cy="676194"/>
          </a:xfrm>
          <a:prstGeom prst="wedgeRoundRectCallout">
            <a:avLst>
              <a:gd name="adj1" fmla="val -32979"/>
              <a:gd name="adj2" fmla="val 93224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Keira: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in the metal bash into John’s skin and damage it</a:t>
            </a:r>
          </a:p>
        </p:txBody>
      </p:sp>
      <p:sp>
        <p:nvSpPr>
          <p:cNvPr id="29" name="Rounded Rectangular Callout 28"/>
          <p:cNvSpPr/>
          <p:nvPr/>
        </p:nvSpPr>
        <p:spPr>
          <a:xfrm>
            <a:off x="1834033" y="3587351"/>
            <a:ext cx="3703608" cy="680335"/>
          </a:xfrm>
          <a:prstGeom prst="wedgeRoundRectCallout">
            <a:avLst>
              <a:gd name="adj1" fmla="val 22283"/>
              <a:gd name="adj2" fmla="val -110781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Nathan: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temperature moves into John’s skin</a:t>
            </a:r>
          </a:p>
        </p:txBody>
      </p:sp>
      <p:sp>
        <p:nvSpPr>
          <p:cNvPr id="30" name="Rounded Rectangular Callout 29"/>
          <p:cNvSpPr/>
          <p:nvPr/>
        </p:nvSpPr>
        <p:spPr>
          <a:xfrm>
            <a:off x="5961308" y="3167904"/>
            <a:ext cx="2759025" cy="1040195"/>
          </a:xfrm>
          <a:prstGeom prst="wedgeRoundRectCallout">
            <a:avLst>
              <a:gd name="adj1" fmla="val -67371"/>
              <a:gd name="adj2" fmla="val -5527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Muhammad: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can’t even see the particles with a microscope</a:t>
            </a:r>
          </a:p>
        </p:txBody>
      </p:sp>
      <p:sp>
        <p:nvSpPr>
          <p:cNvPr id="31" name="Rounded Rectangular Callout 30"/>
          <p:cNvSpPr/>
          <p:nvPr/>
        </p:nvSpPr>
        <p:spPr>
          <a:xfrm>
            <a:off x="311904" y="2356721"/>
            <a:ext cx="2556830" cy="951435"/>
          </a:xfrm>
          <a:prstGeom prst="wedgeRoundRectCallout">
            <a:avLst>
              <a:gd name="adj1" fmla="val 76512"/>
              <a:gd name="adj2" fmla="val -38003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Orla:</a:t>
            </a:r>
            <a:r>
              <a:rPr lang="en-GB" sz="16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in the metal are vibrating very quickly</a:t>
            </a:r>
          </a:p>
        </p:txBody>
      </p:sp>
      <p:sp>
        <p:nvSpPr>
          <p:cNvPr id="32" name="Rounded Rectangular Callout 31"/>
          <p:cNvSpPr/>
          <p:nvPr/>
        </p:nvSpPr>
        <p:spPr>
          <a:xfrm>
            <a:off x="6837791" y="1849429"/>
            <a:ext cx="1879767" cy="1014585"/>
          </a:xfrm>
          <a:prstGeom prst="wedgeRoundRectCallout">
            <a:avLst>
              <a:gd name="adj1" fmla="val -112386"/>
              <a:gd name="adj2" fmla="val 33770"/>
              <a:gd name="adj3" fmla="val 16667"/>
            </a:avLst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sz="1600" b="1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Lewis:</a:t>
            </a:r>
            <a:r>
              <a:rPr lang="en-GB" sz="16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tin is heating John’s hand</a:t>
            </a:r>
            <a:endParaRPr lang="en-GB" sz="1600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179706" y="832586"/>
            <a:ext cx="3171976" cy="121869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dirty="0">
                <a:solidFill>
                  <a:srgbClr val="1F497D">
                    <a:lumMod val="50000"/>
                  </a:srgbClr>
                </a:solidFill>
              </a:rPr>
              <a:t>Some students are talking about why they think the hot pie tin burnt John.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3751" y="4499208"/>
            <a:ext cx="8748828" cy="1685932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Whose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answers do you think explain how John’s hand was burnt?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Whose answers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 you think are wrong?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 why John did not burn himself when he put the pie into the oven.</a:t>
            </a:r>
          </a:p>
          <a:p>
            <a:pPr marL="342900" indent="-342900">
              <a:buFont typeface="+mj-lt"/>
              <a:buAutoNum type="arabicPeriod"/>
            </a:pP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651" y="1471667"/>
            <a:ext cx="1426178" cy="62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116</TotalTime>
  <Words>200</Words>
  <Application>Microsoft Office PowerPoint</Application>
  <PresentationFormat>On-screen Show (4:3)</PresentationFormat>
  <Paragraphs>22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2018-11-09T14:39:02Z</dcterms:created>
  <dcterms:modified xsi:type="dcterms:W3CDTF">2018-11-15T11:50:34Z</dcterms:modified>
</cp:coreProperties>
</file>