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Healthy body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8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Think about things you can do that affect the health of your body. 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Draw a picture of you doing something that is </a:t>
            </a:r>
            <a:r>
              <a:rPr lang="en-GB" b="1" dirty="0"/>
              <a:t>healthy</a:t>
            </a:r>
            <a:r>
              <a:rPr lang="en-GB" dirty="0"/>
              <a:t> for your body.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 smtClean="0"/>
              <a:t>Then </a:t>
            </a:r>
            <a:r>
              <a:rPr lang="en-GB" dirty="0"/>
              <a:t>draw a picture of you doing something that is </a:t>
            </a:r>
            <a:r>
              <a:rPr lang="en-GB" b="1" dirty="0"/>
              <a:t>unhealthy</a:t>
            </a:r>
            <a:r>
              <a:rPr lang="en-GB" dirty="0"/>
              <a:t> for your body.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36" y="1750463"/>
            <a:ext cx="2249365" cy="242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46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2019-02-12T13:02:38Z</dcterms:created>
  <dcterms:modified xsi:type="dcterms:W3CDTF">2019-02-12T13:06:04Z</dcterms:modified>
</cp:coreProperties>
</file>