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Healthy </a:t>
            </a:r>
            <a:r>
              <a:rPr lang="en-US" dirty="0" smtClean="0"/>
              <a:t>mind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77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Think about things you can do that affect your mental health. These things affect your thoughts and emotions. </a:t>
            </a: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Draw a picture of you doing something that is </a:t>
            </a:r>
            <a:r>
              <a:rPr lang="en-GB" b="1" dirty="0"/>
              <a:t>good</a:t>
            </a:r>
            <a:r>
              <a:rPr lang="en-GB" dirty="0"/>
              <a:t> for your mental health</a:t>
            </a:r>
            <a:r>
              <a:rPr lang="en-GB" dirty="0" smtClean="0"/>
              <a:t>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 smtClean="0"/>
              <a:t>Then </a:t>
            </a:r>
            <a:r>
              <a:rPr lang="en-GB" dirty="0"/>
              <a:t>draw a picture of you doing something that can make your mental health </a:t>
            </a:r>
            <a:r>
              <a:rPr lang="en-GB" b="1" dirty="0"/>
              <a:t>worse</a:t>
            </a:r>
            <a:r>
              <a:rPr lang="en-GB" dirty="0"/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36" y="1888484"/>
            <a:ext cx="2249365" cy="24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54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2019-02-12T13:02:38Z</dcterms:created>
  <dcterms:modified xsi:type="dcterms:W3CDTF">2019-02-12T16:18:50Z</dcterms:modified>
</cp:coreProperties>
</file>