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2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Improving </a:t>
            </a:r>
            <a:r>
              <a:rPr lang="en-US" dirty="0" smtClean="0"/>
              <a:t>mental </a:t>
            </a:r>
            <a:r>
              <a:rPr lang="en-US" dirty="0"/>
              <a:t>health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502330"/>
            <a:ext cx="8285163" cy="2544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1</a:t>
            </a:r>
            <a:r>
              <a:rPr lang="en-GB" dirty="0" smtClean="0"/>
              <a:t>   Do </a:t>
            </a:r>
            <a:r>
              <a:rPr lang="en-GB" dirty="0"/>
              <a:t>you agree with each picture of a healthy activity?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2</a:t>
            </a:r>
            <a:r>
              <a:rPr lang="en-GB" dirty="0" smtClean="0"/>
              <a:t>   Do </a:t>
            </a:r>
            <a:r>
              <a:rPr lang="en-GB" dirty="0"/>
              <a:t>you agree with each picture of an unhealthy activity?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3</a:t>
            </a:r>
            <a:r>
              <a:rPr lang="en-GB" dirty="0" smtClean="0"/>
              <a:t>   Can </a:t>
            </a:r>
            <a:r>
              <a:rPr lang="en-GB" dirty="0"/>
              <a:t>you think of any more healthy activities?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4</a:t>
            </a:r>
            <a:r>
              <a:rPr lang="en-GB" dirty="0" smtClean="0"/>
              <a:t>   Can </a:t>
            </a:r>
            <a:r>
              <a:rPr lang="en-GB" dirty="0"/>
              <a:t>you think of any more unhealthy activities?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1" y="871269"/>
            <a:ext cx="4123426" cy="2329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Your teacher has given you some </a:t>
            </a:r>
            <a:r>
              <a:rPr lang="en-GB" dirty="0" smtClean="0"/>
              <a:t>pictures.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They show people doing things that are good for their mental health, and some things that make their mental health worse.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315" y="988125"/>
            <a:ext cx="3347048" cy="2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Improving </a:t>
            </a:r>
            <a:r>
              <a:rPr lang="en-US" dirty="0" smtClean="0"/>
              <a:t>mental </a:t>
            </a:r>
            <a:r>
              <a:rPr lang="en-US" dirty="0"/>
              <a:t>health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640351"/>
            <a:ext cx="8285163" cy="2544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work on in </a:t>
            </a:r>
            <a:r>
              <a:rPr lang="en-GB" b="1" dirty="0"/>
              <a:t>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Write a short story called </a:t>
            </a:r>
            <a:r>
              <a:rPr lang="en-GB" dirty="0" smtClean="0"/>
              <a:t>“Ali’s </a:t>
            </a:r>
            <a:r>
              <a:rPr lang="en-GB" dirty="0"/>
              <a:t>healthy day”.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Include in your story: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things </a:t>
            </a:r>
            <a:r>
              <a:rPr lang="en-GB" dirty="0" smtClean="0"/>
              <a:t>Ali </a:t>
            </a:r>
            <a:r>
              <a:rPr lang="en-GB" dirty="0"/>
              <a:t>does that are good for </a:t>
            </a:r>
            <a:r>
              <a:rPr lang="en-GB" dirty="0" smtClean="0"/>
              <a:t>mental </a:t>
            </a:r>
            <a:r>
              <a:rPr lang="en-GB" dirty="0"/>
              <a:t>health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things </a:t>
            </a:r>
            <a:r>
              <a:rPr lang="en-GB" dirty="0" smtClean="0"/>
              <a:t>Ali </a:t>
            </a:r>
            <a:r>
              <a:rPr lang="en-GB" dirty="0"/>
              <a:t>avoids doing because they are bad for </a:t>
            </a:r>
            <a:r>
              <a:rPr lang="en-GB" dirty="0" smtClean="0"/>
              <a:t>mental </a:t>
            </a:r>
            <a:r>
              <a:rPr lang="en-GB" dirty="0"/>
              <a:t>health.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72" y="1114498"/>
            <a:ext cx="3344494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131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2019-02-12T15:40:20Z</dcterms:created>
  <dcterms:modified xsi:type="dcterms:W3CDTF">2019-02-12T16:49:49Z</dcterms:modified>
</cp:coreProperties>
</file>