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Defining health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5256638" cy="1927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Some children were asked to write down what they think health is.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Their </a:t>
            </a:r>
            <a:r>
              <a:rPr lang="en-GB" dirty="0"/>
              <a:t>answers are shown in the table.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answer</a:t>
            </a:r>
            <a:r>
              <a:rPr lang="en-GB" dirty="0"/>
              <a:t>?</a:t>
            </a:r>
          </a:p>
        </p:txBody>
      </p:sp>
      <p:sp>
        <p:nvSpPr>
          <p:cNvPr id="5" name="Rectangle 4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Health just means you are physically fit.</a:t>
            </a:r>
            <a:endParaRPr lang="en-GB" sz="1700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Your health is how many diseases you’ve got.</a:t>
            </a:r>
            <a:endParaRPr lang="en-GB" sz="1700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Health is how well your body is working.</a:t>
            </a:r>
            <a:endParaRPr lang="en-GB" sz="1700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If you are healthy you can do more of the things you want and need to do.</a:t>
            </a:r>
            <a:endParaRPr lang="en-GB" sz="1700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Health is how well you can cope with life, physically and emotionally.</a:t>
            </a:r>
            <a:endParaRPr lang="en-GB" sz="1700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23" name="Rectangle 22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29" name="Rectangle 28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34" name="Rectangle 33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39" name="Rectangle 38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44" name="Rectangle 43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418" y="225816"/>
            <a:ext cx="1142920" cy="15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117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2019-02-14T14:49:40Z</dcterms:created>
  <dcterms:modified xsi:type="dcterms:W3CDTF">2019-02-14T14:52:47Z</dcterms:modified>
</cp:coreProperties>
</file>