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51" autoAdjust="0"/>
  </p:normalViewPr>
  <p:slideViewPr>
    <p:cSldViewPr snapToGrid="0">
      <p:cViewPr varScale="1">
        <p:scale>
          <a:sx n="104" d="100"/>
          <a:sy n="104" d="100"/>
        </p:scale>
        <p:origin x="108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16/04/2019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7827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16/04/2019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16/04/2019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16/04/2019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16/04/2019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16/04/2019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16/04/2019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Improving physical health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3502330"/>
            <a:ext cx="8285163" cy="25447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b="1" dirty="0" smtClean="0"/>
              <a:t>To </a:t>
            </a:r>
            <a:r>
              <a:rPr lang="en-GB" b="1" dirty="0"/>
              <a:t>talk about in your group</a:t>
            </a:r>
          </a:p>
          <a:p>
            <a:pPr lvl="0">
              <a:spcAft>
                <a:spcPts val="1200"/>
              </a:spcAft>
              <a:defRPr/>
            </a:pPr>
            <a:r>
              <a:rPr lang="en-GB" b="1" dirty="0" smtClean="0"/>
              <a:t>1</a:t>
            </a:r>
            <a:r>
              <a:rPr lang="en-GB" dirty="0" smtClean="0"/>
              <a:t>   Do </a:t>
            </a:r>
            <a:r>
              <a:rPr lang="en-GB" dirty="0"/>
              <a:t>you agree with each picture of a healthy activity?</a:t>
            </a:r>
          </a:p>
          <a:p>
            <a:pPr lvl="0">
              <a:spcAft>
                <a:spcPts val="1200"/>
              </a:spcAft>
              <a:defRPr/>
            </a:pPr>
            <a:r>
              <a:rPr lang="en-GB" b="1" dirty="0" smtClean="0"/>
              <a:t>2</a:t>
            </a:r>
            <a:r>
              <a:rPr lang="en-GB" dirty="0" smtClean="0"/>
              <a:t>   Do </a:t>
            </a:r>
            <a:r>
              <a:rPr lang="en-GB" dirty="0"/>
              <a:t>you agree with each picture of an unhealthy activity?</a:t>
            </a:r>
          </a:p>
          <a:p>
            <a:pPr lvl="0">
              <a:spcAft>
                <a:spcPts val="1200"/>
              </a:spcAft>
              <a:defRPr/>
            </a:pPr>
            <a:r>
              <a:rPr lang="en-GB" b="1" dirty="0" smtClean="0"/>
              <a:t>3</a:t>
            </a:r>
            <a:r>
              <a:rPr lang="en-GB" dirty="0" smtClean="0"/>
              <a:t>   Can </a:t>
            </a:r>
            <a:r>
              <a:rPr lang="en-GB" dirty="0"/>
              <a:t>you think of any more healthy activities?</a:t>
            </a:r>
          </a:p>
          <a:p>
            <a:pPr lvl="0">
              <a:spcAft>
                <a:spcPts val="1200"/>
              </a:spcAft>
              <a:defRPr/>
            </a:pPr>
            <a:r>
              <a:rPr lang="en-GB" b="1" dirty="0" smtClean="0"/>
              <a:t>4</a:t>
            </a:r>
            <a:r>
              <a:rPr lang="en-GB" dirty="0" smtClean="0"/>
              <a:t>   Can </a:t>
            </a:r>
            <a:r>
              <a:rPr lang="en-GB" dirty="0"/>
              <a:t>you think of any more unhealthy activities?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457201" y="871269"/>
            <a:ext cx="4123426" cy="23291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dirty="0"/>
              <a:t>Your teacher has given you some </a:t>
            </a:r>
            <a:r>
              <a:rPr lang="en-GB" dirty="0" smtClean="0"/>
              <a:t>pictures.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 smtClean="0"/>
              <a:t>They show people </a:t>
            </a:r>
            <a:r>
              <a:rPr lang="en-GB" dirty="0"/>
              <a:t>doing things that are healthy and unhealthy for their body</a:t>
            </a:r>
            <a:r>
              <a:rPr lang="en-GB" dirty="0" smtClean="0"/>
              <a:t>.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7857" y="995028"/>
            <a:ext cx="3084506" cy="2346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Improving physical health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3640351"/>
            <a:ext cx="8285163" cy="25447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b="1" dirty="0" smtClean="0"/>
              <a:t>To work on in </a:t>
            </a:r>
            <a:r>
              <a:rPr lang="en-GB" b="1" dirty="0"/>
              <a:t>your group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Write a short story called “Sam’s healthy day”.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Include in your story:</a:t>
            </a:r>
          </a:p>
          <a:p>
            <a:pPr marL="285750" lvl="0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things </a:t>
            </a:r>
            <a:r>
              <a:rPr lang="en-GB" dirty="0"/>
              <a:t>Sam does that are good for physical health</a:t>
            </a:r>
          </a:p>
          <a:p>
            <a:pPr marL="285750" lvl="0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things </a:t>
            </a:r>
            <a:r>
              <a:rPr lang="en-GB" dirty="0"/>
              <a:t>Sam avoids doing because they are bad for physical health.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7528" y="986401"/>
            <a:ext cx="3084506" cy="2346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991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5</TotalTime>
  <Words>122</Words>
  <Application>Microsoft Office PowerPoint</Application>
  <PresentationFormat>On-screen Show (4:3)</PresentationFormat>
  <Paragraphs>16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2</cp:revision>
  <dcterms:created xsi:type="dcterms:W3CDTF">2019-02-12T15:40:20Z</dcterms:created>
  <dcterms:modified xsi:type="dcterms:W3CDTF">2019-04-16T14:30:44Z</dcterms:modified>
</cp:coreProperties>
</file>