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0" d="100"/>
          <a:sy n="100" d="100"/>
        </p:scale>
        <p:origin x="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Is it a symptom?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0829"/>
            <a:ext cx="8285163" cy="785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Some </a:t>
            </a:r>
            <a:r>
              <a:rPr lang="en-GB" sz="1600" dirty="0" smtClean="0"/>
              <a:t>children </a:t>
            </a:r>
            <a:r>
              <a:rPr lang="en-GB" sz="1600" dirty="0"/>
              <a:t>are asked to suggest symptoms of ill health.</a:t>
            </a:r>
          </a:p>
          <a:p>
            <a:pPr lvl="0">
              <a:defRPr/>
            </a:pPr>
            <a:r>
              <a:rPr lang="en-GB" sz="1600" dirty="0"/>
              <a:t>Look at their suggestions.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1069848" y="1762567"/>
            <a:ext cx="2693026" cy="1020261"/>
          </a:xfrm>
          <a:prstGeom prst="wedgeRoundRectCallout">
            <a:avLst>
              <a:gd name="adj1" fmla="val 44013"/>
              <a:gd name="adj2" fmla="val 70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Alfie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Loosing weight.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769477" y="4905627"/>
            <a:ext cx="2931423" cy="1018800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Jack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Teeth falling out.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2276856" y="4773218"/>
            <a:ext cx="2410166" cy="1018800"/>
          </a:xfrm>
          <a:prstGeom prst="wedgeRoundRectCallout">
            <a:avLst>
              <a:gd name="adj1" fmla="val 34697"/>
              <a:gd name="adj2" fmla="val -697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Megan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Feeling sad.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 flipH="1">
            <a:off x="4345407" y="1780541"/>
            <a:ext cx="2988081" cy="1018800"/>
          </a:xfrm>
          <a:prstGeom prst="wedgeRoundRectCallout">
            <a:avLst>
              <a:gd name="adj1" fmla="val 34977"/>
              <a:gd name="adj2" fmla="val 7221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Chloe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Skin changing colour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870241" y="3144274"/>
            <a:ext cx="2472355" cy="1018800"/>
          </a:xfrm>
          <a:prstGeom prst="wedgeRoundRectCallout">
            <a:avLst>
              <a:gd name="adj1" fmla="val -59081"/>
              <a:gd name="adj2" fmla="val -2137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Grace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Being tired.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313756" y="3271025"/>
            <a:ext cx="2975194" cy="1018800"/>
          </a:xfrm>
          <a:prstGeom prst="wedgeRoundRectCallout">
            <a:avLst>
              <a:gd name="adj1" fmla="val 56966"/>
              <a:gd name="adj2" fmla="val -186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Zayn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High body temperature.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4746926" y="3367127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933491" y="3212187"/>
            <a:ext cx="475615" cy="611505"/>
            <a:chOff x="0" y="0"/>
            <a:chExt cx="527901" cy="688156"/>
          </a:xfrm>
        </p:grpSpPr>
        <p:sp>
          <p:nvSpPr>
            <p:cNvPr id="38" name="Freeform 3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4226861" y="3436977"/>
            <a:ext cx="475615" cy="611505"/>
            <a:chOff x="0" y="0"/>
            <a:chExt cx="527901" cy="688156"/>
          </a:xfrm>
        </p:grpSpPr>
        <p:sp>
          <p:nvSpPr>
            <p:cNvPr id="41" name="Freeform 4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3699176" y="3612872"/>
            <a:ext cx="475615" cy="611505"/>
            <a:chOff x="0" y="0"/>
            <a:chExt cx="527901" cy="688156"/>
          </a:xfrm>
        </p:grpSpPr>
        <p:sp>
          <p:nvSpPr>
            <p:cNvPr id="44" name="Freeform 4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508166" y="3643987"/>
            <a:ext cx="475615" cy="608966"/>
            <a:chOff x="0" y="0"/>
            <a:chExt cx="475615" cy="609416"/>
          </a:xfrm>
        </p:grpSpPr>
        <p:sp>
          <p:nvSpPr>
            <p:cNvPr id="47" name="Freeform 46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5070776" y="3570962"/>
            <a:ext cx="475615" cy="611505"/>
            <a:chOff x="0" y="0"/>
            <a:chExt cx="527901" cy="688156"/>
          </a:xfrm>
        </p:grpSpPr>
        <p:sp>
          <p:nvSpPr>
            <p:cNvPr id="50" name="Freeform 4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Is it a symptom?</a:t>
            </a:r>
            <a:endParaRPr lang="en-GB" sz="2400" dirty="0"/>
          </a:p>
        </p:txBody>
      </p:sp>
      <p:sp>
        <p:nvSpPr>
          <p:cNvPr id="28" name="Text Placeholder 16"/>
          <p:cNvSpPr txBox="1">
            <a:spLocks/>
          </p:cNvSpPr>
          <p:nvPr/>
        </p:nvSpPr>
        <p:spPr>
          <a:xfrm>
            <a:off x="457200" y="4553712"/>
            <a:ext cx="8285163" cy="1755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1600" b="1" dirty="0"/>
              <a:t>To talk about in your </a:t>
            </a:r>
            <a:r>
              <a:rPr lang="en-GB" sz="1600" b="1" dirty="0" smtClean="0"/>
              <a:t>group</a:t>
            </a:r>
            <a:endParaRPr lang="en-GB" sz="1600" b="1" dirty="0"/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1   Who </a:t>
            </a:r>
            <a:r>
              <a:rPr lang="en-GB" sz="1600" dirty="0"/>
              <a:t>do you </a:t>
            </a:r>
            <a:r>
              <a:rPr lang="en-GB" sz="1600" b="1" dirty="0"/>
              <a:t>agree</a:t>
            </a:r>
            <a:r>
              <a:rPr lang="en-GB" sz="1600" dirty="0"/>
              <a:t> with?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2   Who </a:t>
            </a:r>
            <a:r>
              <a:rPr lang="en-GB" sz="1600" dirty="0"/>
              <a:t>do you </a:t>
            </a:r>
            <a:r>
              <a:rPr lang="en-GB" sz="1600" b="1" dirty="0"/>
              <a:t>disagree</a:t>
            </a:r>
            <a:r>
              <a:rPr lang="en-GB" sz="1600" dirty="0"/>
              <a:t> with, and why?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3   How </a:t>
            </a:r>
            <a:r>
              <a:rPr lang="en-GB" sz="1600" dirty="0"/>
              <a:t>would you explain the right ideas to these </a:t>
            </a:r>
            <a:r>
              <a:rPr lang="en-GB" sz="1600" dirty="0" smtClean="0"/>
              <a:t>people?</a:t>
            </a:r>
            <a:endParaRPr lang="en-GB" sz="1600" dirty="0"/>
          </a:p>
        </p:txBody>
      </p:sp>
      <p:sp>
        <p:nvSpPr>
          <p:cNvPr id="29" name="Rounded Rectangular Callout 28"/>
          <p:cNvSpPr/>
          <p:nvPr/>
        </p:nvSpPr>
        <p:spPr>
          <a:xfrm>
            <a:off x="1404747" y="901262"/>
            <a:ext cx="2693026" cy="1020261"/>
          </a:xfrm>
          <a:prstGeom prst="wedgeRoundRectCallout">
            <a:avLst>
              <a:gd name="adj1" fmla="val 44013"/>
              <a:gd name="adj2" fmla="val 70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Alfie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Loosing weight.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741290" y="3677827"/>
            <a:ext cx="2931423" cy="1014099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Jack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Teeth falling out.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1339730" y="3343605"/>
            <a:ext cx="2410166" cy="1018800"/>
          </a:xfrm>
          <a:prstGeom prst="wedgeRoundRectCallout">
            <a:avLst>
              <a:gd name="adj1" fmla="val 74913"/>
              <a:gd name="adj2" fmla="val -3656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Megan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Feeling sad.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 flipH="1">
            <a:off x="4445991" y="856997"/>
            <a:ext cx="2988081" cy="1018800"/>
          </a:xfrm>
          <a:prstGeom prst="wedgeRoundRectCallout">
            <a:avLst>
              <a:gd name="adj1" fmla="val 28551"/>
              <a:gd name="adj2" fmla="val 82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Chloe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Skin changing colour.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5970825" y="2019562"/>
            <a:ext cx="2472355" cy="1018800"/>
          </a:xfrm>
          <a:prstGeom prst="wedgeRoundRectCallout">
            <a:avLst>
              <a:gd name="adj1" fmla="val -69067"/>
              <a:gd name="adj2" fmla="val -52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Grace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Being tired.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414340" y="2146313"/>
            <a:ext cx="2975194" cy="1018800"/>
          </a:xfrm>
          <a:prstGeom prst="wedgeRoundRectCallout">
            <a:avLst>
              <a:gd name="adj1" fmla="val 57888"/>
              <a:gd name="adj2" fmla="val -425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Zayn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High body temperature.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847510" y="2443583"/>
            <a:ext cx="475615" cy="611505"/>
            <a:chOff x="0" y="0"/>
            <a:chExt cx="527901" cy="688156"/>
          </a:xfrm>
        </p:grpSpPr>
        <p:sp>
          <p:nvSpPr>
            <p:cNvPr id="36" name="Freeform 35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4034075" y="2288643"/>
            <a:ext cx="475615" cy="611505"/>
            <a:chOff x="0" y="0"/>
            <a:chExt cx="527901" cy="688156"/>
          </a:xfrm>
        </p:grpSpPr>
        <p:sp>
          <p:nvSpPr>
            <p:cNvPr id="40" name="Freeform 3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4327445" y="2513433"/>
            <a:ext cx="475615" cy="611505"/>
            <a:chOff x="0" y="0"/>
            <a:chExt cx="527901" cy="688156"/>
          </a:xfrm>
        </p:grpSpPr>
        <p:sp>
          <p:nvSpPr>
            <p:cNvPr id="43" name="Freeform 4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6" name="Group 65"/>
          <p:cNvGrpSpPr>
            <a:grpSpLocks noChangeAspect="1"/>
          </p:cNvGrpSpPr>
          <p:nvPr/>
        </p:nvGrpSpPr>
        <p:grpSpPr>
          <a:xfrm>
            <a:off x="3799760" y="2689328"/>
            <a:ext cx="475615" cy="611505"/>
            <a:chOff x="0" y="0"/>
            <a:chExt cx="527901" cy="688156"/>
          </a:xfrm>
        </p:grpSpPr>
        <p:sp>
          <p:nvSpPr>
            <p:cNvPr id="67" name="Freeform 66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8" name="Oval 67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608750" y="2720443"/>
            <a:ext cx="475615" cy="608966"/>
            <a:chOff x="0" y="0"/>
            <a:chExt cx="475615" cy="609416"/>
          </a:xfrm>
        </p:grpSpPr>
        <p:sp>
          <p:nvSpPr>
            <p:cNvPr id="70" name="Freeform 69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5171360" y="2647418"/>
            <a:ext cx="475615" cy="611505"/>
            <a:chOff x="0" y="0"/>
            <a:chExt cx="527901" cy="688156"/>
          </a:xfrm>
        </p:grpSpPr>
        <p:sp>
          <p:nvSpPr>
            <p:cNvPr id="73" name="Freeform 7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475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47</TotalTime>
  <Words>117</Words>
  <Application>Microsoft Office PowerPoint</Application>
  <PresentationFormat>On-screen Show (4:3)</PresentationFormat>
  <Paragraphs>34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12</cp:revision>
  <dcterms:created xsi:type="dcterms:W3CDTF">2018-12-13T16:15:04Z</dcterms:created>
  <dcterms:modified xsi:type="dcterms:W3CDTF">2019-04-16T14:42:46Z</dcterms:modified>
</cp:coreProperties>
</file>