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02" autoAdjust="0"/>
    <p:restoredTop sz="94651" autoAdjust="0"/>
  </p:normalViewPr>
  <p:slideViewPr>
    <p:cSldViewPr snapToGrid="0">
      <p:cViewPr varScale="1">
        <p:scale>
          <a:sx n="108" d="100"/>
          <a:sy n="108" d="100"/>
        </p:scale>
        <p:origin x="1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5" name="Text Placeholder 16"/>
          <p:cNvSpPr txBox="1">
            <a:spLocks/>
          </p:cNvSpPr>
          <p:nvPr/>
        </p:nvSpPr>
        <p:spPr>
          <a:xfrm>
            <a:off x="457200" y="4322270"/>
            <a:ext cx="8285163" cy="1987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</a:t>
            </a:r>
            <a:r>
              <a:rPr lang="en-GB" sz="1600" b="1" dirty="0" smtClean="0"/>
              <a:t>group</a:t>
            </a:r>
            <a:endParaRPr lang="en-GB" sz="1600" b="1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600" dirty="0" smtClean="0"/>
              <a:t>In </a:t>
            </a:r>
            <a:r>
              <a:rPr lang="en-GB" sz="1600" dirty="0"/>
              <a:t>what ways </a:t>
            </a:r>
            <a:r>
              <a:rPr lang="en-GB" sz="1600" dirty="0" smtClean="0"/>
              <a:t>is </a:t>
            </a:r>
            <a:r>
              <a:rPr lang="en-GB" sz="1600" dirty="0"/>
              <a:t>this </a:t>
            </a:r>
            <a:r>
              <a:rPr lang="en-GB" sz="1600" dirty="0" smtClean="0"/>
              <a:t>a </a:t>
            </a:r>
            <a:r>
              <a:rPr lang="en-GB" sz="1600" b="1" dirty="0"/>
              <a:t>good</a:t>
            </a:r>
            <a:r>
              <a:rPr lang="en-GB" sz="1600" dirty="0"/>
              <a:t> explanation of health?</a:t>
            </a:r>
            <a:endParaRPr lang="en-GB" sz="1600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600" dirty="0" smtClean="0"/>
              <a:t>In </a:t>
            </a:r>
            <a:r>
              <a:rPr lang="en-GB" sz="1600" dirty="0"/>
              <a:t>what ways could this explanation of health be </a:t>
            </a:r>
            <a:r>
              <a:rPr lang="en-GB" sz="1600" b="1" dirty="0"/>
              <a:t>improved</a:t>
            </a:r>
            <a:r>
              <a:rPr lang="en-GB" sz="1600" dirty="0"/>
              <a:t>?</a:t>
            </a:r>
            <a:endParaRPr lang="en-GB" sz="1600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600" dirty="0" smtClean="0"/>
              <a:t>This </a:t>
            </a:r>
            <a:r>
              <a:rPr lang="en-GB" sz="1600" dirty="0"/>
              <a:t>is </a:t>
            </a:r>
            <a:r>
              <a:rPr lang="en-GB" sz="1600" dirty="0" smtClean="0"/>
              <a:t>one </a:t>
            </a:r>
            <a:r>
              <a:rPr lang="en-GB" sz="1600" dirty="0"/>
              <a:t>way to explain what health is. Can you think of any other ways?</a:t>
            </a:r>
            <a:endParaRPr lang="en-GB"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636288" y="2732188"/>
            <a:ext cx="7935688" cy="1117389"/>
            <a:chOff x="636288" y="3229898"/>
            <a:chExt cx="7935688" cy="11173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36288" y="3966485"/>
              <a:ext cx="7935688" cy="380802"/>
            </a:xfrm>
            <a:custGeom>
              <a:avLst/>
              <a:gdLst>
                <a:gd name="T0" fmla="*/ 301 w 7941"/>
                <a:gd name="T1" fmla="*/ 11 h 411"/>
                <a:gd name="T2" fmla="*/ 3238 w 7941"/>
                <a:gd name="T3" fmla="*/ 74067 h 411"/>
                <a:gd name="T4" fmla="*/ 28063 w 7941"/>
                <a:gd name="T5" fmla="*/ 86715 h 411"/>
                <a:gd name="T6" fmla="*/ 113864 w 7941"/>
                <a:gd name="T7" fmla="*/ 70030 h 411"/>
                <a:gd name="T8" fmla="*/ 258764 w 7941"/>
                <a:gd name="T9" fmla="*/ 68352 h 411"/>
                <a:gd name="T10" fmla="*/ 453235 w 7941"/>
                <a:gd name="T11" fmla="*/ 80099 h 411"/>
                <a:gd name="T12" fmla="*/ 590508 w 7941"/>
                <a:gd name="T13" fmla="*/ 81777 h 411"/>
                <a:gd name="T14" fmla="*/ 727781 w 7941"/>
                <a:gd name="T15" fmla="*/ 73386 h 411"/>
                <a:gd name="T16" fmla="*/ 926065 w 7941"/>
                <a:gd name="T17" fmla="*/ 66674 h 411"/>
                <a:gd name="T18" fmla="*/ 1223491 w 7941"/>
                <a:gd name="T19" fmla="*/ 66674 h 411"/>
                <a:gd name="T20" fmla="*/ 1440841 w 7941"/>
                <a:gd name="T21" fmla="*/ 83455 h 411"/>
                <a:gd name="T22" fmla="*/ 1642938 w 7941"/>
                <a:gd name="T23" fmla="*/ 66674 h 411"/>
                <a:gd name="T24" fmla="*/ 1829782 w 7941"/>
                <a:gd name="T25" fmla="*/ 64996 h 411"/>
                <a:gd name="T26" fmla="*/ 2283547 w 7941"/>
                <a:gd name="T27" fmla="*/ 54927 h 411"/>
                <a:gd name="T28" fmla="*/ 2404533 w 7941"/>
                <a:gd name="T29" fmla="*/ 65398 h 411"/>
                <a:gd name="T30" fmla="*/ 2719064 w 7941"/>
                <a:gd name="T31" fmla="*/ 72621 h 411"/>
                <a:gd name="T32" fmla="*/ 2870772 w 7941"/>
                <a:gd name="T33" fmla="*/ 71708 h 411"/>
                <a:gd name="T34" fmla="*/ 3122440 w 7941"/>
                <a:gd name="T35" fmla="*/ 64996 h 411"/>
                <a:gd name="T36" fmla="*/ 3404614 w 7941"/>
                <a:gd name="T37" fmla="*/ 73386 h 411"/>
                <a:gd name="T38" fmla="*/ 3532036 w 7941"/>
                <a:gd name="T39" fmla="*/ 107801 h 411"/>
                <a:gd name="T40" fmla="*/ 3633403 w 7941"/>
                <a:gd name="T41" fmla="*/ 88490 h 411"/>
                <a:gd name="T42" fmla="*/ 3732545 w 7941"/>
                <a:gd name="T43" fmla="*/ 68352 h 411"/>
                <a:gd name="T44" fmla="*/ 3907950 w 7941"/>
                <a:gd name="T45" fmla="*/ 73386 h 411"/>
                <a:gd name="T46" fmla="*/ 4037597 w 7941"/>
                <a:gd name="T47" fmla="*/ 68352 h 411"/>
                <a:gd name="T48" fmla="*/ 4205375 w 7941"/>
                <a:gd name="T49" fmla="*/ 70030 h 411"/>
                <a:gd name="T50" fmla="*/ 4354088 w 7941"/>
                <a:gd name="T51" fmla="*/ 68352 h 411"/>
                <a:gd name="T52" fmla="*/ 4498988 w 7941"/>
                <a:gd name="T53" fmla="*/ 64996 h 411"/>
                <a:gd name="T54" fmla="*/ 4641482 w 7941"/>
                <a:gd name="T55" fmla="*/ 82474 h 411"/>
                <a:gd name="T56" fmla="*/ 4677541 w 7941"/>
                <a:gd name="T57" fmla="*/ 79320 h 411"/>
                <a:gd name="T58" fmla="*/ 4677974 w 7941"/>
                <a:gd name="T59" fmla="*/ 3 h 411"/>
                <a:gd name="T60" fmla="*/ 301 w 7941"/>
                <a:gd name="T61" fmla="*/ 11 h 41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1" h="411">
                  <a:moveTo>
                    <a:pt x="0" y="0"/>
                  </a:moveTo>
                  <a:cubicBezTo>
                    <a:pt x="10" y="101"/>
                    <a:pt x="3" y="276"/>
                    <a:pt x="12" y="334"/>
                  </a:cubicBezTo>
                  <a:cubicBezTo>
                    <a:pt x="20" y="392"/>
                    <a:pt x="23" y="346"/>
                    <a:pt x="54" y="350"/>
                  </a:cubicBezTo>
                  <a:cubicBezTo>
                    <a:pt x="128" y="352"/>
                    <a:pt x="139" y="346"/>
                    <a:pt x="199" y="328"/>
                  </a:cubicBezTo>
                  <a:cubicBezTo>
                    <a:pt x="339" y="379"/>
                    <a:pt x="413" y="328"/>
                    <a:pt x="445" y="326"/>
                  </a:cubicBezTo>
                  <a:cubicBezTo>
                    <a:pt x="618" y="356"/>
                    <a:pt x="723" y="364"/>
                    <a:pt x="774" y="342"/>
                  </a:cubicBezTo>
                  <a:cubicBezTo>
                    <a:pt x="836" y="373"/>
                    <a:pt x="919" y="341"/>
                    <a:pt x="1006" y="344"/>
                  </a:cubicBezTo>
                  <a:cubicBezTo>
                    <a:pt x="1143" y="361"/>
                    <a:pt x="1176" y="343"/>
                    <a:pt x="1239" y="333"/>
                  </a:cubicBezTo>
                  <a:cubicBezTo>
                    <a:pt x="1375" y="361"/>
                    <a:pt x="1462" y="326"/>
                    <a:pt x="1574" y="323"/>
                  </a:cubicBezTo>
                  <a:cubicBezTo>
                    <a:pt x="1864" y="372"/>
                    <a:pt x="1911" y="353"/>
                    <a:pt x="2078" y="323"/>
                  </a:cubicBezTo>
                  <a:cubicBezTo>
                    <a:pt x="2132" y="407"/>
                    <a:pt x="2348" y="353"/>
                    <a:pt x="2446" y="346"/>
                  </a:cubicBezTo>
                  <a:cubicBezTo>
                    <a:pt x="2570" y="360"/>
                    <a:pt x="2728" y="342"/>
                    <a:pt x="2788" y="323"/>
                  </a:cubicBezTo>
                  <a:cubicBezTo>
                    <a:pt x="2801" y="370"/>
                    <a:pt x="3077" y="339"/>
                    <a:pt x="3105" y="321"/>
                  </a:cubicBezTo>
                  <a:cubicBezTo>
                    <a:pt x="3365" y="343"/>
                    <a:pt x="3676" y="352"/>
                    <a:pt x="3873" y="306"/>
                  </a:cubicBezTo>
                  <a:cubicBezTo>
                    <a:pt x="3942" y="312"/>
                    <a:pt x="3951" y="309"/>
                    <a:pt x="4078" y="321"/>
                  </a:cubicBezTo>
                  <a:cubicBezTo>
                    <a:pt x="4177" y="402"/>
                    <a:pt x="4193" y="353"/>
                    <a:pt x="4610" y="331"/>
                  </a:cubicBezTo>
                  <a:cubicBezTo>
                    <a:pt x="4696" y="343"/>
                    <a:pt x="4723" y="379"/>
                    <a:pt x="4867" y="330"/>
                  </a:cubicBezTo>
                  <a:cubicBezTo>
                    <a:pt x="5029" y="359"/>
                    <a:pt x="5235" y="333"/>
                    <a:pt x="5293" y="321"/>
                  </a:cubicBezTo>
                  <a:cubicBezTo>
                    <a:pt x="5458" y="351"/>
                    <a:pt x="5568" y="353"/>
                    <a:pt x="5772" y="333"/>
                  </a:cubicBezTo>
                  <a:cubicBezTo>
                    <a:pt x="5822" y="335"/>
                    <a:pt x="5844" y="385"/>
                    <a:pt x="5987" y="380"/>
                  </a:cubicBezTo>
                  <a:cubicBezTo>
                    <a:pt x="6083" y="379"/>
                    <a:pt x="6102" y="362"/>
                    <a:pt x="6159" y="353"/>
                  </a:cubicBezTo>
                  <a:cubicBezTo>
                    <a:pt x="6268" y="365"/>
                    <a:pt x="6324" y="345"/>
                    <a:pt x="6326" y="326"/>
                  </a:cubicBezTo>
                  <a:cubicBezTo>
                    <a:pt x="6465" y="368"/>
                    <a:pt x="6524" y="330"/>
                    <a:pt x="6623" y="333"/>
                  </a:cubicBezTo>
                  <a:cubicBezTo>
                    <a:pt x="6750" y="411"/>
                    <a:pt x="6819" y="336"/>
                    <a:pt x="6844" y="326"/>
                  </a:cubicBezTo>
                  <a:cubicBezTo>
                    <a:pt x="6962" y="365"/>
                    <a:pt x="7037" y="343"/>
                    <a:pt x="7127" y="328"/>
                  </a:cubicBezTo>
                  <a:cubicBezTo>
                    <a:pt x="7236" y="351"/>
                    <a:pt x="7330" y="335"/>
                    <a:pt x="7379" y="326"/>
                  </a:cubicBezTo>
                  <a:cubicBezTo>
                    <a:pt x="7466" y="342"/>
                    <a:pt x="7602" y="343"/>
                    <a:pt x="7624" y="321"/>
                  </a:cubicBezTo>
                  <a:cubicBezTo>
                    <a:pt x="7694" y="324"/>
                    <a:pt x="7823" y="339"/>
                    <a:pt x="7866" y="345"/>
                  </a:cubicBezTo>
                  <a:cubicBezTo>
                    <a:pt x="7909" y="351"/>
                    <a:pt x="7913" y="397"/>
                    <a:pt x="7926" y="341"/>
                  </a:cubicBezTo>
                  <a:cubicBezTo>
                    <a:pt x="7939" y="285"/>
                    <a:pt x="7939" y="81"/>
                    <a:pt x="7941" y="9"/>
                  </a:cubicBezTo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  <a:lumOff val="0"/>
                    </a:schemeClr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8571976" y="3229898"/>
              <a:ext cx="0" cy="84777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is health?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44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</a:t>
            </a:r>
            <a:r>
              <a:rPr lang="en-GB" b="1" dirty="0"/>
              <a:t>World Health Organization</a:t>
            </a:r>
            <a:r>
              <a:rPr lang="en-GB" dirty="0"/>
              <a:t> (WHO) works to improve the health of people all over the world.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This </a:t>
            </a:r>
            <a:r>
              <a:rPr lang="en-GB" dirty="0"/>
              <a:t>is their explanation of what health is: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36288" y="2465513"/>
            <a:ext cx="7935688" cy="1381449"/>
            <a:chOff x="636288" y="2465513"/>
            <a:chExt cx="7935688" cy="1381449"/>
          </a:xfrm>
        </p:grpSpPr>
        <p:sp>
          <p:nvSpPr>
            <p:cNvPr id="7" name="Text Box 7"/>
            <p:cNvSpPr txBox="1"/>
            <p:nvPr/>
          </p:nvSpPr>
          <p:spPr>
            <a:xfrm>
              <a:off x="935810" y="2632288"/>
              <a:ext cx="7362796" cy="107013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Health is a state of complete physical, mental and social well-being and not merely the absence of disease or infirmity.</a:t>
              </a:r>
              <a:endPara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36288" y="3466160"/>
              <a:ext cx="7935688" cy="380802"/>
            </a:xfrm>
            <a:custGeom>
              <a:avLst/>
              <a:gdLst>
                <a:gd name="T0" fmla="*/ 301 w 7941"/>
                <a:gd name="T1" fmla="*/ 11 h 411"/>
                <a:gd name="T2" fmla="*/ 3238 w 7941"/>
                <a:gd name="T3" fmla="*/ 74067 h 411"/>
                <a:gd name="T4" fmla="*/ 28063 w 7941"/>
                <a:gd name="T5" fmla="*/ 86715 h 411"/>
                <a:gd name="T6" fmla="*/ 113864 w 7941"/>
                <a:gd name="T7" fmla="*/ 70030 h 411"/>
                <a:gd name="T8" fmla="*/ 258764 w 7941"/>
                <a:gd name="T9" fmla="*/ 68352 h 411"/>
                <a:gd name="T10" fmla="*/ 453235 w 7941"/>
                <a:gd name="T11" fmla="*/ 80099 h 411"/>
                <a:gd name="T12" fmla="*/ 590508 w 7941"/>
                <a:gd name="T13" fmla="*/ 81777 h 411"/>
                <a:gd name="T14" fmla="*/ 727781 w 7941"/>
                <a:gd name="T15" fmla="*/ 73386 h 411"/>
                <a:gd name="T16" fmla="*/ 926065 w 7941"/>
                <a:gd name="T17" fmla="*/ 66674 h 411"/>
                <a:gd name="T18" fmla="*/ 1223491 w 7941"/>
                <a:gd name="T19" fmla="*/ 66674 h 411"/>
                <a:gd name="T20" fmla="*/ 1440841 w 7941"/>
                <a:gd name="T21" fmla="*/ 83455 h 411"/>
                <a:gd name="T22" fmla="*/ 1642938 w 7941"/>
                <a:gd name="T23" fmla="*/ 66674 h 411"/>
                <a:gd name="T24" fmla="*/ 1829782 w 7941"/>
                <a:gd name="T25" fmla="*/ 64996 h 411"/>
                <a:gd name="T26" fmla="*/ 2283547 w 7941"/>
                <a:gd name="T27" fmla="*/ 54927 h 411"/>
                <a:gd name="T28" fmla="*/ 2404533 w 7941"/>
                <a:gd name="T29" fmla="*/ 65398 h 411"/>
                <a:gd name="T30" fmla="*/ 2719064 w 7941"/>
                <a:gd name="T31" fmla="*/ 72621 h 411"/>
                <a:gd name="T32" fmla="*/ 2870772 w 7941"/>
                <a:gd name="T33" fmla="*/ 71708 h 411"/>
                <a:gd name="T34" fmla="*/ 3122440 w 7941"/>
                <a:gd name="T35" fmla="*/ 64996 h 411"/>
                <a:gd name="T36" fmla="*/ 3404614 w 7941"/>
                <a:gd name="T37" fmla="*/ 73386 h 411"/>
                <a:gd name="T38" fmla="*/ 3532036 w 7941"/>
                <a:gd name="T39" fmla="*/ 107801 h 411"/>
                <a:gd name="T40" fmla="*/ 3633403 w 7941"/>
                <a:gd name="T41" fmla="*/ 88490 h 411"/>
                <a:gd name="T42" fmla="*/ 3732545 w 7941"/>
                <a:gd name="T43" fmla="*/ 68352 h 411"/>
                <a:gd name="T44" fmla="*/ 3907950 w 7941"/>
                <a:gd name="T45" fmla="*/ 73386 h 411"/>
                <a:gd name="T46" fmla="*/ 4037597 w 7941"/>
                <a:gd name="T47" fmla="*/ 68352 h 411"/>
                <a:gd name="T48" fmla="*/ 4205375 w 7941"/>
                <a:gd name="T49" fmla="*/ 70030 h 411"/>
                <a:gd name="T50" fmla="*/ 4354088 w 7941"/>
                <a:gd name="T51" fmla="*/ 68352 h 411"/>
                <a:gd name="T52" fmla="*/ 4498988 w 7941"/>
                <a:gd name="T53" fmla="*/ 64996 h 411"/>
                <a:gd name="T54" fmla="*/ 4641482 w 7941"/>
                <a:gd name="T55" fmla="*/ 82474 h 411"/>
                <a:gd name="T56" fmla="*/ 4677541 w 7941"/>
                <a:gd name="T57" fmla="*/ 79320 h 411"/>
                <a:gd name="T58" fmla="*/ 4677974 w 7941"/>
                <a:gd name="T59" fmla="*/ 3 h 411"/>
                <a:gd name="T60" fmla="*/ 301 w 7941"/>
                <a:gd name="T61" fmla="*/ 11 h 41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1" h="411">
                  <a:moveTo>
                    <a:pt x="0" y="0"/>
                  </a:moveTo>
                  <a:cubicBezTo>
                    <a:pt x="10" y="101"/>
                    <a:pt x="3" y="276"/>
                    <a:pt x="12" y="334"/>
                  </a:cubicBezTo>
                  <a:cubicBezTo>
                    <a:pt x="20" y="392"/>
                    <a:pt x="23" y="346"/>
                    <a:pt x="54" y="350"/>
                  </a:cubicBezTo>
                  <a:cubicBezTo>
                    <a:pt x="128" y="352"/>
                    <a:pt x="139" y="346"/>
                    <a:pt x="199" y="328"/>
                  </a:cubicBezTo>
                  <a:cubicBezTo>
                    <a:pt x="339" y="379"/>
                    <a:pt x="413" y="328"/>
                    <a:pt x="445" y="326"/>
                  </a:cubicBezTo>
                  <a:cubicBezTo>
                    <a:pt x="618" y="356"/>
                    <a:pt x="723" y="364"/>
                    <a:pt x="774" y="342"/>
                  </a:cubicBezTo>
                  <a:cubicBezTo>
                    <a:pt x="836" y="373"/>
                    <a:pt x="919" y="341"/>
                    <a:pt x="1006" y="344"/>
                  </a:cubicBezTo>
                  <a:cubicBezTo>
                    <a:pt x="1143" y="361"/>
                    <a:pt x="1176" y="343"/>
                    <a:pt x="1239" y="333"/>
                  </a:cubicBezTo>
                  <a:cubicBezTo>
                    <a:pt x="1375" y="361"/>
                    <a:pt x="1462" y="326"/>
                    <a:pt x="1574" y="323"/>
                  </a:cubicBezTo>
                  <a:cubicBezTo>
                    <a:pt x="1864" y="372"/>
                    <a:pt x="1911" y="353"/>
                    <a:pt x="2078" y="323"/>
                  </a:cubicBezTo>
                  <a:cubicBezTo>
                    <a:pt x="2132" y="407"/>
                    <a:pt x="2348" y="353"/>
                    <a:pt x="2446" y="346"/>
                  </a:cubicBezTo>
                  <a:cubicBezTo>
                    <a:pt x="2570" y="360"/>
                    <a:pt x="2728" y="342"/>
                    <a:pt x="2788" y="323"/>
                  </a:cubicBezTo>
                  <a:cubicBezTo>
                    <a:pt x="2801" y="370"/>
                    <a:pt x="3077" y="339"/>
                    <a:pt x="3105" y="321"/>
                  </a:cubicBezTo>
                  <a:cubicBezTo>
                    <a:pt x="3365" y="343"/>
                    <a:pt x="3676" y="352"/>
                    <a:pt x="3873" y="306"/>
                  </a:cubicBezTo>
                  <a:cubicBezTo>
                    <a:pt x="3942" y="312"/>
                    <a:pt x="3951" y="309"/>
                    <a:pt x="4078" y="321"/>
                  </a:cubicBezTo>
                  <a:cubicBezTo>
                    <a:pt x="4177" y="402"/>
                    <a:pt x="4193" y="353"/>
                    <a:pt x="4610" y="331"/>
                  </a:cubicBezTo>
                  <a:cubicBezTo>
                    <a:pt x="4696" y="343"/>
                    <a:pt x="4723" y="379"/>
                    <a:pt x="4867" y="330"/>
                  </a:cubicBezTo>
                  <a:cubicBezTo>
                    <a:pt x="5029" y="359"/>
                    <a:pt x="5235" y="333"/>
                    <a:pt x="5293" y="321"/>
                  </a:cubicBezTo>
                  <a:cubicBezTo>
                    <a:pt x="5458" y="351"/>
                    <a:pt x="5568" y="353"/>
                    <a:pt x="5772" y="333"/>
                  </a:cubicBezTo>
                  <a:cubicBezTo>
                    <a:pt x="5822" y="335"/>
                    <a:pt x="5844" y="385"/>
                    <a:pt x="5987" y="380"/>
                  </a:cubicBezTo>
                  <a:cubicBezTo>
                    <a:pt x="6083" y="379"/>
                    <a:pt x="6102" y="362"/>
                    <a:pt x="6159" y="353"/>
                  </a:cubicBezTo>
                  <a:cubicBezTo>
                    <a:pt x="6268" y="365"/>
                    <a:pt x="6324" y="345"/>
                    <a:pt x="6326" y="326"/>
                  </a:cubicBezTo>
                  <a:cubicBezTo>
                    <a:pt x="6465" y="368"/>
                    <a:pt x="6524" y="330"/>
                    <a:pt x="6623" y="333"/>
                  </a:cubicBezTo>
                  <a:cubicBezTo>
                    <a:pt x="6750" y="411"/>
                    <a:pt x="6819" y="336"/>
                    <a:pt x="6844" y="326"/>
                  </a:cubicBezTo>
                  <a:cubicBezTo>
                    <a:pt x="6962" y="365"/>
                    <a:pt x="7037" y="343"/>
                    <a:pt x="7127" y="328"/>
                  </a:cubicBezTo>
                  <a:cubicBezTo>
                    <a:pt x="7236" y="351"/>
                    <a:pt x="7330" y="335"/>
                    <a:pt x="7379" y="326"/>
                  </a:cubicBezTo>
                  <a:cubicBezTo>
                    <a:pt x="7466" y="342"/>
                    <a:pt x="7602" y="343"/>
                    <a:pt x="7624" y="321"/>
                  </a:cubicBezTo>
                  <a:cubicBezTo>
                    <a:pt x="7694" y="324"/>
                    <a:pt x="7823" y="339"/>
                    <a:pt x="7866" y="345"/>
                  </a:cubicBezTo>
                  <a:cubicBezTo>
                    <a:pt x="7909" y="351"/>
                    <a:pt x="7913" y="397"/>
                    <a:pt x="7926" y="341"/>
                  </a:cubicBezTo>
                  <a:cubicBezTo>
                    <a:pt x="7939" y="285"/>
                    <a:pt x="7939" y="81"/>
                    <a:pt x="7941" y="9"/>
                  </a:cubicBezTo>
                </a:path>
              </a:pathLst>
            </a:custGeom>
            <a:noFill/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  <a:lumOff val="0"/>
                    </a:schemeClr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flipV="1">
              <a:off x="636288" y="2465513"/>
              <a:ext cx="7935688" cy="380802"/>
            </a:xfrm>
            <a:custGeom>
              <a:avLst/>
              <a:gdLst>
                <a:gd name="T0" fmla="*/ 301 w 7941"/>
                <a:gd name="T1" fmla="*/ 11 h 411"/>
                <a:gd name="T2" fmla="*/ 3238 w 7941"/>
                <a:gd name="T3" fmla="*/ 74067 h 411"/>
                <a:gd name="T4" fmla="*/ 28063 w 7941"/>
                <a:gd name="T5" fmla="*/ 86715 h 411"/>
                <a:gd name="T6" fmla="*/ 113864 w 7941"/>
                <a:gd name="T7" fmla="*/ 70030 h 411"/>
                <a:gd name="T8" fmla="*/ 258764 w 7941"/>
                <a:gd name="T9" fmla="*/ 68352 h 411"/>
                <a:gd name="T10" fmla="*/ 453235 w 7941"/>
                <a:gd name="T11" fmla="*/ 80099 h 411"/>
                <a:gd name="T12" fmla="*/ 590508 w 7941"/>
                <a:gd name="T13" fmla="*/ 81777 h 411"/>
                <a:gd name="T14" fmla="*/ 727781 w 7941"/>
                <a:gd name="T15" fmla="*/ 73386 h 411"/>
                <a:gd name="T16" fmla="*/ 926065 w 7941"/>
                <a:gd name="T17" fmla="*/ 66674 h 411"/>
                <a:gd name="T18" fmla="*/ 1223491 w 7941"/>
                <a:gd name="T19" fmla="*/ 66674 h 411"/>
                <a:gd name="T20" fmla="*/ 1440841 w 7941"/>
                <a:gd name="T21" fmla="*/ 83455 h 411"/>
                <a:gd name="T22" fmla="*/ 1642938 w 7941"/>
                <a:gd name="T23" fmla="*/ 66674 h 411"/>
                <a:gd name="T24" fmla="*/ 1829782 w 7941"/>
                <a:gd name="T25" fmla="*/ 64996 h 411"/>
                <a:gd name="T26" fmla="*/ 2283547 w 7941"/>
                <a:gd name="T27" fmla="*/ 54927 h 411"/>
                <a:gd name="T28" fmla="*/ 2404533 w 7941"/>
                <a:gd name="T29" fmla="*/ 65398 h 411"/>
                <a:gd name="T30" fmla="*/ 2719064 w 7941"/>
                <a:gd name="T31" fmla="*/ 72621 h 411"/>
                <a:gd name="T32" fmla="*/ 2870772 w 7941"/>
                <a:gd name="T33" fmla="*/ 71708 h 411"/>
                <a:gd name="T34" fmla="*/ 3122440 w 7941"/>
                <a:gd name="T35" fmla="*/ 64996 h 411"/>
                <a:gd name="T36" fmla="*/ 3404614 w 7941"/>
                <a:gd name="T37" fmla="*/ 73386 h 411"/>
                <a:gd name="T38" fmla="*/ 3532036 w 7941"/>
                <a:gd name="T39" fmla="*/ 107801 h 411"/>
                <a:gd name="T40" fmla="*/ 3633403 w 7941"/>
                <a:gd name="T41" fmla="*/ 88490 h 411"/>
                <a:gd name="T42" fmla="*/ 3732545 w 7941"/>
                <a:gd name="T43" fmla="*/ 68352 h 411"/>
                <a:gd name="T44" fmla="*/ 3907950 w 7941"/>
                <a:gd name="T45" fmla="*/ 73386 h 411"/>
                <a:gd name="T46" fmla="*/ 4037597 w 7941"/>
                <a:gd name="T47" fmla="*/ 68352 h 411"/>
                <a:gd name="T48" fmla="*/ 4205375 w 7941"/>
                <a:gd name="T49" fmla="*/ 70030 h 411"/>
                <a:gd name="T50" fmla="*/ 4354088 w 7941"/>
                <a:gd name="T51" fmla="*/ 68352 h 411"/>
                <a:gd name="T52" fmla="*/ 4498988 w 7941"/>
                <a:gd name="T53" fmla="*/ 64996 h 411"/>
                <a:gd name="T54" fmla="*/ 4641482 w 7941"/>
                <a:gd name="T55" fmla="*/ 82474 h 411"/>
                <a:gd name="T56" fmla="*/ 4677541 w 7941"/>
                <a:gd name="T57" fmla="*/ 79320 h 411"/>
                <a:gd name="T58" fmla="*/ 4677974 w 7941"/>
                <a:gd name="T59" fmla="*/ 3 h 411"/>
                <a:gd name="T60" fmla="*/ 301 w 7941"/>
                <a:gd name="T61" fmla="*/ 11 h 41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1" h="411">
                  <a:moveTo>
                    <a:pt x="0" y="0"/>
                  </a:moveTo>
                  <a:cubicBezTo>
                    <a:pt x="10" y="101"/>
                    <a:pt x="3" y="276"/>
                    <a:pt x="12" y="334"/>
                  </a:cubicBezTo>
                  <a:cubicBezTo>
                    <a:pt x="20" y="392"/>
                    <a:pt x="23" y="346"/>
                    <a:pt x="54" y="350"/>
                  </a:cubicBezTo>
                  <a:cubicBezTo>
                    <a:pt x="128" y="352"/>
                    <a:pt x="139" y="346"/>
                    <a:pt x="199" y="328"/>
                  </a:cubicBezTo>
                  <a:cubicBezTo>
                    <a:pt x="339" y="379"/>
                    <a:pt x="413" y="328"/>
                    <a:pt x="445" y="326"/>
                  </a:cubicBezTo>
                  <a:cubicBezTo>
                    <a:pt x="618" y="356"/>
                    <a:pt x="723" y="364"/>
                    <a:pt x="774" y="342"/>
                  </a:cubicBezTo>
                  <a:cubicBezTo>
                    <a:pt x="836" y="373"/>
                    <a:pt x="919" y="341"/>
                    <a:pt x="1006" y="344"/>
                  </a:cubicBezTo>
                  <a:cubicBezTo>
                    <a:pt x="1143" y="361"/>
                    <a:pt x="1176" y="343"/>
                    <a:pt x="1239" y="333"/>
                  </a:cubicBezTo>
                  <a:cubicBezTo>
                    <a:pt x="1375" y="361"/>
                    <a:pt x="1462" y="326"/>
                    <a:pt x="1574" y="323"/>
                  </a:cubicBezTo>
                  <a:cubicBezTo>
                    <a:pt x="1864" y="372"/>
                    <a:pt x="1911" y="353"/>
                    <a:pt x="2078" y="323"/>
                  </a:cubicBezTo>
                  <a:cubicBezTo>
                    <a:pt x="2132" y="407"/>
                    <a:pt x="2348" y="353"/>
                    <a:pt x="2446" y="346"/>
                  </a:cubicBezTo>
                  <a:cubicBezTo>
                    <a:pt x="2570" y="360"/>
                    <a:pt x="2728" y="342"/>
                    <a:pt x="2788" y="323"/>
                  </a:cubicBezTo>
                  <a:cubicBezTo>
                    <a:pt x="2801" y="370"/>
                    <a:pt x="3077" y="339"/>
                    <a:pt x="3105" y="321"/>
                  </a:cubicBezTo>
                  <a:cubicBezTo>
                    <a:pt x="3365" y="343"/>
                    <a:pt x="3676" y="352"/>
                    <a:pt x="3873" y="306"/>
                  </a:cubicBezTo>
                  <a:cubicBezTo>
                    <a:pt x="3942" y="312"/>
                    <a:pt x="3951" y="309"/>
                    <a:pt x="4078" y="321"/>
                  </a:cubicBezTo>
                  <a:cubicBezTo>
                    <a:pt x="4177" y="402"/>
                    <a:pt x="4193" y="353"/>
                    <a:pt x="4610" y="331"/>
                  </a:cubicBezTo>
                  <a:cubicBezTo>
                    <a:pt x="4696" y="343"/>
                    <a:pt x="4723" y="379"/>
                    <a:pt x="4867" y="330"/>
                  </a:cubicBezTo>
                  <a:cubicBezTo>
                    <a:pt x="5029" y="359"/>
                    <a:pt x="5235" y="333"/>
                    <a:pt x="5293" y="321"/>
                  </a:cubicBezTo>
                  <a:cubicBezTo>
                    <a:pt x="5458" y="351"/>
                    <a:pt x="5568" y="353"/>
                    <a:pt x="5772" y="333"/>
                  </a:cubicBezTo>
                  <a:cubicBezTo>
                    <a:pt x="5822" y="335"/>
                    <a:pt x="5844" y="385"/>
                    <a:pt x="5987" y="380"/>
                  </a:cubicBezTo>
                  <a:cubicBezTo>
                    <a:pt x="6083" y="379"/>
                    <a:pt x="6102" y="362"/>
                    <a:pt x="6159" y="353"/>
                  </a:cubicBezTo>
                  <a:cubicBezTo>
                    <a:pt x="6268" y="365"/>
                    <a:pt x="6324" y="345"/>
                    <a:pt x="6326" y="326"/>
                  </a:cubicBezTo>
                  <a:cubicBezTo>
                    <a:pt x="6465" y="368"/>
                    <a:pt x="6524" y="330"/>
                    <a:pt x="6623" y="333"/>
                  </a:cubicBezTo>
                  <a:cubicBezTo>
                    <a:pt x="6750" y="411"/>
                    <a:pt x="6819" y="336"/>
                    <a:pt x="6844" y="326"/>
                  </a:cubicBezTo>
                  <a:cubicBezTo>
                    <a:pt x="6962" y="365"/>
                    <a:pt x="7037" y="343"/>
                    <a:pt x="7127" y="328"/>
                  </a:cubicBezTo>
                  <a:cubicBezTo>
                    <a:pt x="7236" y="351"/>
                    <a:pt x="7330" y="335"/>
                    <a:pt x="7379" y="326"/>
                  </a:cubicBezTo>
                  <a:cubicBezTo>
                    <a:pt x="7466" y="342"/>
                    <a:pt x="7602" y="343"/>
                    <a:pt x="7624" y="321"/>
                  </a:cubicBezTo>
                  <a:cubicBezTo>
                    <a:pt x="7694" y="324"/>
                    <a:pt x="7823" y="339"/>
                    <a:pt x="7866" y="345"/>
                  </a:cubicBezTo>
                  <a:cubicBezTo>
                    <a:pt x="7909" y="351"/>
                    <a:pt x="7913" y="397"/>
                    <a:pt x="7926" y="341"/>
                  </a:cubicBezTo>
                  <a:cubicBezTo>
                    <a:pt x="7939" y="285"/>
                    <a:pt x="7939" y="81"/>
                    <a:pt x="7941" y="9"/>
                  </a:cubicBezTo>
                </a:path>
              </a:pathLst>
            </a:custGeom>
            <a:noFill/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  <a:lumOff val="0"/>
                    </a:schemeClr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36288" y="2729573"/>
              <a:ext cx="0" cy="8477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571976" y="2729573"/>
              <a:ext cx="0" cy="8477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</TotalTime>
  <Words>101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2019-02-14T15:59:40Z</dcterms:created>
  <dcterms:modified xsi:type="dcterms:W3CDTF">2019-02-14T16:18:12Z</dcterms:modified>
</cp:coreProperties>
</file>