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Symptoms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79705" y="794114"/>
            <a:ext cx="5599993" cy="1276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dirty="0"/>
              <a:t>Complete the sentences in the box.</a:t>
            </a:r>
          </a:p>
          <a:p>
            <a:pPr lvl="0">
              <a:defRPr/>
            </a:pPr>
            <a:r>
              <a:rPr lang="en-GB" dirty="0"/>
              <a:t>You can only use the words </a:t>
            </a:r>
            <a:r>
              <a:rPr lang="en-GB" b="1" dirty="0"/>
              <a:t>always</a:t>
            </a:r>
            <a:r>
              <a:rPr lang="en-GB" dirty="0"/>
              <a:t>, </a:t>
            </a:r>
            <a:r>
              <a:rPr lang="en-GB" b="1" dirty="0"/>
              <a:t>usually</a:t>
            </a:r>
            <a:r>
              <a:rPr lang="en-GB" dirty="0"/>
              <a:t>, </a:t>
            </a:r>
            <a:r>
              <a:rPr lang="en-GB" b="1" dirty="0"/>
              <a:t>sometimes</a:t>
            </a:r>
            <a:r>
              <a:rPr lang="en-GB" dirty="0"/>
              <a:t> and </a:t>
            </a:r>
            <a:r>
              <a:rPr lang="en-GB" b="1" dirty="0"/>
              <a:t>never</a:t>
            </a:r>
            <a:r>
              <a:rPr lang="en-GB" dirty="0"/>
              <a:t> to fill the gaps.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705" y="2139350"/>
            <a:ext cx="8748828" cy="409754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18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People who have ill health ………………………………… show symptoms.</a:t>
            </a:r>
          </a:p>
          <a:p>
            <a:pPr>
              <a:spcAft>
                <a:spcPts val="18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Changes in a person’s normal body appearance are ………………………………… symptoms of ill health.</a:t>
            </a:r>
          </a:p>
          <a:p>
            <a:pPr>
              <a:spcAft>
                <a:spcPts val="18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Changes in a person’s normal body functions are ………………………………… symptoms of ill health.</a:t>
            </a:r>
          </a:p>
          <a:p>
            <a:pPr>
              <a:spcAft>
                <a:spcPts val="18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Changes in a person’s normal behaviour are ………………………………… symptoms of ill health.</a:t>
            </a:r>
          </a:p>
          <a:p>
            <a:pPr>
              <a:spcAft>
                <a:spcPts val="18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‘normal’ is ………………………………… different in different people.</a:t>
            </a:r>
          </a:p>
          <a:p>
            <a:pPr>
              <a:spcAft>
                <a:spcPts val="18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Changes in your body and behaviour are ………………………………… just part of growing older.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260" y="185491"/>
            <a:ext cx="3115586" cy="1798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9</TotalTime>
  <Words>103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2019-02-13T16:16:19Z</dcterms:created>
  <dcterms:modified xsi:type="dcterms:W3CDTF">2019-02-13T16:25:49Z</dcterms:modified>
</cp:coreProperties>
</file>