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 check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2285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/>
              <a:t>Part 1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Read the statements in the table about health.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Some are </a:t>
            </a:r>
            <a:r>
              <a:rPr lang="en-GB" b="1" dirty="0"/>
              <a:t>right</a:t>
            </a:r>
            <a:r>
              <a:rPr lang="en-GB" dirty="0"/>
              <a:t> and some are </a:t>
            </a:r>
            <a:r>
              <a:rPr lang="en-GB" b="1" dirty="0"/>
              <a:t>wrong</a:t>
            </a:r>
            <a:r>
              <a:rPr lang="en-GB" dirty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 only need to think about your health when you’re ill.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 are either healthy or ill. There is nothing in-between.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 can’t do anything to change your health.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Health and fitness are the same thing.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848" y="74322"/>
            <a:ext cx="1814780" cy="2290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31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 check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2285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/>
              <a:t>Part </a:t>
            </a:r>
            <a:r>
              <a:rPr lang="en-GB" b="1" dirty="0" smtClean="0"/>
              <a:t>2</a:t>
            </a:r>
            <a:endParaRPr lang="en-GB" b="1" dirty="0"/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Read the statements in the table about health.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Some are </a:t>
            </a:r>
            <a:r>
              <a:rPr lang="en-GB" b="1" dirty="0"/>
              <a:t>right</a:t>
            </a:r>
            <a:r>
              <a:rPr lang="en-GB" dirty="0"/>
              <a:t> and some are </a:t>
            </a:r>
            <a:r>
              <a:rPr lang="en-GB" b="1" dirty="0"/>
              <a:t>wrong</a:t>
            </a:r>
            <a:r>
              <a:rPr lang="en-GB" dirty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Everybody can have ill health.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stay healthy you must take care of both your body and your mind.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health of </a:t>
            </a:r>
            <a:r>
              <a:rPr lang="en-GB" sz="170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your </a:t>
            </a:r>
            <a:r>
              <a:rPr lang="en-GB" sz="170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thoughts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your emotions is called your physical health.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health of your body is called your mental health.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848" y="74322"/>
            <a:ext cx="1814780" cy="2290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14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 check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2285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/>
              <a:t>Part </a:t>
            </a:r>
            <a:r>
              <a:rPr lang="en-GB" b="1" dirty="0" smtClean="0"/>
              <a:t>3</a:t>
            </a:r>
            <a:endParaRPr lang="en-GB" b="1" dirty="0"/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Read the statements in the table about health.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Some are </a:t>
            </a:r>
            <a:r>
              <a:rPr lang="en-GB" b="1" dirty="0"/>
              <a:t>right</a:t>
            </a:r>
            <a:r>
              <a:rPr lang="en-GB" dirty="0"/>
              <a:t> and some are </a:t>
            </a:r>
            <a:r>
              <a:rPr lang="en-GB" b="1" dirty="0"/>
              <a:t>wrong</a:t>
            </a:r>
            <a:r>
              <a:rPr lang="en-GB" dirty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Everybody has mental health.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Mental ill health affects lots of people.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Your physical health can affect your mental health.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Your mental health can affect your physical health.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848" y="74322"/>
            <a:ext cx="1814780" cy="2290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11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283</Words>
  <Application>Microsoft Office PowerPoint</Application>
  <PresentationFormat>On-screen Show (4:3)</PresentationFormat>
  <Paragraphs>51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2019-02-11T17:38:05Z</dcterms:created>
  <dcterms:modified xsi:type="dcterms:W3CDTF">2019-02-12T15:57:22Z</dcterms:modified>
</cp:coreProperties>
</file>