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FF00"/>
    <a:srgbClr val="007600"/>
    <a:srgbClr val="3737FF"/>
    <a:srgbClr val="5B5BFF"/>
    <a:srgbClr val="000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51" autoAdjust="0"/>
  </p:normalViewPr>
  <p:slideViewPr>
    <p:cSldViewPr snapToGrid="0">
      <p:cViewPr varScale="1">
        <p:scale>
          <a:sx n="111" d="100"/>
          <a:sy n="111" d="100"/>
        </p:scale>
        <p:origin x="151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3BC92B-20E3-4759-9EA2-4291CE070368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E7C73D-9F36-4409-AC4D-B1068866F4E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4129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4406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9756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113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2509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4748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9058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8956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81378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775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576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3256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9729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045666-C2DB-4374-98FD-31A24254EBAB}" type="datetimeFigureOut">
              <a:rPr lang="en-GB" smtClean="0"/>
              <a:t>18/02/2019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6752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44244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lvl="0">
              <a:defRPr/>
            </a:pPr>
            <a:r>
              <a:rPr lang="en-US" dirty="0"/>
              <a:t>What causes disease?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863125"/>
            <a:ext cx="8285163" cy="5382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GB" dirty="0" smtClean="0"/>
              <a:t> </a:t>
            </a:r>
            <a:endParaRPr lang="en-GB" dirty="0"/>
          </a:p>
          <a:p>
            <a:pPr lvl="0">
              <a:defRPr/>
            </a:pPr>
            <a:endParaRPr lang="en-GB" dirty="0" smtClean="0"/>
          </a:p>
          <a:p>
            <a:pPr lvl="0">
              <a:defRPr/>
            </a:pPr>
            <a:endParaRPr lang="en-GB" dirty="0"/>
          </a:p>
          <a:p>
            <a:pPr lvl="0">
              <a:defRPr/>
            </a:pPr>
            <a:endParaRPr lang="en-GB" dirty="0" smtClean="0"/>
          </a:p>
          <a:p>
            <a:pPr lvl="0">
              <a:defRPr/>
            </a:pPr>
            <a:endParaRPr lang="en-GB" dirty="0"/>
          </a:p>
          <a:p>
            <a:pPr lvl="0">
              <a:defRPr/>
            </a:pPr>
            <a:endParaRPr lang="en-GB" dirty="0" smtClean="0"/>
          </a:p>
          <a:p>
            <a:pPr lvl="0">
              <a:defRPr/>
            </a:pPr>
            <a:endParaRPr lang="en-GB" dirty="0"/>
          </a:p>
          <a:p>
            <a:pPr lvl="0">
              <a:defRPr/>
            </a:pPr>
            <a:endParaRPr lang="en-GB" dirty="0" smtClean="0"/>
          </a:p>
          <a:p>
            <a:pPr lvl="0">
              <a:defRPr/>
            </a:pPr>
            <a:endParaRPr lang="en-GB" dirty="0"/>
          </a:p>
          <a:p>
            <a:pPr lvl="0">
              <a:defRPr/>
            </a:pPr>
            <a:endParaRPr lang="en-GB" dirty="0"/>
          </a:p>
          <a:p>
            <a:pPr lvl="0">
              <a:defRPr/>
            </a:pPr>
            <a:r>
              <a:rPr lang="en-GB" dirty="0"/>
              <a:t>Diseases </a:t>
            </a:r>
            <a:r>
              <a:rPr lang="en-GB"/>
              <a:t>are </a:t>
            </a:r>
            <a:r>
              <a:rPr lang="en-GB" smtClean="0"/>
              <a:t>a </a:t>
            </a:r>
            <a:r>
              <a:rPr lang="en-GB" dirty="0"/>
              <a:t>cause of ill health. </a:t>
            </a:r>
          </a:p>
          <a:p>
            <a:pPr lvl="0">
              <a:defRPr/>
            </a:pPr>
            <a:endParaRPr lang="en-GB" dirty="0"/>
          </a:p>
          <a:p>
            <a:pPr lvl="0">
              <a:defRPr/>
            </a:pPr>
            <a:r>
              <a:rPr lang="en-GB" dirty="0"/>
              <a:t>Draw pictures of some things that you think can cause disease.</a:t>
            </a: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9436" y="1250133"/>
            <a:ext cx="2249365" cy="242471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00577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.BEST_PPt_First slide ready.pptx" id="{381E4D17-69CB-42C3-85C1-2E8F8736608A}" vid="{03D53ADA-BC75-4EEB-AF83-964927EF2CE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.BEST_PPt_First slide ready</Template>
  <TotalTime>3</TotalTime>
  <Words>26</Words>
  <Application>Microsoft Office PowerPoint</Application>
  <PresentationFormat>On-screen Show (4:3)</PresentationFormat>
  <Paragraphs>15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Office Theme</vt:lpstr>
      <vt:lpstr>PowerPoint Presentation</vt:lpstr>
    </vt:vector>
  </TitlesOfParts>
  <Company>University of York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Alistair Moore</dc:creator>
  <cp:lastModifiedBy>Alistair Moore</cp:lastModifiedBy>
  <cp:revision>4</cp:revision>
  <dcterms:created xsi:type="dcterms:W3CDTF">2019-02-12T13:02:38Z</dcterms:created>
  <dcterms:modified xsi:type="dcterms:W3CDTF">2019-02-18T09:53:22Z</dcterms:modified>
</cp:coreProperties>
</file>

<file path=docProps/thumbnail.jpeg>
</file>