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Only humans?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about diseases is correct?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humans can get diseases.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humans and other animals can get diseases.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humans, other animals and plants can get diseases.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organisms can get diseases.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51" y="1069213"/>
            <a:ext cx="2338884" cy="19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47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2019-02-17T15:50:15Z</dcterms:created>
  <dcterms:modified xsi:type="dcterms:W3CDTF">2019-04-17T11:20:47Z</dcterms:modified>
</cp:coreProperties>
</file>