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5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2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would happen if…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502330"/>
            <a:ext cx="8285163" cy="2544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talk about in 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1</a:t>
            </a:r>
            <a:r>
              <a:rPr lang="en-GB" dirty="0" smtClean="0"/>
              <a:t>   </a:t>
            </a:r>
            <a:r>
              <a:rPr lang="en-GB" dirty="0" smtClean="0"/>
              <a:t>Do </a:t>
            </a:r>
            <a:r>
              <a:rPr lang="en-GB" dirty="0"/>
              <a:t>you agree that </a:t>
            </a:r>
            <a:r>
              <a:rPr lang="en-GB" dirty="0" smtClean="0"/>
              <a:t>the thing </a:t>
            </a:r>
            <a:r>
              <a:rPr lang="en-GB" dirty="0"/>
              <a:t>in each picture can cause disease</a:t>
            </a:r>
            <a:r>
              <a:rPr lang="en-GB" dirty="0" smtClean="0"/>
              <a:t>?</a:t>
            </a:r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2</a:t>
            </a:r>
            <a:r>
              <a:rPr lang="en-GB" dirty="0" smtClean="0"/>
              <a:t>   How does each thing cause disease?</a:t>
            </a: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3</a:t>
            </a:r>
            <a:r>
              <a:rPr lang="en-GB" dirty="0" smtClean="0"/>
              <a:t>   </a:t>
            </a:r>
            <a:r>
              <a:rPr lang="en-GB" dirty="0" smtClean="0"/>
              <a:t>Can </a:t>
            </a:r>
            <a:r>
              <a:rPr lang="en-GB" dirty="0"/>
              <a:t>you think of any more things that cause disease?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1" y="871269"/>
            <a:ext cx="4123426" cy="23291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Your teacher has given you some </a:t>
            </a:r>
            <a:r>
              <a:rPr lang="en-GB" dirty="0" smtClean="0"/>
              <a:t>pictures.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They show things that can cause disease.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66" y="948900"/>
            <a:ext cx="3505297" cy="22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What would happen if…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2812212"/>
            <a:ext cx="8285163" cy="3467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work on in </a:t>
            </a:r>
            <a:r>
              <a:rPr lang="en-GB" b="1" dirty="0"/>
              <a:t>your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Write a short story called “What would happen if…”</a:t>
            </a:r>
            <a:endParaRPr lang="en-GB" dirty="0"/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Include in your story: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a </a:t>
            </a:r>
            <a:r>
              <a:rPr lang="en-GB" dirty="0"/>
              <a:t>person called Ali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what </a:t>
            </a:r>
            <a:r>
              <a:rPr lang="en-GB" dirty="0"/>
              <a:t>would happen if Ali did, or came into contact with, the things in the pictures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how </a:t>
            </a:r>
            <a:r>
              <a:rPr lang="en-GB" dirty="0"/>
              <a:t>this could lead to disease.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3998" y="865960"/>
            <a:ext cx="2564712" cy="164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9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119</Words>
  <Application>Microsoft Office PowerPoint</Application>
  <PresentationFormat>On-screen Show (4:3)</PresentationFormat>
  <Paragraphs>16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2019-02-12T15:40:20Z</dcterms:created>
  <dcterms:modified xsi:type="dcterms:W3CDTF">2019-02-18T11:43:55Z</dcterms:modified>
</cp:coreProperties>
</file>