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Plant diseases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114614"/>
            <a:ext cx="8285163" cy="12868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Read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the two statements about plant diseases.</a:t>
            </a:r>
          </a:p>
          <a:p>
            <a:pPr lvl="0">
              <a:defRPr/>
            </a:pPr>
            <a:endParaRPr lang="en-GB" dirty="0">
              <a:solidFill>
                <a:srgbClr val="1F497D">
                  <a:lumMod val="50000"/>
                </a:srgbClr>
              </a:solidFill>
            </a:endParaRPr>
          </a:p>
          <a:p>
            <a:pPr marL="361950"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Which one do you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most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agree with?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457473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523455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466007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465774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Humans don’t need to worry about plant diseases.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531989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531756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Humans should care about plant diseases.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937" y="881025"/>
            <a:ext cx="2558361" cy="1651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82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Plant diseases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2597031"/>
            <a:ext cx="8285163" cy="48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would you explain your answer to question 1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937" y="881025"/>
            <a:ext cx="2558361" cy="165140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02385" y="307815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402385" y="57174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02385" y="37379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02385" y="43977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02385" y="50576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57201" y="316589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7842" y="316356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If 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the plants die of diseases we can eat animals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instead.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1" y="38233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77842" y="38209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We’ll be OK so long as we don’t eat any plants that have a disease.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57201" y="44831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77842" y="44807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Plants can’t feel pain.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7201" y="51429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77842" y="51406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 depend on plants for food and materials.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57201" y="57964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77842" y="57940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Plants don’t get diseases.</a:t>
            </a:r>
          </a:p>
        </p:txBody>
      </p:sp>
    </p:spTree>
    <p:extLst>
      <p:ext uri="{BB962C8B-B14F-4D97-AF65-F5344CB8AC3E}">
        <p14:creationId xmlns:p14="http://schemas.microsoft.com/office/powerpoint/2010/main" val="315701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13</TotalTime>
  <Words>101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2019-02-17T17:08:54Z</dcterms:created>
  <dcterms:modified xsi:type="dcterms:W3CDTF">2019-04-17T11:26:51Z</dcterms:modified>
</cp:coreProperties>
</file>