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causes disease?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538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 </a:t>
            </a: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Diseases </a:t>
            </a:r>
            <a:r>
              <a:rPr lang="en-GB"/>
              <a:t>are </a:t>
            </a:r>
            <a:r>
              <a:rPr lang="en-GB" smtClean="0"/>
              <a:t>a </a:t>
            </a:r>
            <a:r>
              <a:rPr lang="en-GB" dirty="0"/>
              <a:t>cause of ill health. 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Draw pictures of some things that you think can cause disease.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36" y="1250133"/>
            <a:ext cx="2249365" cy="24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26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2019-02-12T13:02:38Z</dcterms:created>
  <dcterms:modified xsi:type="dcterms:W3CDTF">2019-02-18T09:53:22Z</dcterms:modified>
</cp:coreProperties>
</file>