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80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74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236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21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hyperlink" Target="https://youtu.be/-ZX97bIbZB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hyperlink" Target="https://youtu.be/0Wj2R6tPSj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hyperlink" Target="https://youtu.be/7j0ghNlgfg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hyperlink" Target="https://youtu.be/dQ5B18l4BT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hyperlink" Target="https://youtu.be/oFpiS2_8L2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 and resistance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408093"/>
            <a:ext cx="8285163" cy="133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b="1" dirty="0"/>
              <a:t>Antibiotics -- handle with care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>
                <a:hlinkClick r:id="rId4"/>
              </a:rPr>
              <a:t>https://youtu.be/-</a:t>
            </a:r>
            <a:r>
              <a:rPr lang="en-GB" dirty="0" smtClean="0">
                <a:hlinkClick r:id="rId4"/>
              </a:rPr>
              <a:t>ZX97bIbZBQ</a:t>
            </a:r>
            <a:r>
              <a:rPr lang="en-GB" dirty="0" smtClean="0"/>
              <a:t> 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19" y="1393768"/>
            <a:ext cx="4320000" cy="2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 and resistance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408093"/>
            <a:ext cx="8285163" cy="133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b="1" dirty="0"/>
              <a:t>Antibiotics don't cure viruses like colds and flu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youtu.be/0Wj2R6tPSjQ</a:t>
            </a:r>
            <a:r>
              <a:rPr lang="en-GB" dirty="0" smtClean="0"/>
              <a:t> 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91" y="1393768"/>
            <a:ext cx="4312855" cy="2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61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 and resistance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587261" y="4408093"/>
            <a:ext cx="5969479" cy="1802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b="1" dirty="0"/>
              <a:t>Only take antibiotics a health professional has prescribed to you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youtu.be/7j0ghNlgfgk</a:t>
            </a:r>
            <a:r>
              <a:rPr lang="en-GB" dirty="0" smtClean="0"/>
              <a:t> </a:t>
            </a: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91" y="1393768"/>
            <a:ext cx="4312855" cy="2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5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 and resistance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408093"/>
            <a:ext cx="8285163" cy="133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b="1" dirty="0"/>
              <a:t>Never share antibiotics - not even with family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youtu.be/dQ5B18l4BTg</a:t>
            </a:r>
            <a:r>
              <a:rPr lang="en-GB" dirty="0" smtClean="0"/>
              <a:t> </a:t>
            </a:r>
            <a:endParaRPr lang="en-GB" b="1" dirty="0"/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91" y="1393768"/>
            <a:ext cx="4312855" cy="2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2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Antibiotics and resistance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746849" y="4408093"/>
            <a:ext cx="5650302" cy="1337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1800"/>
              </a:spcAft>
              <a:defRPr/>
            </a:pPr>
            <a:r>
              <a:rPr lang="en-GB" b="1" dirty="0"/>
              <a:t>Wash your hands to prevent infections and avoid the need for antibiotics</a:t>
            </a:r>
          </a:p>
          <a:p>
            <a:pPr lvl="0" algn="ctr">
              <a:spcAft>
                <a:spcPts val="1800"/>
              </a:spcAft>
              <a:defRPr/>
            </a:pPr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youtu.be/oFpiS2_8L28</a:t>
            </a:r>
            <a:r>
              <a:rPr lang="en-GB" dirty="0" smtClean="0"/>
              <a:t> </a:t>
            </a:r>
            <a:endParaRPr lang="en-GB" b="1" dirty="0"/>
          </a:p>
        </p:txBody>
      </p:sp>
      <p:pic>
        <p:nvPicPr>
          <p:cNvPr id="2" name="Picture 1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691" y="1393768"/>
            <a:ext cx="4312855" cy="242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0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8</TotalTime>
  <Words>80</Words>
  <Application>Microsoft Office PowerPoint</Application>
  <PresentationFormat>On-screen Show (4:3)</PresentationFormat>
  <Paragraphs>20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2019-02-20T10:42:17Z</dcterms:created>
  <dcterms:modified xsi:type="dcterms:W3CDTF">2019-02-20T10:50:35Z</dcterms:modified>
</cp:coreProperties>
</file>