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323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01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22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Passing it 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41542" y="863125"/>
            <a:ext cx="3191771" cy="5468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/>
              <a:t>Read the information about Zara, Zoe and Anna: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Zara </a:t>
            </a:r>
            <a:r>
              <a:rPr lang="en-GB" dirty="0"/>
              <a:t>gave birth to Zoe.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As </a:t>
            </a:r>
            <a:r>
              <a:rPr lang="en-GB" dirty="0"/>
              <a:t>soon as she was born, Zoe went to live with Anna.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Zoe </a:t>
            </a:r>
            <a:r>
              <a:rPr lang="en-GB" dirty="0"/>
              <a:t>is now a teenager.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Zoe </a:t>
            </a:r>
            <a:r>
              <a:rPr lang="en-GB" dirty="0"/>
              <a:t>has lived with Anna all her life.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Zara </a:t>
            </a:r>
            <a:r>
              <a:rPr lang="en-GB" dirty="0"/>
              <a:t>has not seen Zoe since she was born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799438" y="1510825"/>
            <a:ext cx="1914525" cy="45434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86" y="1672750"/>
            <a:ext cx="1439545" cy="1401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538" y="1672750"/>
            <a:ext cx="1151890" cy="1438275"/>
          </a:xfrm>
          <a:prstGeom prst="rect">
            <a:avLst/>
          </a:prstGeom>
        </p:spPr>
      </p:pic>
      <p:sp>
        <p:nvSpPr>
          <p:cNvPr id="10" name="Text Box 8"/>
          <p:cNvSpPr txBox="1"/>
          <p:nvPr/>
        </p:nvSpPr>
        <p:spPr>
          <a:xfrm>
            <a:off x="4435436" y="3225325"/>
            <a:ext cx="1189990" cy="2686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Zara</a:t>
            </a:r>
          </a:p>
        </p:txBody>
      </p:sp>
      <p:sp>
        <p:nvSpPr>
          <p:cNvPr id="13" name="Text Box 10"/>
          <p:cNvSpPr txBox="1"/>
          <p:nvPr/>
        </p:nvSpPr>
        <p:spPr>
          <a:xfrm>
            <a:off x="7218538" y="3225325"/>
            <a:ext cx="1189990" cy="2686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Anna</a:t>
            </a:r>
          </a:p>
        </p:txBody>
      </p:sp>
      <p:sp>
        <p:nvSpPr>
          <p:cNvPr id="14" name="Isosceles Triangle 13"/>
          <p:cNvSpPr/>
          <p:nvPr/>
        </p:nvSpPr>
        <p:spPr>
          <a:xfrm>
            <a:off x="6608938" y="863125"/>
            <a:ext cx="2314575" cy="64770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142463" y="948850"/>
            <a:ext cx="266700" cy="3905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080958" y="3493930"/>
            <a:ext cx="2137580" cy="102679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463" y="3958750"/>
            <a:ext cx="899795" cy="1532890"/>
          </a:xfrm>
          <a:prstGeom prst="rect">
            <a:avLst/>
          </a:prstGeom>
        </p:spPr>
      </p:pic>
      <p:sp>
        <p:nvSpPr>
          <p:cNvPr id="18" name="Text Box 11"/>
          <p:cNvSpPr txBox="1"/>
          <p:nvPr/>
        </p:nvSpPr>
        <p:spPr>
          <a:xfrm>
            <a:off x="7218538" y="5597050"/>
            <a:ext cx="1189990" cy="2686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Zoe</a:t>
            </a:r>
          </a:p>
        </p:txBody>
      </p:sp>
      <p:sp>
        <p:nvSpPr>
          <p:cNvPr id="19" name="Text Box 28"/>
          <p:cNvSpPr txBox="1"/>
          <p:nvPr/>
        </p:nvSpPr>
        <p:spPr>
          <a:xfrm rot="1572708">
            <a:off x="5557413" y="3775977"/>
            <a:ext cx="1133475" cy="1771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gave birth to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Passing it 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41542" y="805975"/>
            <a:ext cx="5284504" cy="18003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Zara </a:t>
            </a:r>
            <a:r>
              <a:rPr lang="en-GB" sz="1400" dirty="0"/>
              <a:t>gave birth to Zoe.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As </a:t>
            </a:r>
            <a:r>
              <a:rPr lang="en-GB" sz="1400" dirty="0"/>
              <a:t>soon as she was born, Zoe went to live with Anna.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Zoe </a:t>
            </a:r>
            <a:r>
              <a:rPr lang="en-GB" sz="1400" dirty="0"/>
              <a:t>is now a teenager.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Zoe </a:t>
            </a:r>
            <a:r>
              <a:rPr lang="en-GB" sz="1400" dirty="0"/>
              <a:t>has lived with Anna all her life.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Zara </a:t>
            </a:r>
            <a:r>
              <a:rPr lang="en-GB" sz="1400" dirty="0"/>
              <a:t>has not seen Zoe since she was born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6035637" y="349299"/>
            <a:ext cx="2987234" cy="2769074"/>
            <a:chOff x="4302087" y="863126"/>
            <a:chExt cx="2987234" cy="2769074"/>
          </a:xfrm>
        </p:grpSpPr>
        <p:sp>
          <p:nvSpPr>
            <p:cNvPr id="7" name="Rectangle 6"/>
            <p:cNvSpPr/>
            <p:nvPr/>
          </p:nvSpPr>
          <p:spPr>
            <a:xfrm>
              <a:off x="5916345" y="1281791"/>
              <a:ext cx="1237526" cy="2350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2087" y="1386458"/>
              <a:ext cx="930504" cy="905877"/>
            </a:xfrm>
            <a:prstGeom prst="rect">
              <a:avLst/>
            </a:prstGeom>
          </p:spPr>
        </p:pic>
        <p:sp>
          <p:nvSpPr>
            <p:cNvPr id="10" name="Text Box 8"/>
            <p:cNvSpPr txBox="1"/>
            <p:nvPr/>
          </p:nvSpPr>
          <p:spPr>
            <a:xfrm>
              <a:off x="4388283" y="2299528"/>
              <a:ext cx="769195" cy="1728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Zara</a:t>
              </a:r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5793208" y="863126"/>
              <a:ext cx="1496113" cy="41866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84460" y="918538"/>
              <a:ext cx="172392" cy="2524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805540" y="2496967"/>
              <a:ext cx="1381706" cy="66370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6291912" y="2357681"/>
              <a:ext cx="583200" cy="1163641"/>
              <a:chOff x="6291912" y="2864100"/>
              <a:chExt cx="583200" cy="1163641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91912" y="2864100"/>
                <a:ext cx="581617" cy="990841"/>
              </a:xfrm>
              <a:prstGeom prst="rect">
                <a:avLst/>
              </a:prstGeom>
            </p:spPr>
          </p:pic>
          <p:sp>
            <p:nvSpPr>
              <p:cNvPr id="18" name="Text Box 11"/>
              <p:cNvSpPr txBox="1"/>
              <p:nvPr/>
            </p:nvSpPr>
            <p:spPr>
              <a:xfrm>
                <a:off x="6291912" y="3854941"/>
                <a:ext cx="583200" cy="17280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Zoe</a:t>
                </a:r>
              </a:p>
            </p:txBody>
          </p:sp>
        </p:grpSp>
        <p:sp>
          <p:nvSpPr>
            <p:cNvPr id="19" name="Text Box 28"/>
            <p:cNvSpPr txBox="1"/>
            <p:nvPr/>
          </p:nvSpPr>
          <p:spPr>
            <a:xfrm rot="1572708">
              <a:off x="5113808" y="2635701"/>
              <a:ext cx="732664" cy="1728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gave birth to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187246" y="1168965"/>
              <a:ext cx="745200" cy="1101525"/>
              <a:chOff x="6187246" y="1386458"/>
              <a:chExt cx="745200" cy="110152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7562" y="1386458"/>
                <a:ext cx="744568" cy="929683"/>
              </a:xfrm>
              <a:prstGeom prst="rect">
                <a:avLst/>
              </a:prstGeom>
            </p:spPr>
          </p:pic>
          <p:sp>
            <p:nvSpPr>
              <p:cNvPr id="13" name="Text Box 10"/>
              <p:cNvSpPr txBox="1"/>
              <p:nvPr/>
            </p:nvSpPr>
            <p:spPr>
              <a:xfrm>
                <a:off x="6187246" y="2316140"/>
                <a:ext cx="745200" cy="171843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Anna</a:t>
                </a:r>
              </a:p>
            </p:txBody>
          </p:sp>
        </p:grpSp>
      </p:grpSp>
      <p:sp>
        <p:nvSpPr>
          <p:cNvPr id="22" name="Text Placeholder 16"/>
          <p:cNvSpPr txBox="1">
            <a:spLocks/>
          </p:cNvSpPr>
          <p:nvPr/>
        </p:nvSpPr>
        <p:spPr>
          <a:xfrm>
            <a:off x="183310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Who did Zoe inherit the disease from?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9036" y="3783626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69036" y="4443444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238125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3517" y="3866631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Anna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880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271" y="4526449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Zara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 Placeholder 16"/>
          <p:cNvSpPr txBox="1">
            <a:spLocks/>
          </p:cNvSpPr>
          <p:nvPr/>
        </p:nvSpPr>
        <p:spPr>
          <a:xfrm>
            <a:off x="183310" y="2826724"/>
            <a:ext cx="7397205" cy="466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Zoe inherited a disease that affects her muscles. She has had it all her life.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4469562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answer?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55287" y="5763080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555287" y="3783626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555287" y="4443444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555287" y="5103262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524377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49768" y="3866631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 </a:t>
            </a:r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got the disease from her 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mother.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83132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08523" y="4526449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disease was passed on when Zoe was born.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69562" y="521704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94952" y="5186267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only catch diseases from people who are nearby.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83132" y="587051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08523" y="5839737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“Inherited” means 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 “infected”.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Text Placeholder 16"/>
          <p:cNvSpPr txBox="1">
            <a:spLocks/>
          </p:cNvSpPr>
          <p:nvPr/>
        </p:nvSpPr>
        <p:spPr>
          <a:xfrm>
            <a:off x="143752" y="160079"/>
            <a:ext cx="856374" cy="466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Part 1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3015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Passing it 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41542" y="805975"/>
            <a:ext cx="5284504" cy="18003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Zara </a:t>
            </a:r>
            <a:r>
              <a:rPr lang="en-GB" sz="1400" dirty="0"/>
              <a:t>gave birth to Zoe.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As </a:t>
            </a:r>
            <a:r>
              <a:rPr lang="en-GB" sz="1400" dirty="0"/>
              <a:t>soon as she was born, Zoe went to live with Anna.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Zoe </a:t>
            </a:r>
            <a:r>
              <a:rPr lang="en-GB" sz="1400" dirty="0"/>
              <a:t>is now a teenager.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Zoe </a:t>
            </a:r>
            <a:r>
              <a:rPr lang="en-GB" sz="1400" dirty="0"/>
              <a:t>has lived with Anna all her life.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Zara </a:t>
            </a:r>
            <a:r>
              <a:rPr lang="en-GB" sz="1400" dirty="0"/>
              <a:t>has not seen Zoe since she was born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6035637" y="349299"/>
            <a:ext cx="2987234" cy="2769074"/>
            <a:chOff x="4302087" y="863126"/>
            <a:chExt cx="2987234" cy="2769074"/>
          </a:xfrm>
        </p:grpSpPr>
        <p:sp>
          <p:nvSpPr>
            <p:cNvPr id="7" name="Rectangle 6"/>
            <p:cNvSpPr/>
            <p:nvPr/>
          </p:nvSpPr>
          <p:spPr>
            <a:xfrm>
              <a:off x="5916345" y="1281791"/>
              <a:ext cx="1237526" cy="2350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2087" y="1386458"/>
              <a:ext cx="930504" cy="905877"/>
            </a:xfrm>
            <a:prstGeom prst="rect">
              <a:avLst/>
            </a:prstGeom>
          </p:spPr>
        </p:pic>
        <p:sp>
          <p:nvSpPr>
            <p:cNvPr id="10" name="Text Box 8"/>
            <p:cNvSpPr txBox="1"/>
            <p:nvPr/>
          </p:nvSpPr>
          <p:spPr>
            <a:xfrm>
              <a:off x="4388283" y="2299528"/>
              <a:ext cx="769195" cy="1728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Zara</a:t>
              </a:r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5793208" y="863126"/>
              <a:ext cx="1496113" cy="41866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84460" y="918538"/>
              <a:ext cx="172392" cy="2524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805540" y="2496967"/>
              <a:ext cx="1381706" cy="66370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6291912" y="2357681"/>
              <a:ext cx="583200" cy="1163641"/>
              <a:chOff x="6291912" y="2864100"/>
              <a:chExt cx="583200" cy="1163641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91912" y="2864100"/>
                <a:ext cx="581617" cy="990841"/>
              </a:xfrm>
              <a:prstGeom prst="rect">
                <a:avLst/>
              </a:prstGeom>
            </p:spPr>
          </p:pic>
          <p:sp>
            <p:nvSpPr>
              <p:cNvPr id="18" name="Text Box 11"/>
              <p:cNvSpPr txBox="1"/>
              <p:nvPr/>
            </p:nvSpPr>
            <p:spPr>
              <a:xfrm>
                <a:off x="6291912" y="3854941"/>
                <a:ext cx="583200" cy="17280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Zoe</a:t>
                </a:r>
              </a:p>
            </p:txBody>
          </p:sp>
        </p:grpSp>
        <p:sp>
          <p:nvSpPr>
            <p:cNvPr id="19" name="Text Box 28"/>
            <p:cNvSpPr txBox="1"/>
            <p:nvPr/>
          </p:nvSpPr>
          <p:spPr>
            <a:xfrm rot="1572708">
              <a:off x="5113808" y="2635701"/>
              <a:ext cx="732664" cy="1728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gave birth to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187246" y="1168965"/>
              <a:ext cx="745200" cy="1101525"/>
              <a:chOff x="6187246" y="1386458"/>
              <a:chExt cx="745200" cy="110152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7562" y="1386458"/>
                <a:ext cx="744568" cy="929683"/>
              </a:xfrm>
              <a:prstGeom prst="rect">
                <a:avLst/>
              </a:prstGeom>
            </p:spPr>
          </p:pic>
          <p:sp>
            <p:nvSpPr>
              <p:cNvPr id="13" name="Text Box 10"/>
              <p:cNvSpPr txBox="1"/>
              <p:nvPr/>
            </p:nvSpPr>
            <p:spPr>
              <a:xfrm>
                <a:off x="6187246" y="2316140"/>
                <a:ext cx="745200" cy="171843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Anna</a:t>
                </a:r>
              </a:p>
            </p:txBody>
          </p:sp>
        </p:grpSp>
      </p:grpSp>
      <p:sp>
        <p:nvSpPr>
          <p:cNvPr id="22" name="Text Placeholder 16"/>
          <p:cNvSpPr txBox="1">
            <a:spLocks/>
          </p:cNvSpPr>
          <p:nvPr/>
        </p:nvSpPr>
        <p:spPr>
          <a:xfrm>
            <a:off x="183310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statement do you agree with?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9036" y="3783626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69036" y="4443444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69036" y="5103262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238125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3517" y="3866631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Zoe’s disease is caused by germs.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880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271" y="4526449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Zoe’s disease is caused by genetic information in her genome.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310" y="521704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701" y="5186267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Zoe’s disease was caused by her behaviour and lifestyle.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 Placeholder 16"/>
          <p:cNvSpPr txBox="1">
            <a:spLocks/>
          </p:cNvSpPr>
          <p:nvPr/>
        </p:nvSpPr>
        <p:spPr>
          <a:xfrm>
            <a:off x="183310" y="2826724"/>
            <a:ext cx="7397205" cy="466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Zoe inherited a disease that affects her muscles. She has had it all her life.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4469562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answer?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55287" y="5763080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555287" y="3783626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555287" y="4443444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555287" y="5103262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524377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49768" y="3866631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diseases are caused by germs.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83132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08523" y="4526449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 got the disease because she did not take care of her health.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69562" y="521704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94952" y="5186267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cannot inherit germs.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83132" y="587051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08523" y="5839737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genetic information you inherit affects your features.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Text Placeholder 16"/>
          <p:cNvSpPr txBox="1">
            <a:spLocks/>
          </p:cNvSpPr>
          <p:nvPr/>
        </p:nvSpPr>
        <p:spPr>
          <a:xfrm>
            <a:off x="143752" y="160079"/>
            <a:ext cx="856374" cy="466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Part 2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8982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Passing it 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41542" y="805975"/>
            <a:ext cx="5284504" cy="18003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Zara </a:t>
            </a:r>
            <a:r>
              <a:rPr lang="en-GB" sz="1400" dirty="0"/>
              <a:t>gave birth to Zoe.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As </a:t>
            </a:r>
            <a:r>
              <a:rPr lang="en-GB" sz="1400" dirty="0"/>
              <a:t>soon as she was born, Zoe went to live with Anna.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Zoe </a:t>
            </a:r>
            <a:r>
              <a:rPr lang="en-GB" sz="1400" dirty="0"/>
              <a:t>is now a teenager.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Zoe </a:t>
            </a:r>
            <a:r>
              <a:rPr lang="en-GB" sz="1400" dirty="0"/>
              <a:t>has lived with Anna all her life.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Zara </a:t>
            </a:r>
            <a:r>
              <a:rPr lang="en-GB" sz="1400" dirty="0"/>
              <a:t>has not seen Zoe since she was born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6035637" y="349299"/>
            <a:ext cx="2987234" cy="2769074"/>
            <a:chOff x="4302087" y="863126"/>
            <a:chExt cx="2987234" cy="2769074"/>
          </a:xfrm>
        </p:grpSpPr>
        <p:sp>
          <p:nvSpPr>
            <p:cNvPr id="7" name="Rectangle 6"/>
            <p:cNvSpPr/>
            <p:nvPr/>
          </p:nvSpPr>
          <p:spPr>
            <a:xfrm>
              <a:off x="5916345" y="1281791"/>
              <a:ext cx="1237526" cy="23504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2087" y="1386458"/>
              <a:ext cx="930504" cy="905877"/>
            </a:xfrm>
            <a:prstGeom prst="rect">
              <a:avLst/>
            </a:prstGeom>
          </p:spPr>
        </p:pic>
        <p:sp>
          <p:nvSpPr>
            <p:cNvPr id="10" name="Text Box 8"/>
            <p:cNvSpPr txBox="1"/>
            <p:nvPr/>
          </p:nvSpPr>
          <p:spPr>
            <a:xfrm>
              <a:off x="4388283" y="2299528"/>
              <a:ext cx="769195" cy="1728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Zara</a:t>
              </a:r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5793208" y="863126"/>
              <a:ext cx="1496113" cy="41866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84460" y="918538"/>
              <a:ext cx="172392" cy="2524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805540" y="2496967"/>
              <a:ext cx="1381706" cy="66370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6291912" y="2357681"/>
              <a:ext cx="583200" cy="1163641"/>
              <a:chOff x="6291912" y="2864100"/>
              <a:chExt cx="583200" cy="1163641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91912" y="2864100"/>
                <a:ext cx="581617" cy="990841"/>
              </a:xfrm>
              <a:prstGeom prst="rect">
                <a:avLst/>
              </a:prstGeom>
            </p:spPr>
          </p:pic>
          <p:sp>
            <p:nvSpPr>
              <p:cNvPr id="18" name="Text Box 11"/>
              <p:cNvSpPr txBox="1"/>
              <p:nvPr/>
            </p:nvSpPr>
            <p:spPr>
              <a:xfrm>
                <a:off x="6291912" y="3854941"/>
                <a:ext cx="583200" cy="17280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Zoe</a:t>
                </a:r>
              </a:p>
            </p:txBody>
          </p:sp>
        </p:grpSp>
        <p:sp>
          <p:nvSpPr>
            <p:cNvPr id="19" name="Text Box 28"/>
            <p:cNvSpPr txBox="1"/>
            <p:nvPr/>
          </p:nvSpPr>
          <p:spPr>
            <a:xfrm rot="1572708">
              <a:off x="5113808" y="2635701"/>
              <a:ext cx="732664" cy="1728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gave birth to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187246" y="1168965"/>
              <a:ext cx="745200" cy="1101525"/>
              <a:chOff x="6187246" y="1386458"/>
              <a:chExt cx="745200" cy="110152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87562" y="1386458"/>
                <a:ext cx="744568" cy="929683"/>
              </a:xfrm>
              <a:prstGeom prst="rect">
                <a:avLst/>
              </a:prstGeom>
            </p:spPr>
          </p:pic>
          <p:sp>
            <p:nvSpPr>
              <p:cNvPr id="13" name="Text Box 10"/>
              <p:cNvSpPr txBox="1"/>
              <p:nvPr/>
            </p:nvSpPr>
            <p:spPr>
              <a:xfrm>
                <a:off x="6187246" y="2316140"/>
                <a:ext cx="745200" cy="171843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</p:spPr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Anna</a:t>
                </a:r>
              </a:p>
            </p:txBody>
          </p:sp>
        </p:grpSp>
      </p:grpSp>
      <p:sp>
        <p:nvSpPr>
          <p:cNvPr id="22" name="Text Placeholder 16"/>
          <p:cNvSpPr txBox="1">
            <a:spLocks/>
          </p:cNvSpPr>
          <p:nvPr/>
        </p:nvSpPr>
        <p:spPr>
          <a:xfrm>
            <a:off x="183310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statement do you agree with?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69036" y="3783626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69036" y="4443444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238125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3517" y="3866631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 could </a:t>
            </a:r>
            <a:r>
              <a:rPr lang="en-GB" sz="14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pass </a:t>
            </a:r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disease to Anna.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880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271" y="4526449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 could 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pass </a:t>
            </a:r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disease to Anna.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 Placeholder 16"/>
          <p:cNvSpPr txBox="1">
            <a:spLocks/>
          </p:cNvSpPr>
          <p:nvPr/>
        </p:nvSpPr>
        <p:spPr>
          <a:xfrm>
            <a:off x="183310" y="2826724"/>
            <a:ext cx="7397205" cy="466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Zoe inherited a disease that affects her muscles. She has had it all her life.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7" name="Text Placeholder 16"/>
          <p:cNvSpPr txBox="1">
            <a:spLocks/>
          </p:cNvSpPr>
          <p:nvPr/>
        </p:nvSpPr>
        <p:spPr>
          <a:xfrm>
            <a:off x="4469562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answer?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555287" y="5763080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555287" y="3783626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4555287" y="4443444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555287" y="5103262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4524377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49768" y="3866631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 could pass the germs to Anna.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83132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08523" y="4526449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are not related.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69562" y="521704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94952" y="5186267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Zoe could only pass the genetic information to her children.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83132" y="587051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08523" y="5839737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</a:t>
            </a:r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live close together and touch the same surfaces in the house</a:t>
            </a:r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Text Placeholder 16"/>
          <p:cNvSpPr txBox="1">
            <a:spLocks/>
          </p:cNvSpPr>
          <p:nvPr/>
        </p:nvSpPr>
        <p:spPr>
          <a:xfrm>
            <a:off x="143752" y="160079"/>
            <a:ext cx="856374" cy="466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Part 3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299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49</TotalTime>
  <Words>506</Words>
  <Application>Microsoft Office PowerPoint</Application>
  <PresentationFormat>On-screen Show (4:3)</PresentationFormat>
  <Paragraphs>95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8</cp:revision>
  <dcterms:created xsi:type="dcterms:W3CDTF">2019-02-19T09:39:33Z</dcterms:created>
  <dcterms:modified xsi:type="dcterms:W3CDTF">2019-02-19T10:29:10Z</dcterms:modified>
</cp:coreProperties>
</file>