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688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552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Antibiotics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327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2400"/>
              </a:spcAft>
              <a:defRPr/>
            </a:pPr>
            <a:r>
              <a:rPr lang="en-GB" dirty="0"/>
              <a:t>Antibiotics are a type of medicine.</a:t>
            </a:r>
          </a:p>
          <a:p>
            <a:pPr lvl="0">
              <a:spcAft>
                <a:spcPts val="2400"/>
              </a:spcAft>
              <a:defRPr/>
            </a:pPr>
            <a:r>
              <a:rPr lang="en-GB" dirty="0"/>
              <a:t>Read the information about the three people, below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492" y="821218"/>
            <a:ext cx="1310440" cy="13291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3849" y="2544795"/>
            <a:ext cx="2225615" cy="3493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>
              <a:spcAft>
                <a:spcPts val="600"/>
              </a:spcAft>
            </a:pPr>
            <a:r>
              <a:rPr lang="en-GB" b="1" dirty="0" smtClean="0"/>
              <a:t>Emily</a:t>
            </a:r>
          </a:p>
          <a:p>
            <a:pPr algn="ctr"/>
            <a:r>
              <a:rPr lang="en-GB" dirty="0" smtClean="0"/>
              <a:t>Has a disease caused by a virus.</a:t>
            </a:r>
          </a:p>
          <a:p>
            <a:pPr algn="ctr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392" y="2660162"/>
            <a:ext cx="1320529" cy="198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0149" y="2544794"/>
            <a:ext cx="2225615" cy="3493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>
              <a:spcAft>
                <a:spcPts val="600"/>
              </a:spcAft>
            </a:pPr>
            <a:r>
              <a:rPr lang="en-GB" b="1" dirty="0" smtClean="0"/>
              <a:t>Imogen</a:t>
            </a:r>
          </a:p>
          <a:p>
            <a:pPr algn="ctr"/>
            <a:r>
              <a:rPr lang="en-GB" dirty="0" smtClean="0"/>
              <a:t>Has a disease caused by information in her genome.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216448" y="2544793"/>
            <a:ext cx="2225615" cy="3493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>
              <a:spcAft>
                <a:spcPts val="600"/>
              </a:spcAft>
            </a:pPr>
            <a:r>
              <a:rPr lang="en-GB" b="1" dirty="0" smtClean="0"/>
              <a:t>Riley</a:t>
            </a:r>
          </a:p>
          <a:p>
            <a:pPr algn="ctr"/>
            <a:r>
              <a:rPr lang="en-GB" dirty="0" smtClean="0"/>
              <a:t>Has a disease caused by bacteria.</a:t>
            </a:r>
          </a:p>
          <a:p>
            <a:pPr algn="ctr"/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487" y="2660162"/>
            <a:ext cx="1812937" cy="19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075" y="2660162"/>
            <a:ext cx="148036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Antibiotics</a:t>
            </a:r>
            <a:endParaRPr lang="en-GB" sz="2400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126500" y="3346292"/>
            <a:ext cx="4151268" cy="396328"/>
          </a:xfrm>
          <a:prstGeom prst="rect">
            <a:avLst/>
          </a:prstGeom>
        </p:spPr>
        <p:txBody>
          <a:bodyPr vert="horz" lIns="9144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Who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should be treated using antibiotics?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784" y="3783626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51784" y="4443444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20873" y="3897409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6265" y="3866631"/>
            <a:ext cx="355305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Emily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0873" y="4557227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1062" y="4526449"/>
            <a:ext cx="3578255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Riley</a:t>
            </a: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4504066" y="3346292"/>
            <a:ext cx="4003645" cy="3963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would you explain your </a:t>
            </a: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answer?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89791" y="5763080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589791" y="3783626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589791" y="4443444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589791" y="5103262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558881" y="3897409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84272" y="3866631"/>
            <a:ext cx="393765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Antibiotics only work for diseases caused by bacteria.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58881" y="4557227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56341" y="4526449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Antibiotics only work for diseases caused by viruses.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58881" y="5217045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56342" y="5186267"/>
            <a:ext cx="396558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Antibiotics only work for diseases caused by germs.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58881" y="5870515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56341" y="5839737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Antibiotics work for all diseases.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717734" y="802617"/>
            <a:ext cx="1836000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500" dirty="0" smtClean="0"/>
          </a:p>
          <a:p>
            <a:pPr algn="ctr"/>
            <a:endParaRPr lang="en-GB" sz="1500" dirty="0" smtClean="0"/>
          </a:p>
          <a:p>
            <a:pPr algn="ctr"/>
            <a:endParaRPr lang="en-GB" sz="1500" dirty="0" smtClean="0"/>
          </a:p>
          <a:p>
            <a:pPr algn="ctr"/>
            <a:endParaRPr lang="en-GB" sz="1500" dirty="0"/>
          </a:p>
          <a:p>
            <a:pPr algn="ctr"/>
            <a:endParaRPr lang="en-GB" sz="1500" dirty="0"/>
          </a:p>
          <a:p>
            <a:pPr algn="ctr">
              <a:spcAft>
                <a:spcPts val="600"/>
              </a:spcAft>
            </a:pPr>
            <a:r>
              <a:rPr lang="en-GB" sz="1500" b="1" dirty="0" smtClean="0"/>
              <a:t>Emily</a:t>
            </a:r>
          </a:p>
          <a:p>
            <a:pPr algn="ctr"/>
            <a:r>
              <a:rPr lang="en-GB" sz="1500" dirty="0" smtClean="0"/>
              <a:t>Has a disease caused by a virus.</a:t>
            </a:r>
          </a:p>
          <a:p>
            <a:pPr algn="ctr"/>
            <a:endParaRPr lang="en-GB" sz="15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596" y="872828"/>
            <a:ext cx="696276" cy="10440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854975" y="802616"/>
            <a:ext cx="1836000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500" dirty="0" smtClean="0"/>
          </a:p>
          <a:p>
            <a:pPr algn="ctr"/>
            <a:endParaRPr lang="en-GB" sz="1500" dirty="0" smtClean="0"/>
          </a:p>
          <a:p>
            <a:pPr algn="ctr"/>
            <a:endParaRPr lang="en-GB" sz="1500" dirty="0" smtClean="0"/>
          </a:p>
          <a:p>
            <a:pPr algn="ctr"/>
            <a:endParaRPr lang="en-GB" sz="1500" dirty="0"/>
          </a:p>
          <a:p>
            <a:pPr algn="ctr"/>
            <a:endParaRPr lang="en-GB" sz="1500" dirty="0" smtClean="0"/>
          </a:p>
          <a:p>
            <a:pPr algn="ctr">
              <a:spcAft>
                <a:spcPts val="600"/>
              </a:spcAft>
            </a:pPr>
            <a:r>
              <a:rPr lang="en-GB" sz="1500" b="1" dirty="0" smtClean="0"/>
              <a:t>Imogen</a:t>
            </a:r>
          </a:p>
          <a:p>
            <a:pPr algn="ctr"/>
            <a:r>
              <a:rPr lang="en-GB" sz="1500" dirty="0" smtClean="0"/>
              <a:t>Has a disease caused by information in her genome.</a:t>
            </a:r>
            <a:endParaRPr lang="en-GB" sz="1500" dirty="0"/>
          </a:p>
        </p:txBody>
      </p:sp>
      <p:sp>
        <p:nvSpPr>
          <p:cNvPr id="31" name="TextBox 30"/>
          <p:cNvSpPr txBox="1"/>
          <p:nvPr/>
        </p:nvSpPr>
        <p:spPr>
          <a:xfrm>
            <a:off x="5992214" y="802615"/>
            <a:ext cx="1836000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500" dirty="0" smtClean="0"/>
          </a:p>
          <a:p>
            <a:pPr algn="ctr"/>
            <a:endParaRPr lang="en-GB" sz="1500" dirty="0" smtClean="0"/>
          </a:p>
          <a:p>
            <a:pPr algn="ctr"/>
            <a:endParaRPr lang="en-GB" sz="1500" dirty="0" smtClean="0"/>
          </a:p>
          <a:p>
            <a:pPr algn="ctr"/>
            <a:endParaRPr lang="en-GB" sz="1500" dirty="0"/>
          </a:p>
          <a:p>
            <a:pPr algn="ctr"/>
            <a:endParaRPr lang="en-GB" sz="1500" dirty="0"/>
          </a:p>
          <a:p>
            <a:pPr algn="ctr">
              <a:spcAft>
                <a:spcPts val="600"/>
              </a:spcAft>
            </a:pPr>
            <a:r>
              <a:rPr lang="en-GB" sz="1500" b="1" dirty="0" smtClean="0"/>
              <a:t>Riley</a:t>
            </a:r>
          </a:p>
          <a:p>
            <a:pPr algn="ctr"/>
            <a:r>
              <a:rPr lang="en-GB" sz="1500" dirty="0" smtClean="0"/>
              <a:t>Has a disease caused by bacteria.</a:t>
            </a:r>
          </a:p>
          <a:p>
            <a:pPr algn="ctr"/>
            <a:endParaRPr lang="en-GB" sz="150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019" y="872828"/>
            <a:ext cx="955913" cy="1044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939" y="872828"/>
            <a:ext cx="780550" cy="1044000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251784" y="5093512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251784" y="5753330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220873" y="5207295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6265" y="5176517"/>
            <a:ext cx="355305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Emily and Riley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20873" y="5867113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21062" y="5836335"/>
            <a:ext cx="3578255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Emily, Imogen and Riley</a:t>
            </a:r>
          </a:p>
        </p:txBody>
      </p:sp>
      <p:sp>
        <p:nvSpPr>
          <p:cNvPr id="40" name="Text Placeholder 16"/>
          <p:cNvSpPr txBox="1">
            <a:spLocks/>
          </p:cNvSpPr>
          <p:nvPr/>
        </p:nvSpPr>
        <p:spPr>
          <a:xfrm>
            <a:off x="143752" y="781176"/>
            <a:ext cx="856374" cy="4660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b="1" dirty="0" smtClean="0">
                <a:solidFill>
                  <a:srgbClr val="1F497D">
                    <a:lumMod val="50000"/>
                  </a:srgbClr>
                </a:solidFill>
              </a:rPr>
              <a:t>Part 1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2838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Antibiotics</a:t>
            </a:r>
            <a:endParaRPr lang="en-GB" sz="2400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126500" y="3346292"/>
            <a:ext cx="4151268" cy="396328"/>
          </a:xfrm>
          <a:prstGeom prst="rect">
            <a:avLst/>
          </a:prstGeom>
        </p:spPr>
        <p:txBody>
          <a:bodyPr vert="horz" lIns="9144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Will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the antibiotics cure Riley’s disease?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784" y="3783626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51784" y="4443444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20873" y="3897409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6265" y="3866631"/>
            <a:ext cx="355305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Yes, definitely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0873" y="4557227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1062" y="4526449"/>
            <a:ext cx="3578255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Maybe</a:t>
            </a: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4504066" y="3346292"/>
            <a:ext cx="4003645" cy="3963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2"/>
              <a:defRPr/>
            </a:pP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How </a:t>
            </a: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would you explain your </a:t>
            </a:r>
            <a:r>
              <a:rPr lang="en-GB" sz="1400" dirty="0" smtClean="0">
                <a:solidFill>
                  <a:srgbClr val="1F497D">
                    <a:lumMod val="50000"/>
                  </a:srgbClr>
                </a:solidFill>
              </a:rPr>
              <a:t>answer?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89791" y="5763080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589791" y="3783626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589791" y="4443444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589791" y="5103262"/>
            <a:ext cx="4332133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558881" y="3897409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84272" y="3866631"/>
            <a:ext cx="393765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Antibiotics kill bacteria.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58881" y="4557227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56341" y="4526449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Antibiotics do not work against bacteria.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58881" y="5217045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56342" y="5186267"/>
            <a:ext cx="396558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bacteria are resistant to antibiotics.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58881" y="5870515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56341" y="5839737"/>
            <a:ext cx="396558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people are resistant to antibiotics.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681863" y="802615"/>
            <a:ext cx="1836000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500" dirty="0" smtClean="0"/>
          </a:p>
          <a:p>
            <a:pPr algn="ctr"/>
            <a:endParaRPr lang="en-GB" sz="1500" dirty="0" smtClean="0"/>
          </a:p>
          <a:p>
            <a:pPr algn="ctr"/>
            <a:endParaRPr lang="en-GB" sz="1500" dirty="0" smtClean="0"/>
          </a:p>
          <a:p>
            <a:pPr algn="ctr"/>
            <a:endParaRPr lang="en-GB" sz="1500" dirty="0"/>
          </a:p>
          <a:p>
            <a:pPr algn="ctr"/>
            <a:endParaRPr lang="en-GB" sz="1500" dirty="0"/>
          </a:p>
          <a:p>
            <a:pPr algn="ctr">
              <a:spcAft>
                <a:spcPts val="600"/>
              </a:spcAft>
            </a:pPr>
            <a:r>
              <a:rPr lang="en-GB" sz="1500" b="1" dirty="0" smtClean="0"/>
              <a:t>Riley</a:t>
            </a:r>
          </a:p>
          <a:p>
            <a:pPr algn="ctr"/>
            <a:r>
              <a:rPr lang="en-GB" sz="1500" dirty="0" smtClean="0"/>
              <a:t>Has a disease caused by bacteria.</a:t>
            </a:r>
          </a:p>
          <a:p>
            <a:pPr algn="ctr"/>
            <a:endParaRPr lang="en-GB" sz="15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588" y="872828"/>
            <a:ext cx="780550" cy="1044000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251784" y="5093512"/>
            <a:ext cx="3931490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220873" y="5207295"/>
            <a:ext cx="465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sz="14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6265" y="5176517"/>
            <a:ext cx="355305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4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No, definitely not</a:t>
            </a:r>
          </a:p>
        </p:txBody>
      </p:sp>
      <p:sp>
        <p:nvSpPr>
          <p:cNvPr id="40" name="Text Placeholder 16"/>
          <p:cNvSpPr txBox="1">
            <a:spLocks/>
          </p:cNvSpPr>
          <p:nvPr/>
        </p:nvSpPr>
        <p:spPr>
          <a:xfrm>
            <a:off x="143752" y="781176"/>
            <a:ext cx="4635282" cy="1624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800"/>
              </a:spcAft>
              <a:defRPr/>
            </a:pPr>
            <a:r>
              <a:rPr lang="en-GB" sz="1400" b="1" dirty="0" smtClean="0">
                <a:solidFill>
                  <a:srgbClr val="1F497D">
                    <a:lumMod val="50000"/>
                  </a:srgbClr>
                </a:solidFill>
              </a:rPr>
              <a:t>Part 2</a:t>
            </a:r>
          </a:p>
          <a:p>
            <a:pPr lvl="0">
              <a:spcAft>
                <a:spcPts val="1800"/>
              </a:spcAft>
              <a:defRPr/>
            </a:pPr>
            <a:r>
              <a:rPr lang="en-GB" sz="1400" dirty="0">
                <a:solidFill>
                  <a:srgbClr val="1F497D">
                    <a:lumMod val="50000"/>
                  </a:srgbClr>
                </a:solidFill>
              </a:rPr>
              <a:t>Riley has been treated using antibiotics.</a:t>
            </a:r>
            <a:endParaRPr kumimoji="0" lang="en-US" sz="140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120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129</TotalTime>
  <Words>220</Words>
  <Application>Microsoft Office PowerPoint</Application>
  <PresentationFormat>On-screen Show (4:3)</PresentationFormat>
  <Paragraphs>103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7</cp:revision>
  <dcterms:created xsi:type="dcterms:W3CDTF">2019-02-20T08:44:25Z</dcterms:created>
  <dcterms:modified xsi:type="dcterms:W3CDTF">2019-04-17T14:49:47Z</dcterms:modified>
</cp:coreProperties>
</file>