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77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586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34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Disease – cause </a:t>
            </a:r>
            <a:r>
              <a:rPr lang="en-US" dirty="0"/>
              <a:t>and effect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6" y="807346"/>
            <a:ext cx="5262550" cy="2932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Eating </a:t>
            </a:r>
            <a:r>
              <a:rPr lang="en-GB" dirty="0"/>
              <a:t>fatty foods such as burgers is linked to heart disease.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Look </a:t>
            </a:r>
            <a:r>
              <a:rPr lang="en-GB" dirty="0"/>
              <a:t>at the statements in the table.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will definitely get heart disease if you eat fatty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foods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Eating fatty foods makes it more likely that you will get heart disease.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Eating fatty foods increases your risk of getting heart disease.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17" name="Rectangle 16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22" name="Rectangle 21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28" name="Rectangle 27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484" y="969708"/>
            <a:ext cx="2207506" cy="177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Disease – cause </a:t>
            </a:r>
            <a:r>
              <a:rPr lang="en-US" dirty="0"/>
              <a:t>and effect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6" y="807346"/>
            <a:ext cx="5262550" cy="2932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2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Eating </a:t>
            </a:r>
            <a:r>
              <a:rPr lang="en-GB" dirty="0"/>
              <a:t>fatty foods such as burgers is linked to heart disease.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Look </a:t>
            </a:r>
            <a:r>
              <a:rPr lang="en-GB" dirty="0"/>
              <a:t>at the statements in the table.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you avoid fatty foods you will definitely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get heart disease.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Avoiding fatty foods makes it less likely that you will get heart disease.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Avoiding fatty foods decreases your risk of getting heart disease.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17" name="Rectangle 16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22" name="Rectangle 21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28" name="Rectangle 27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484" y="969708"/>
            <a:ext cx="2207506" cy="177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5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Disease – cause </a:t>
            </a:r>
            <a:r>
              <a:rPr lang="en-US" dirty="0"/>
              <a:t>and effect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6" y="807346"/>
            <a:ext cx="5262550" cy="2932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3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Some diseases such as flu are spread by coughs and sneezes.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Look </a:t>
            </a:r>
            <a:r>
              <a:rPr lang="en-GB" dirty="0"/>
              <a:t>at the statements in the table.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What is your decision for each statement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will definitely get flu if somebody coughs on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you.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somebody coughs on you it is more likely that you will get flu.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somebody coughs on you it increases your risk of getting flu.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17" name="Rectangle 16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22" name="Rectangle 21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28" name="Rectangle 27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789" y="893610"/>
            <a:ext cx="1380692" cy="191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7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Disease – cause </a:t>
            </a:r>
            <a:r>
              <a:rPr lang="en-US" dirty="0"/>
              <a:t>and effect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6" y="807346"/>
            <a:ext cx="5262550" cy="29324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4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/>
              <a:t>Washing your hands regularly is linked to good health.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Look </a:t>
            </a:r>
            <a:r>
              <a:rPr lang="en-GB" dirty="0"/>
              <a:t>at the statements in the table.</a:t>
            </a:r>
          </a:p>
          <a:p>
            <a:pPr lvl="0">
              <a:spcAft>
                <a:spcPts val="18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you wash your hands regularly you will definitely </a:t>
            </a:r>
            <a:r>
              <a:rPr lang="en-GB" sz="16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get diseases.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you wash your hands regularly it makes it less likely that you will get diseases.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you wash your hands regularly it decreases your risk of getting diseases.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17" name="Rectangle 16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22" name="Rectangle 21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28" name="Rectangle 27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128" y="889391"/>
            <a:ext cx="1439407" cy="18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5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400</Words>
  <Application>Microsoft Office PowerPoint</Application>
  <PresentationFormat>On-screen Show (4:3)</PresentationFormat>
  <Paragraphs>64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2019-02-20T11:32:31Z</dcterms:created>
  <dcterms:modified xsi:type="dcterms:W3CDTF">2019-04-21T14:09:53Z</dcterms:modified>
</cp:coreProperties>
</file>