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146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Can they catch it?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38126" y="863125"/>
            <a:ext cx="5598486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600" dirty="0"/>
              <a:t>Jordan is playing a card game with his grandfather Max</a:t>
            </a:r>
            <a:r>
              <a:rPr lang="en-GB" sz="1600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spcAft>
                <a:spcPts val="1200"/>
              </a:spcAft>
              <a:defRPr/>
            </a:pPr>
            <a:r>
              <a:rPr lang="en-GB" sz="1600" b="1" dirty="0" smtClean="0"/>
              <a:t>Part 1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600" dirty="0" smtClean="0"/>
              <a:t>Jordan has a cold.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183310" y="3130904"/>
            <a:ext cx="4003645" cy="559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Can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Jordan pass his cold to his grandfather Max?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9036" y="3774998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9036" y="4434816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69036" y="5094634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8125" y="3888781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3517" y="3858003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6880" y="454859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271" y="4517821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Yes, if they sit close together.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310" y="520841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701" y="5177639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Yes, if they touch each other or the same cards.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469562" y="3130904"/>
            <a:ext cx="4003645" cy="559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would you explain your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answer to question 1?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55287" y="5754452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555287" y="3774998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555287" y="4434816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55287" y="5094634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4524377" y="3888781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49768" y="3858003"/>
            <a:ext cx="39376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Max can get the cold if Jordan’s cold germs get onto his skin.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83132" y="454859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08523" y="4517821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Max can get the cold if Jordan’s cold germs get inside Max’s body.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69562" y="520841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94952" y="5177639"/>
            <a:ext cx="396558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cold is not caused by germs, it is caused by bad diet and lack of exercise.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83132" y="586188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08523" y="5831109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cold is not caused by germs, it is caused by going outside without a coat.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080" y="696818"/>
            <a:ext cx="2760453" cy="2002087"/>
          </a:xfrm>
          <a:prstGeom prst="rect">
            <a:avLst/>
          </a:prstGeom>
        </p:spPr>
      </p:pic>
      <p:sp>
        <p:nvSpPr>
          <p:cNvPr id="31" name="Text Box 6"/>
          <p:cNvSpPr txBox="1"/>
          <p:nvPr/>
        </p:nvSpPr>
        <p:spPr>
          <a:xfrm>
            <a:off x="6135806" y="2704761"/>
            <a:ext cx="962025" cy="2686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Jordan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 Box 7"/>
          <p:cNvSpPr txBox="1"/>
          <p:nvPr/>
        </p:nvSpPr>
        <p:spPr>
          <a:xfrm>
            <a:off x="7627458" y="2704761"/>
            <a:ext cx="962025" cy="2686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Max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72590" y="5746049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186864" y="5859832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2255" y="5829054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Yes, if Jordan sneezes and Max breathes it in.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Can they catch it?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38126" y="863125"/>
            <a:ext cx="5598486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600" dirty="0"/>
              <a:t>Jordan is playing a card game with his grandfather Max</a:t>
            </a:r>
            <a:r>
              <a:rPr lang="en-GB" sz="1600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spcAft>
                <a:spcPts val="1200"/>
              </a:spcAft>
              <a:defRPr/>
            </a:pPr>
            <a:r>
              <a:rPr lang="en-GB" sz="1600" b="1" dirty="0" smtClean="0"/>
              <a:t>Part 2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600" dirty="0"/>
              <a:t>Max has </a:t>
            </a:r>
            <a:r>
              <a:rPr lang="en-GB" sz="1600" dirty="0" smtClean="0"/>
              <a:t>heart </a:t>
            </a:r>
            <a:r>
              <a:rPr lang="en-GB" sz="1600" dirty="0"/>
              <a:t>disease.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183310" y="3130904"/>
            <a:ext cx="4003645" cy="559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Can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Max pass his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heart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disease to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Jordan?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9036" y="3774998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9036" y="4434816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69036" y="5094634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8125" y="3888781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3517" y="3858003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6880" y="454859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271" y="4517821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Yes, if they sit close together.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310" y="520841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701" y="5177639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Yes, if they touch each other or the same cards.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469562" y="3130904"/>
            <a:ext cx="4003645" cy="559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would you explain your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answer to question 1?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55287" y="3774998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555287" y="4434816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55287" y="5094634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4524377" y="3888781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49768" y="3858003"/>
            <a:ext cx="39376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Jordan can get the heart disease if Max’s germs get onto his skin.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83132" y="454859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08523" y="4517821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Jordan can get the heart disease if Max’s germs get inside Jordan’s body.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69562" y="520841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94952" y="5177639"/>
            <a:ext cx="3992467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Heart disease is </a:t>
            </a:r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 caused by germs, it is caused by bad diet and lack of exercise.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080" y="696818"/>
            <a:ext cx="2760453" cy="2002087"/>
          </a:xfrm>
          <a:prstGeom prst="rect">
            <a:avLst/>
          </a:prstGeom>
        </p:spPr>
      </p:pic>
      <p:sp>
        <p:nvSpPr>
          <p:cNvPr id="31" name="Text Box 6"/>
          <p:cNvSpPr txBox="1"/>
          <p:nvPr/>
        </p:nvSpPr>
        <p:spPr>
          <a:xfrm>
            <a:off x="6135806" y="2704761"/>
            <a:ext cx="962025" cy="2686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Jordan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 Box 7"/>
          <p:cNvSpPr txBox="1"/>
          <p:nvPr/>
        </p:nvSpPr>
        <p:spPr>
          <a:xfrm>
            <a:off x="7627458" y="2704761"/>
            <a:ext cx="962025" cy="2686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Max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72590" y="5746049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186864" y="5859832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2255" y="5829054"/>
            <a:ext cx="3578254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Yes, if Max coughs and Jordan breathes it in.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50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</TotalTime>
  <Words>284</Words>
  <Application>Microsoft Office PowerPoint</Application>
  <PresentationFormat>On-screen Show (4:3)</PresentationFormat>
  <Paragraphs>50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2019-02-19T14:29:40Z</dcterms:created>
  <dcterms:modified xsi:type="dcterms:W3CDTF">2019-02-19T14:40:25Z</dcterms:modified>
</cp:coreProperties>
</file>