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999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472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387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544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Refraction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13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thin beam of light can be made using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ray lamp and a slit.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This can be used to observe how light moves through a glass block.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-100307" y="1449435"/>
            <a:ext cx="9337723" cy="5213092"/>
            <a:chOff x="-126833" y="1449435"/>
            <a:chExt cx="9337723" cy="5213092"/>
          </a:xfrm>
        </p:grpSpPr>
        <p:grpSp>
          <p:nvGrpSpPr>
            <p:cNvPr id="10" name="Group 9"/>
            <p:cNvGrpSpPr/>
            <p:nvPr/>
          </p:nvGrpSpPr>
          <p:grpSpPr>
            <a:xfrm>
              <a:off x="736276" y="1449435"/>
              <a:ext cx="8474614" cy="5213092"/>
              <a:chOff x="775749" y="1084552"/>
              <a:chExt cx="8474614" cy="5213092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775749" y="1084552"/>
                <a:ext cx="7556740" cy="521309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cene3d>
                <a:camera prst="orthographicFront">
                  <a:rot lat="19200000" lon="18000000" rev="42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/>
              <p:cNvSpPr/>
              <p:nvPr/>
            </p:nvSpPr>
            <p:spPr>
              <a:xfrm rot="647631">
                <a:off x="810087" y="3197430"/>
                <a:ext cx="3215751" cy="36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 rot="654237">
                <a:off x="5398363" y="4329355"/>
                <a:ext cx="3852000" cy="3600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2579726" y="2550988"/>
                <a:ext cx="4245435" cy="2280221"/>
                <a:chOff x="2579726" y="2550988"/>
                <a:chExt cx="4245435" cy="2280221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2579726" y="2550988"/>
                  <a:ext cx="4245435" cy="2280221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scene3d>
                  <a:camera prst="orthographicFront">
                    <a:rot lat="19200000" lon="18000000" rev="42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 rot="999840">
                  <a:off x="3672027" y="3708641"/>
                  <a:ext cx="1872000" cy="36000"/>
                </a:xfrm>
                <a:prstGeom prst="rect">
                  <a:avLst/>
                </a:prstGeom>
                <a:solidFill>
                  <a:schemeClr val="bg1"/>
                </a:solidFill>
                <a:ln w="3175" cap="rnd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" name="Rectangle 4"/>
              <p:cNvSpPr/>
              <p:nvPr/>
            </p:nvSpPr>
            <p:spPr>
              <a:xfrm>
                <a:off x="2619802" y="2032592"/>
                <a:ext cx="4269249" cy="228508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scene3d>
                <a:camera prst="orthographicFront">
                  <a:rot lat="19200000" lon="18000000" rev="4200000"/>
                </a:camera>
                <a:lightRig rig="threePt" dir="t"/>
              </a:scene3d>
              <a:sp3d extrusionH="533400" contourW="25400" prstMaterial="legacyWireframe">
                <a:contourClr>
                  <a:srgbClr val="009999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-126833" y="2029559"/>
              <a:ext cx="1491593" cy="1456009"/>
              <a:chOff x="-126833" y="2029559"/>
              <a:chExt cx="1491593" cy="1456009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-126833" y="2029559"/>
                <a:ext cx="1491593" cy="1456009"/>
                <a:chOff x="-90593" y="2441490"/>
                <a:chExt cx="1438520" cy="1456009"/>
              </a:xfrm>
            </p:grpSpPr>
            <p:sp>
              <p:nvSpPr>
                <p:cNvPr id="16" name="Rectangle 15"/>
                <p:cNvSpPr/>
                <p:nvPr/>
              </p:nvSpPr>
              <p:spPr>
                <a:xfrm>
                  <a:off x="-90593" y="2441490"/>
                  <a:ext cx="1438520" cy="108809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scene3d>
                  <a:camera prst="orthographicFront">
                    <a:rot lat="1200000" lon="1800000" rev="0"/>
                  </a:camera>
                  <a:lightRig rig="threePt" dir="t"/>
                </a:scene3d>
                <a:sp3d extrusionH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0" name="Group 19"/>
                <p:cNvGrpSpPr/>
                <p:nvPr/>
              </p:nvGrpSpPr>
              <p:grpSpPr>
                <a:xfrm>
                  <a:off x="628371" y="2459882"/>
                  <a:ext cx="719556" cy="1400049"/>
                  <a:chOff x="610442" y="2459882"/>
                  <a:chExt cx="719556" cy="1400049"/>
                </a:xfrm>
              </p:grpSpPr>
              <p:sp>
                <p:nvSpPr>
                  <p:cNvPr id="19" name="Rectangle 18"/>
                  <p:cNvSpPr/>
                  <p:nvPr/>
                </p:nvSpPr>
                <p:spPr>
                  <a:xfrm>
                    <a:off x="610442" y="2459882"/>
                    <a:ext cx="719556" cy="1400049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scene3d>
                    <a:camera prst="orthographicFront">
                      <a:rot lat="12600000" lon="3600000" rev="0"/>
                    </a:camera>
                    <a:lightRig rig="threePt" dir="t"/>
                  </a:scene3d>
                  <a:sp3d extrusionH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" name="Rectangle 20"/>
                  <p:cNvSpPr/>
                  <p:nvPr/>
                </p:nvSpPr>
                <p:spPr>
                  <a:xfrm>
                    <a:off x="981659" y="3233010"/>
                    <a:ext cx="90000" cy="540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scene3d>
                    <a:camera prst="orthographicFront">
                      <a:rot lat="12600000" lon="3600000" rev="0"/>
                    </a:camera>
                    <a:lightRig rig="threePt" dir="t"/>
                  </a:scene3d>
                  <a:sp3d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8" name="Rectangle 17"/>
                <p:cNvSpPr/>
                <p:nvPr/>
              </p:nvSpPr>
              <p:spPr>
                <a:xfrm>
                  <a:off x="-66065" y="2809406"/>
                  <a:ext cx="1005249" cy="1088093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scene3d>
                  <a:camera prst="orthographicFront">
                    <a:rot lat="1200000" lon="1800000" rev="0"/>
                  </a:camera>
                  <a:lightRig rig="threePt" dir="t"/>
                </a:scene3d>
                <a:sp3d extrusionH="381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4" name="Isosceles Triangle 33"/>
              <p:cNvSpPr>
                <a:spLocks noChangeAspect="1"/>
              </p:cNvSpPr>
              <p:nvPr/>
            </p:nvSpPr>
            <p:spPr>
              <a:xfrm rot="19076745">
                <a:off x="1004964" y="3301108"/>
                <a:ext cx="72000" cy="41156"/>
              </a:xfrm>
              <a:prstGeom prst="triangle">
                <a:avLst>
                  <a:gd name="adj" fmla="val 555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87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 smtClean="0"/>
              <a:t>Refraction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88188" y="863124"/>
            <a:ext cx="8419381" cy="5339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b="1" dirty="0"/>
              <a:t>Apparatus and materials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Power pack (12V)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Ray box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Collimating lens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Slit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b="1" dirty="0"/>
              <a:t>Procedure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dirty="0" smtClean="0"/>
              <a:t>Place the glass block in the middle of the paper.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dirty="0" smtClean="0"/>
              <a:t>Draw round the glass block.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dirty="0" smtClean="0"/>
              <a:t>Always keep the glass block inside the lines.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dirty="0"/>
              <a:t>Set up the ray box to make a narrow beam of light</a:t>
            </a:r>
            <a:r>
              <a:rPr lang="en-GB" dirty="0" smtClean="0"/>
              <a:t>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dirty="0" smtClean="0"/>
              <a:t>Aim the narrow beam at the block so it leaves the side opposite.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dirty="0" smtClean="0"/>
              <a:t>Draw two crosses on the beam on each side of the block.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805553" y="1160413"/>
            <a:ext cx="31527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Rectangular glass block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Plain paper (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A4) </a:t>
            </a:r>
            <a:endParaRPr lang="en-GB" sz="1600" dirty="0" smtClean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Sharp pencil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Ruler (30 cm)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53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Refraction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0131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6"/>
            </a:pPr>
            <a:r>
              <a:rPr lang="en-GB" dirty="0"/>
              <a:t>Draw two crosses on the beam on each side of the block.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-100307" y="1449435"/>
            <a:ext cx="9337723" cy="5213092"/>
            <a:chOff x="-100307" y="1449435"/>
            <a:chExt cx="9337723" cy="5213092"/>
          </a:xfrm>
        </p:grpSpPr>
        <p:grpSp>
          <p:nvGrpSpPr>
            <p:cNvPr id="36" name="Group 35"/>
            <p:cNvGrpSpPr/>
            <p:nvPr/>
          </p:nvGrpSpPr>
          <p:grpSpPr>
            <a:xfrm>
              <a:off x="-100307" y="1449435"/>
              <a:ext cx="9337723" cy="5213092"/>
              <a:chOff x="-126833" y="1449435"/>
              <a:chExt cx="9337723" cy="5213092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736276" y="1449435"/>
                <a:ext cx="8474614" cy="5213092"/>
                <a:chOff x="775749" y="1084552"/>
                <a:chExt cx="8474614" cy="5213092"/>
              </a:xfrm>
            </p:grpSpPr>
            <p:sp>
              <p:nvSpPr>
                <p:cNvPr id="2" name="Rectangle 1"/>
                <p:cNvSpPr/>
                <p:nvPr/>
              </p:nvSpPr>
              <p:spPr>
                <a:xfrm>
                  <a:off x="775749" y="1084552"/>
                  <a:ext cx="7556740" cy="521309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scene3d>
                  <a:camera prst="orthographicFront">
                    <a:rot lat="19200000" lon="18000000" rev="420000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 rot="647631">
                  <a:off x="810087" y="3197430"/>
                  <a:ext cx="3215751" cy="36000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 rot="654237">
                  <a:off x="5398363" y="4329355"/>
                  <a:ext cx="3852000" cy="36000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9" name="Group 8"/>
                <p:cNvGrpSpPr/>
                <p:nvPr/>
              </p:nvGrpSpPr>
              <p:grpSpPr>
                <a:xfrm>
                  <a:off x="2579726" y="2550988"/>
                  <a:ext cx="4245435" cy="2280221"/>
                  <a:chOff x="2579726" y="2550988"/>
                  <a:chExt cx="4245435" cy="2280221"/>
                </a:xfrm>
              </p:grpSpPr>
              <p:sp>
                <p:nvSpPr>
                  <p:cNvPr id="7" name="Rectangle 6"/>
                  <p:cNvSpPr/>
                  <p:nvPr/>
                </p:nvSpPr>
                <p:spPr>
                  <a:xfrm>
                    <a:off x="2579726" y="2550988"/>
                    <a:ext cx="4245435" cy="2280221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scene3d>
                    <a:camera prst="orthographicFront">
                      <a:rot lat="19200000" lon="18000000" rev="420000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" name="Rectangle 12"/>
                  <p:cNvSpPr/>
                  <p:nvPr/>
                </p:nvSpPr>
                <p:spPr>
                  <a:xfrm rot="999840">
                    <a:off x="3672027" y="3708641"/>
                    <a:ext cx="1872000" cy="36000"/>
                  </a:xfrm>
                  <a:prstGeom prst="rect">
                    <a:avLst/>
                  </a:prstGeom>
                  <a:solidFill>
                    <a:schemeClr val="bg1"/>
                  </a:solidFill>
                  <a:ln w="3175" cap="rnd"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5" name="Rectangle 4"/>
                <p:cNvSpPr/>
                <p:nvPr/>
              </p:nvSpPr>
              <p:spPr>
                <a:xfrm>
                  <a:off x="2619802" y="2032592"/>
                  <a:ext cx="4269249" cy="228508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scene3d>
                  <a:camera prst="orthographicFront">
                    <a:rot lat="19200000" lon="18000000" rev="4200000"/>
                  </a:camera>
                  <a:lightRig rig="threePt" dir="t"/>
                </a:scene3d>
                <a:sp3d extrusionH="533400" contourW="25400" prstMaterial="legacyWireframe">
                  <a:contourClr>
                    <a:srgbClr val="009999"/>
                  </a:contourClr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-126833" y="2029559"/>
                <a:ext cx="1491593" cy="1456009"/>
                <a:chOff x="-126833" y="2029559"/>
                <a:chExt cx="1491593" cy="1456009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-126833" y="2029559"/>
                  <a:ext cx="1491593" cy="1456009"/>
                  <a:chOff x="-90593" y="2441490"/>
                  <a:chExt cx="1438520" cy="1456009"/>
                </a:xfrm>
              </p:grpSpPr>
              <p:sp>
                <p:nvSpPr>
                  <p:cNvPr id="16" name="Rectangle 15"/>
                  <p:cNvSpPr/>
                  <p:nvPr/>
                </p:nvSpPr>
                <p:spPr>
                  <a:xfrm>
                    <a:off x="-90593" y="2441490"/>
                    <a:ext cx="1438520" cy="1088093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scene3d>
                    <a:camera prst="orthographicFront">
                      <a:rot lat="1200000" lon="1800000" rev="0"/>
                    </a:camera>
                    <a:lightRig rig="threePt" dir="t"/>
                  </a:scene3d>
                  <a:sp3d extrusionH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20" name="Group 19"/>
                  <p:cNvGrpSpPr/>
                  <p:nvPr/>
                </p:nvGrpSpPr>
                <p:grpSpPr>
                  <a:xfrm>
                    <a:off x="628371" y="2459882"/>
                    <a:ext cx="719556" cy="1400049"/>
                    <a:chOff x="610442" y="2459882"/>
                    <a:chExt cx="719556" cy="1400049"/>
                  </a:xfrm>
                </p:grpSpPr>
                <p:sp>
                  <p:nvSpPr>
                    <p:cNvPr id="19" name="Rectangle 18"/>
                    <p:cNvSpPr/>
                    <p:nvPr/>
                  </p:nvSpPr>
                  <p:spPr>
                    <a:xfrm>
                      <a:off x="610442" y="2459882"/>
                      <a:ext cx="719556" cy="1400049"/>
                    </a:xfrm>
                    <a:prstGeom prst="rect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>
                      <a:noFill/>
                    </a:ln>
                    <a:scene3d>
                      <a:camera prst="orthographicFront">
                        <a:rot lat="12600000" lon="3600000" rev="0"/>
                      </a:camera>
                      <a:lightRig rig="threePt" dir="t"/>
                    </a:scene3d>
                    <a:sp3d extrusionH="2540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" name="Rectangle 20"/>
                    <p:cNvSpPr/>
                    <p:nvPr/>
                  </p:nvSpPr>
                  <p:spPr>
                    <a:xfrm>
                      <a:off x="981659" y="3233010"/>
                      <a:ext cx="90000" cy="540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  <a:scene3d>
                      <a:camera prst="orthographicFront">
                        <a:rot lat="12600000" lon="3600000" rev="0"/>
                      </a:camera>
                      <a:lightRig rig="threePt" dir="t"/>
                    </a:scene3d>
                    <a:sp3d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8" name="Rectangle 17"/>
                  <p:cNvSpPr/>
                  <p:nvPr/>
                </p:nvSpPr>
                <p:spPr>
                  <a:xfrm>
                    <a:off x="-66065" y="2809406"/>
                    <a:ext cx="1005249" cy="1088093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  <a:scene3d>
                    <a:camera prst="orthographicFront">
                      <a:rot lat="1200000" lon="1800000" rev="0"/>
                    </a:camera>
                    <a:lightRig rig="threePt" dir="t"/>
                  </a:scene3d>
                  <a:sp3d extrusionH="381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4" name="Isosceles Triangle 33"/>
                <p:cNvSpPr>
                  <a:spLocks noChangeAspect="1"/>
                </p:cNvSpPr>
                <p:nvPr/>
              </p:nvSpPr>
              <p:spPr>
                <a:xfrm rot="19076745">
                  <a:off x="1004964" y="3301108"/>
                  <a:ext cx="72000" cy="41156"/>
                </a:xfrm>
                <a:prstGeom prst="triangle">
                  <a:avLst>
                    <a:gd name="adj" fmla="val 5558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17" name="Group 16"/>
            <p:cNvGrpSpPr/>
            <p:nvPr/>
          </p:nvGrpSpPr>
          <p:grpSpPr>
            <a:xfrm>
              <a:off x="2272281" y="3516052"/>
              <a:ext cx="260505" cy="128522"/>
              <a:chOff x="1922527" y="2545667"/>
              <a:chExt cx="327804" cy="237784"/>
            </a:xfrm>
          </p:grpSpPr>
          <p:cxnSp>
            <p:nvCxnSpPr>
              <p:cNvPr id="4" name="Straight Connector 3"/>
              <p:cNvCxnSpPr/>
              <p:nvPr/>
            </p:nvCxnSpPr>
            <p:spPr>
              <a:xfrm flipV="1">
                <a:off x="1922527" y="2595548"/>
                <a:ext cx="327804" cy="138022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1989826" y="2545667"/>
                <a:ext cx="193206" cy="237784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/>
            <p:cNvGrpSpPr/>
            <p:nvPr/>
          </p:nvGrpSpPr>
          <p:grpSpPr>
            <a:xfrm>
              <a:off x="3138590" y="3677351"/>
              <a:ext cx="260505" cy="128522"/>
              <a:chOff x="1922527" y="2545667"/>
              <a:chExt cx="327804" cy="237784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 flipV="1">
                <a:off x="1922527" y="2595548"/>
                <a:ext cx="327804" cy="138022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989826" y="2545667"/>
                <a:ext cx="193206" cy="237784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5542030" y="4330234"/>
              <a:ext cx="260505" cy="128522"/>
              <a:chOff x="1922527" y="2545667"/>
              <a:chExt cx="327804" cy="23778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V="1">
                <a:off x="1922527" y="2595548"/>
                <a:ext cx="327804" cy="138022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989826" y="2545667"/>
                <a:ext cx="193206" cy="237784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/>
            <p:cNvGrpSpPr/>
            <p:nvPr/>
          </p:nvGrpSpPr>
          <p:grpSpPr>
            <a:xfrm>
              <a:off x="6452481" y="4505352"/>
              <a:ext cx="260505" cy="128522"/>
              <a:chOff x="1922527" y="2545667"/>
              <a:chExt cx="327804" cy="237784"/>
            </a:xfrm>
          </p:grpSpPr>
          <p:cxnSp>
            <p:nvCxnSpPr>
              <p:cNvPr id="38" name="Straight Connector 37"/>
              <p:cNvCxnSpPr/>
              <p:nvPr/>
            </p:nvCxnSpPr>
            <p:spPr>
              <a:xfrm flipV="1">
                <a:off x="1922527" y="2595548"/>
                <a:ext cx="327804" cy="138022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1989826" y="2545667"/>
                <a:ext cx="193206" cy="237784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0" name="Straight Connector 39"/>
          <p:cNvCxnSpPr/>
          <p:nvPr/>
        </p:nvCxnSpPr>
        <p:spPr>
          <a:xfrm flipV="1">
            <a:off x="4053920" y="3751819"/>
            <a:ext cx="3040270" cy="122279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2368124" y="4341908"/>
            <a:ext cx="1685798" cy="632709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2368124" y="3112932"/>
            <a:ext cx="3048659" cy="122897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5416783" y="3108439"/>
            <a:ext cx="1677407" cy="6433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66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Refraction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382000" cy="53757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 startAt="7"/>
            </a:pPr>
            <a:r>
              <a:rPr lang="en-GB" dirty="0" smtClean="0"/>
              <a:t>Remove the block and ray box.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r>
              <a:rPr lang="en-GB" dirty="0" smtClean="0"/>
              <a:t>Join up the crosses to show how the light moved through the block.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dirty="0"/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Find out what happens when the beam hits the glass block at different angles.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Find out what happens when the beam hits the glass block at a right angle?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dirty="0"/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055" y="1636234"/>
            <a:ext cx="7785000" cy="302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61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Refraction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382000" cy="53757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b="1" dirty="0" smtClean="0"/>
              <a:t>To answer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dirty="0" smtClean="0"/>
              <a:t>How does the angle the beam hits the glass block change how much it is bent?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dirty="0" smtClean="0"/>
              <a:t>What happens when the beam hits the glass block at a right angle?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dirty="0" smtClean="0"/>
              <a:t>Exactly where </a:t>
            </a:r>
            <a:r>
              <a:rPr lang="en-GB" dirty="0" smtClean="0"/>
              <a:t>along </a:t>
            </a:r>
            <a:r>
              <a:rPr lang="en-GB" smtClean="0"/>
              <a:t>its path does </a:t>
            </a:r>
            <a:r>
              <a:rPr lang="en-GB" dirty="0" smtClean="0"/>
              <a:t>the beam </a:t>
            </a:r>
            <a:r>
              <a:rPr lang="en-GB" dirty="0" smtClean="0"/>
              <a:t>refract?</a:t>
            </a: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/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+mj-lt"/>
              <a:buAutoNum type="arabicPeriod" startAt="7"/>
            </a:pPr>
            <a:endParaRPr lang="en-GB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dirty="0"/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055" y="2625875"/>
            <a:ext cx="7785000" cy="302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29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129</TotalTime>
  <Words>243</Words>
  <Application>Microsoft Office PowerPoint</Application>
  <PresentationFormat>On-screen Show (4:3)</PresentationFormat>
  <Paragraphs>74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16</cp:revision>
  <dcterms:created xsi:type="dcterms:W3CDTF">2019-04-02T09:55:11Z</dcterms:created>
  <dcterms:modified xsi:type="dcterms:W3CDTF">2019-04-09T09:13:40Z</dcterms:modified>
</cp:coreProperties>
</file>