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AF37"/>
    <a:srgbClr val="919191"/>
    <a:srgbClr val="C0C0C0"/>
    <a:srgbClr val="DFC36B"/>
    <a:srgbClr val="CDF4FF"/>
    <a:srgbClr val="006580"/>
    <a:srgbClr val="FF0000"/>
    <a:srgbClr val="FFFF00"/>
    <a:srgbClr val="007600"/>
    <a:srgbClr val="37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>
        <p:scale>
          <a:sx n="125" d="100"/>
          <a:sy n="125" d="100"/>
        </p:scale>
        <p:origin x="-1356" y="-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83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bottom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6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two coins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the bottom of a mug.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Tyler can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see a silver coin. 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cannot see the</a:t>
            </a:r>
            <a:r>
              <a:rPr lang="en-US" dirty="0" smtClean="0"/>
              <a:t> gold coin.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875119" y="602336"/>
            <a:ext cx="3464172" cy="3867823"/>
            <a:chOff x="4875119" y="602336"/>
            <a:chExt cx="3464172" cy="3867823"/>
          </a:xfrm>
        </p:grpSpPr>
        <p:grpSp>
          <p:nvGrpSpPr>
            <p:cNvPr id="46" name="Group 45"/>
            <p:cNvGrpSpPr/>
            <p:nvPr/>
          </p:nvGrpSpPr>
          <p:grpSpPr>
            <a:xfrm>
              <a:off x="4875119" y="602336"/>
              <a:ext cx="3464172" cy="3867823"/>
              <a:chOff x="2822033" y="1308107"/>
              <a:chExt cx="3464172" cy="3867823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2822033" y="1308107"/>
                <a:ext cx="3464172" cy="3867823"/>
                <a:chOff x="1822293" y="1092656"/>
                <a:chExt cx="3464172" cy="3867823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822293" y="2722796"/>
                  <a:ext cx="1828800" cy="2237683"/>
                  <a:chOff x="1820173" y="2734574"/>
                  <a:chExt cx="1828800" cy="2237683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1820173" y="2734574"/>
                    <a:ext cx="1828800" cy="2237683"/>
                    <a:chOff x="1397479" y="2993366"/>
                    <a:chExt cx="1828800" cy="2237683"/>
                  </a:xfrm>
                </p:grpSpPr>
                <p:sp>
                  <p:nvSpPr>
                    <p:cNvPr id="2" name="Rounded Rectangle 1"/>
                    <p:cNvSpPr/>
                    <p:nvPr/>
                  </p:nvSpPr>
                  <p:spPr>
                    <a:xfrm>
                      <a:off x="1557067" y="3229721"/>
                      <a:ext cx="1509623" cy="2001328"/>
                    </a:xfrm>
                    <a:prstGeom prst="roundRect">
                      <a:avLst>
                        <a:gd name="adj" fmla="val 11524"/>
                      </a:avLst>
                    </a:prstGeom>
                    <a:solidFill>
                      <a:schemeClr val="bg1"/>
                    </a:solidFill>
                    <a:ln w="63500">
                      <a:solidFill>
                        <a:srgbClr val="00658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1397479" y="2993366"/>
                      <a:ext cx="1828800" cy="38818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5" name="Rounded Rectangle 4"/>
                  <p:cNvSpPr/>
                  <p:nvPr/>
                </p:nvSpPr>
                <p:spPr>
                  <a:xfrm>
                    <a:off x="2734572" y="4846302"/>
                    <a:ext cx="595223" cy="95588"/>
                  </a:xfrm>
                  <a:prstGeom prst="roundRect">
                    <a:avLst/>
                  </a:prstGeom>
                  <a:pattFill prst="dkVert">
                    <a:fgClr>
                      <a:srgbClr val="D4AF37"/>
                    </a:fgClr>
                    <a:bgClr>
                      <a:srgbClr val="DFC36B"/>
                    </a:bgClr>
                  </a:pattFill>
                  <a:ln>
                    <a:solidFill>
                      <a:srgbClr val="D4AF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 rot="18848222">
                  <a:off x="3825329" y="1010739"/>
                  <a:ext cx="1379220" cy="1543053"/>
                  <a:chOff x="7482932" y="2932026"/>
                  <a:chExt cx="1379220" cy="1389327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7628766" y="3536157"/>
                    <a:ext cx="60290" cy="18811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7482932" y="2932026"/>
                    <a:ext cx="1379220" cy="1389327"/>
                    <a:chOff x="7482932" y="2932026"/>
                    <a:chExt cx="1379220" cy="1389327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7482932" y="2932026"/>
                      <a:ext cx="1379220" cy="1389327"/>
                      <a:chOff x="7482932" y="2932026"/>
                      <a:chExt cx="1379220" cy="1389327"/>
                    </a:xfrm>
                  </p:grpSpPr>
                  <p:sp>
                    <p:nvSpPr>
                      <p:cNvPr id="23" name="Arc 22"/>
                      <p:cNvSpPr/>
                      <p:nvPr/>
                    </p:nvSpPr>
                    <p:spPr>
                      <a:xfrm>
                        <a:off x="7482932" y="2932026"/>
                        <a:ext cx="1379220" cy="693971"/>
                      </a:xfrm>
                      <a:prstGeom prst="arc">
                        <a:avLst>
                          <a:gd name="adj1" fmla="val 5147419"/>
                          <a:gd name="adj2" fmla="val 9798555"/>
                        </a:avLst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4" name="Arc 23"/>
                      <p:cNvSpPr/>
                      <p:nvPr/>
                    </p:nvSpPr>
                    <p:spPr>
                      <a:xfrm>
                        <a:off x="7482932" y="3627382"/>
                        <a:ext cx="1379220" cy="693971"/>
                      </a:xfrm>
                      <a:prstGeom prst="arc">
                        <a:avLst>
                          <a:gd name="adj1" fmla="val 11919260"/>
                          <a:gd name="adj2" fmla="val 15987163"/>
                        </a:avLst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2" name="Arc 21"/>
                    <p:cNvSpPr/>
                    <p:nvPr/>
                  </p:nvSpPr>
                  <p:spPr>
                    <a:xfrm>
                      <a:off x="7628766" y="3310218"/>
                      <a:ext cx="800100" cy="646331"/>
                    </a:xfrm>
                    <a:prstGeom prst="arc">
                      <a:avLst>
                        <a:gd name="adj1" fmla="val 9761775"/>
                        <a:gd name="adj2" fmla="val 11901855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0" name="Oval 19"/>
                  <p:cNvSpPr/>
                  <p:nvPr/>
                </p:nvSpPr>
                <p:spPr>
                  <a:xfrm>
                    <a:off x="7628766" y="3574287"/>
                    <a:ext cx="36000" cy="10480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25" name="Straight Arrow Connector 24"/>
                <p:cNvCxnSpPr>
                  <a:stCxn id="5" idx="1"/>
                </p:cNvCxnSpPr>
                <p:nvPr/>
              </p:nvCxnSpPr>
              <p:spPr>
                <a:xfrm flipV="1">
                  <a:off x="2736692" y="1513362"/>
                  <a:ext cx="1376494" cy="3368956"/>
                </a:xfrm>
                <a:prstGeom prst="straightConnector1">
                  <a:avLst/>
                </a:prstGeom>
                <a:ln w="19050">
                  <a:solidFill>
                    <a:srgbClr val="D4AF37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Arrow Connector 37"/>
              <p:cNvCxnSpPr/>
              <p:nvPr/>
            </p:nvCxnSpPr>
            <p:spPr>
              <a:xfrm flipV="1">
                <a:off x="3321171" y="2369065"/>
                <a:ext cx="1773066" cy="2776498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ounded Rectangle 63"/>
            <p:cNvSpPr/>
            <p:nvPr/>
          </p:nvSpPr>
          <p:spPr>
            <a:xfrm>
              <a:off x="5197815" y="4351107"/>
              <a:ext cx="432114" cy="81782"/>
            </a:xfrm>
            <a:prstGeom prst="roundRect">
              <a:avLst/>
            </a:prstGeom>
            <a:pattFill prst="dkVert">
              <a:fgClr>
                <a:srgbClr val="C0C0C0"/>
              </a:fgClr>
              <a:bgClr>
                <a:srgbClr val="919191"/>
              </a:bgClr>
            </a:pattFill>
            <a:ln>
              <a:solidFill>
                <a:srgbClr val="9191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4097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bottom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903012"/>
            <a:ext cx="3959615" cy="271752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Tyler fills the mug with water.</a:t>
            </a:r>
          </a:p>
          <a:p>
            <a:pPr lvl="0">
              <a:defRPr/>
            </a:pPr>
            <a:r>
              <a:rPr lang="en-US" dirty="0"/>
              <a:t>The </a:t>
            </a:r>
            <a:r>
              <a:rPr lang="en-US" dirty="0" smtClean="0"/>
              <a:t>coins do </a:t>
            </a:r>
            <a:r>
              <a:rPr lang="en-US" dirty="0"/>
              <a:t>not move.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Tyler does not move.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will Tyler be able to see at the bottom of the mug?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877907"/>
            <a:ext cx="3968151" cy="1778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he will see this? 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75119" y="642129"/>
            <a:ext cx="3457680" cy="3870867"/>
            <a:chOff x="4875119" y="642129"/>
            <a:chExt cx="3457680" cy="3870867"/>
          </a:xfrm>
        </p:grpSpPr>
        <p:grpSp>
          <p:nvGrpSpPr>
            <p:cNvPr id="7" name="Group 6"/>
            <p:cNvGrpSpPr/>
            <p:nvPr/>
          </p:nvGrpSpPr>
          <p:grpSpPr>
            <a:xfrm>
              <a:off x="4875119" y="642129"/>
              <a:ext cx="3457680" cy="3870867"/>
              <a:chOff x="5060829" y="1101390"/>
              <a:chExt cx="3457680" cy="387086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060829" y="2734574"/>
                <a:ext cx="1828800" cy="2237683"/>
                <a:chOff x="5060829" y="2734574"/>
                <a:chExt cx="1828800" cy="223768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5060829" y="2734574"/>
                  <a:ext cx="1828800" cy="2237683"/>
                  <a:chOff x="1820173" y="2734574"/>
                  <a:chExt cx="1828800" cy="2237683"/>
                </a:xfrm>
              </p:grpSpPr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1820173" y="2734574"/>
                    <a:ext cx="1828800" cy="2237683"/>
                    <a:chOff x="1397479" y="2993366"/>
                    <a:chExt cx="1828800" cy="2237683"/>
                  </a:xfrm>
                </p:grpSpPr>
                <p:sp>
                  <p:nvSpPr>
                    <p:cNvPr id="24" name="Rounded Rectangle 23"/>
                    <p:cNvSpPr/>
                    <p:nvPr/>
                  </p:nvSpPr>
                  <p:spPr>
                    <a:xfrm>
                      <a:off x="1557067" y="3229721"/>
                      <a:ext cx="1509623" cy="2001328"/>
                    </a:xfrm>
                    <a:prstGeom prst="roundRect">
                      <a:avLst>
                        <a:gd name="adj" fmla="val 11524"/>
                      </a:avLst>
                    </a:prstGeom>
                    <a:solidFill>
                      <a:srgbClr val="CDF4FF"/>
                    </a:solidFill>
                    <a:ln w="63500">
                      <a:solidFill>
                        <a:srgbClr val="00658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5" name="Rectangle 24"/>
                    <p:cNvSpPr/>
                    <p:nvPr/>
                  </p:nvSpPr>
                  <p:spPr>
                    <a:xfrm>
                      <a:off x="1397479" y="2993366"/>
                      <a:ext cx="1828800" cy="38818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3" name="Rounded Rectangle 22"/>
                  <p:cNvSpPr/>
                  <p:nvPr/>
                </p:nvSpPr>
                <p:spPr>
                  <a:xfrm>
                    <a:off x="2734572" y="4846302"/>
                    <a:ext cx="595223" cy="95588"/>
                  </a:xfrm>
                  <a:prstGeom prst="roundRect">
                    <a:avLst/>
                  </a:prstGeom>
                  <a:pattFill prst="dkVert">
                    <a:fgClr>
                      <a:srgbClr val="D4AF37"/>
                    </a:fgClr>
                    <a:bgClr>
                      <a:srgbClr val="DFC36B"/>
                    </a:bgClr>
                  </a:pattFill>
                  <a:ln>
                    <a:solidFill>
                      <a:srgbClr val="D4AF3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1" name="Rectangle 20"/>
                <p:cNvSpPr/>
                <p:nvPr/>
              </p:nvSpPr>
              <p:spPr>
                <a:xfrm>
                  <a:off x="5255420" y="3026568"/>
                  <a:ext cx="1440656" cy="2946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18848222">
                <a:off x="7057373" y="1019473"/>
                <a:ext cx="1379220" cy="1543053"/>
                <a:chOff x="7482932" y="2932026"/>
                <a:chExt cx="1379220" cy="1389327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7628766" y="3536157"/>
                  <a:ext cx="60290" cy="18811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7482932" y="2932026"/>
                  <a:ext cx="1379220" cy="1389327"/>
                  <a:chOff x="7482932" y="2932026"/>
                  <a:chExt cx="1379220" cy="1389327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7482932" y="2932026"/>
                    <a:ext cx="1379220" cy="1389327"/>
                    <a:chOff x="7482932" y="2932026"/>
                    <a:chExt cx="1379220" cy="1389327"/>
                  </a:xfrm>
                </p:grpSpPr>
                <p:sp>
                  <p:nvSpPr>
                    <p:cNvPr id="18" name="Arc 17"/>
                    <p:cNvSpPr/>
                    <p:nvPr/>
                  </p:nvSpPr>
                  <p:spPr>
                    <a:xfrm>
                      <a:off x="7482932" y="2932026"/>
                      <a:ext cx="1379220" cy="693971"/>
                    </a:xfrm>
                    <a:prstGeom prst="arc">
                      <a:avLst>
                        <a:gd name="adj1" fmla="val 5147419"/>
                        <a:gd name="adj2" fmla="val 9798555"/>
                      </a:avLst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" name="Arc 18"/>
                    <p:cNvSpPr/>
                    <p:nvPr/>
                  </p:nvSpPr>
                  <p:spPr>
                    <a:xfrm>
                      <a:off x="7482932" y="3627382"/>
                      <a:ext cx="1379220" cy="693971"/>
                    </a:xfrm>
                    <a:prstGeom prst="arc">
                      <a:avLst>
                        <a:gd name="adj1" fmla="val 11919260"/>
                        <a:gd name="adj2" fmla="val 15987163"/>
                      </a:avLst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7" name="Arc 16"/>
                  <p:cNvSpPr/>
                  <p:nvPr/>
                </p:nvSpPr>
                <p:spPr>
                  <a:xfrm>
                    <a:off x="7628766" y="3310218"/>
                    <a:ext cx="800100" cy="646331"/>
                  </a:xfrm>
                  <a:prstGeom prst="arc">
                    <a:avLst>
                      <a:gd name="adj1" fmla="val 9761775"/>
                      <a:gd name="adj2" fmla="val 11901855"/>
                    </a:avLst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5" name="Oval 14"/>
                <p:cNvSpPr/>
                <p:nvPr/>
              </p:nvSpPr>
              <p:spPr>
                <a:xfrm>
                  <a:off x="7628766" y="3574287"/>
                  <a:ext cx="36000" cy="10480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6" name="Rounded Rectangle 25"/>
            <p:cNvSpPr/>
            <p:nvPr/>
          </p:nvSpPr>
          <p:spPr>
            <a:xfrm>
              <a:off x="5197815" y="4393944"/>
              <a:ext cx="432114" cy="81782"/>
            </a:xfrm>
            <a:prstGeom prst="roundRect">
              <a:avLst/>
            </a:prstGeom>
            <a:pattFill prst="dkVert">
              <a:fgClr>
                <a:srgbClr val="C0C0C0"/>
              </a:fgClr>
              <a:bgClr>
                <a:srgbClr val="919191"/>
              </a:bgClr>
            </a:pattFill>
            <a:ln>
              <a:solidFill>
                <a:srgbClr val="9191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95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the bottom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what you can see when the mug is full of water.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176529"/>
            <a:ext cx="6054668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Carry out the investigation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30" y="1043797"/>
            <a:ext cx="2082291" cy="248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66</TotalTime>
  <Words>117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2019-04-02T13:04:34Z</dcterms:created>
  <dcterms:modified xsi:type="dcterms:W3CDTF">2019-04-02T14:11:17Z</dcterms:modified>
</cp:coreProperties>
</file>