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Half a lens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A lens can form an image.</a:t>
            </a:r>
          </a:p>
          <a:p>
            <a:pPr lvl="0">
              <a:defRPr/>
            </a:pPr>
            <a:r>
              <a:rPr lang="en-US" dirty="0"/>
              <a:t>The image is clearer if the object is lit up brightly.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034368" y="1285577"/>
            <a:ext cx="7471335" cy="4306041"/>
            <a:chOff x="1034368" y="1285577"/>
            <a:chExt cx="7471335" cy="4306041"/>
          </a:xfrm>
        </p:grpSpPr>
        <p:sp>
          <p:nvSpPr>
            <p:cNvPr id="10" name="Flowchart: Connector 9"/>
            <p:cNvSpPr/>
            <p:nvPr/>
          </p:nvSpPr>
          <p:spPr>
            <a:xfrm>
              <a:off x="3342576" y="2170544"/>
              <a:ext cx="2808000" cy="2808000"/>
            </a:xfrm>
            <a:prstGeom prst="flowChartConnector">
              <a:avLst/>
            </a:prstGeom>
            <a:solidFill>
              <a:srgbClr val="C6E2E3"/>
            </a:solidFill>
            <a:ln>
              <a:noFill/>
            </a:ln>
            <a:scene3d>
              <a:camera prst="orthographicFront">
                <a:rot lat="0" lon="4200000" rev="0"/>
              </a:camera>
              <a:lightRig rig="threePt" dir="t"/>
            </a:scene3d>
            <a:sp3d extrusionH="76200">
              <a:bevelT w="711200" h="190500"/>
              <a:bevelB w="71120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39164" y="525306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Macaroni penguin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45912" y="497854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Converging lens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216870" y="4546362"/>
              <a:ext cx="17297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Image on a white screen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4368" y="2913064"/>
              <a:ext cx="2059378" cy="2340000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5747240" y="1285577"/>
              <a:ext cx="2758463" cy="3260785"/>
              <a:chOff x="5747240" y="1285577"/>
              <a:chExt cx="2758463" cy="3260785"/>
            </a:xfrm>
            <a:scene3d>
              <a:camera prst="orthographicFront">
                <a:rot lat="0" lon="4200000" rev="0"/>
              </a:camera>
              <a:lightRig rig="threePt" dir="t"/>
            </a:scene3d>
          </p:grpSpPr>
          <p:sp>
            <p:nvSpPr>
              <p:cNvPr id="15" name="Rectangle 14"/>
              <p:cNvSpPr/>
              <p:nvPr/>
            </p:nvSpPr>
            <p:spPr>
              <a:xfrm>
                <a:off x="5854892" y="1285577"/>
                <a:ext cx="2453706" cy="326078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  <a:sp3d extrusionH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47240" y="1743064"/>
                <a:ext cx="2758463" cy="234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Half a lens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Half of the lens is covered up.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</a:rPr>
              <a:t>What</a:t>
            </a:r>
            <a:r>
              <a:rPr kumimoji="0" lang="en-US" sz="1800" b="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</a:rPr>
              <a:t> would happen to the image of the penguin?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663835"/>
            <a:ext cx="3002856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you will see this?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949" y="1106233"/>
            <a:ext cx="5335539" cy="340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5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Half a lens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2911157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Describe or draw what you see when half the lens is covered.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 lvl="0">
              <a:defRPr/>
            </a:pPr>
            <a:r>
              <a:rPr lang="en-US" dirty="0"/>
              <a:t>Try to improve your first explanation to explain what happens more clearly.</a:t>
            </a:r>
            <a:endParaRPr lang="en-US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192752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/>
              <a:t>Look at an image formed by a converging lens.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Cover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up half of the lens.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590" y="1102022"/>
            <a:ext cx="4822256" cy="307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91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105</TotalTime>
  <Words>119</Words>
  <Application>Microsoft Office PowerPoint</Application>
  <PresentationFormat>On-screen Show (4:3)</PresentationFormat>
  <Paragraphs>21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2019-04-04T11:19:19Z</dcterms:created>
  <dcterms:modified xsi:type="dcterms:W3CDTF">2019-04-04T13:04:47Z</dcterms:modified>
</cp:coreProperties>
</file>