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994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25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597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4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0447"/>
            <a:ext cx="9150889" cy="621236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444" y="2214294"/>
            <a:ext cx="9144000" cy="4183811"/>
          </a:xfrm>
          <a:prstGeom prst="rect">
            <a:avLst/>
          </a:prstGeom>
          <a:solidFill>
            <a:srgbClr val="006994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deep?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49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A fish is swimming near to Leah’s boat.</a:t>
            </a:r>
          </a:p>
          <a:p>
            <a:pPr lvl="0">
              <a:defRPr/>
            </a:pPr>
            <a:r>
              <a:rPr lang="en-US" dirty="0"/>
              <a:t>It is hard to know how deep the fish is.</a:t>
            </a:r>
          </a:p>
          <a:p>
            <a:pPr lvl="0">
              <a:defRPr/>
            </a:pPr>
            <a:r>
              <a:rPr lang="en-US" dirty="0"/>
              <a:t>Light from </a:t>
            </a:r>
            <a:r>
              <a:rPr lang="en-US" dirty="0" smtClean="0"/>
              <a:t>the </a:t>
            </a:r>
            <a:r>
              <a:rPr lang="en-US" dirty="0"/>
              <a:t>fish refracts at the surface.</a:t>
            </a:r>
          </a:p>
        </p:txBody>
      </p:sp>
      <p:pic>
        <p:nvPicPr>
          <p:cNvPr id="1026" name="Picture 2" descr="Animal, Fish, Ocean, Se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989" y="3767635"/>
            <a:ext cx="1544128" cy="77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up 47"/>
          <p:cNvGrpSpPr/>
          <p:nvPr/>
        </p:nvGrpSpPr>
        <p:grpSpPr>
          <a:xfrm>
            <a:off x="3478733" y="605130"/>
            <a:ext cx="4699528" cy="3456718"/>
            <a:chOff x="3478733" y="605130"/>
            <a:chExt cx="4699528" cy="3456718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3483769" y="2214294"/>
              <a:ext cx="1995487" cy="18475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 rot="20282481">
              <a:off x="6799041" y="605130"/>
              <a:ext cx="1379220" cy="1543053"/>
              <a:chOff x="7482932" y="2932026"/>
              <a:chExt cx="1379220" cy="1389327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7628766" y="3536157"/>
                <a:ext cx="60290" cy="18811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7482932" y="2932026"/>
                <a:ext cx="1379220" cy="1389327"/>
                <a:chOff x="7482932" y="2932026"/>
                <a:chExt cx="1379220" cy="1389327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7482932" y="2932026"/>
                  <a:ext cx="1379220" cy="1389327"/>
                  <a:chOff x="7482932" y="2932026"/>
                  <a:chExt cx="1379220" cy="1389327"/>
                </a:xfrm>
              </p:grpSpPr>
              <p:sp>
                <p:nvSpPr>
                  <p:cNvPr id="22" name="Arc 21"/>
                  <p:cNvSpPr/>
                  <p:nvPr/>
                </p:nvSpPr>
                <p:spPr>
                  <a:xfrm>
                    <a:off x="7482932" y="2932026"/>
                    <a:ext cx="1379220" cy="693971"/>
                  </a:xfrm>
                  <a:prstGeom prst="arc">
                    <a:avLst>
                      <a:gd name="adj1" fmla="val 5147419"/>
                      <a:gd name="adj2" fmla="val 9798555"/>
                    </a:avLst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Arc 22"/>
                  <p:cNvSpPr/>
                  <p:nvPr/>
                </p:nvSpPr>
                <p:spPr>
                  <a:xfrm>
                    <a:off x="7482932" y="3627382"/>
                    <a:ext cx="1379220" cy="693971"/>
                  </a:xfrm>
                  <a:prstGeom prst="arc">
                    <a:avLst>
                      <a:gd name="adj1" fmla="val 11919260"/>
                      <a:gd name="adj2" fmla="val 15987163"/>
                    </a:avLst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1" name="Arc 20"/>
                <p:cNvSpPr/>
                <p:nvPr/>
              </p:nvSpPr>
              <p:spPr>
                <a:xfrm>
                  <a:off x="7628766" y="3310218"/>
                  <a:ext cx="800100" cy="646331"/>
                </a:xfrm>
                <a:prstGeom prst="arc">
                  <a:avLst>
                    <a:gd name="adj1" fmla="val 9761775"/>
                    <a:gd name="adj2" fmla="val 1190185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" name="Oval 18"/>
              <p:cNvSpPr/>
              <p:nvPr/>
            </p:nvSpPr>
            <p:spPr>
              <a:xfrm>
                <a:off x="7628766" y="3574287"/>
                <a:ext cx="36000" cy="1048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 flipV="1">
              <a:off x="3478733" y="2214294"/>
              <a:ext cx="2238648" cy="18475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5717381" y="1655896"/>
              <a:ext cx="1295249" cy="5583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5479256" y="1512555"/>
              <a:ext cx="1481775" cy="7017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80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0447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deep?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56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Leah looks at the fish.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does the fish appear to be?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44" y="605130"/>
            <a:ext cx="9144000" cy="5792975"/>
            <a:chOff x="3444" y="605130"/>
            <a:chExt cx="9144000" cy="5792975"/>
          </a:xfrm>
        </p:grpSpPr>
        <p:grpSp>
          <p:nvGrpSpPr>
            <p:cNvPr id="4" name="Group 3"/>
            <p:cNvGrpSpPr/>
            <p:nvPr/>
          </p:nvGrpSpPr>
          <p:grpSpPr>
            <a:xfrm>
              <a:off x="3444" y="605130"/>
              <a:ext cx="9144000" cy="5792975"/>
              <a:chOff x="3444" y="605130"/>
              <a:chExt cx="9144000" cy="5792975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3444" y="2214294"/>
                <a:ext cx="9144000" cy="4183811"/>
              </a:xfrm>
              <a:prstGeom prst="rect">
                <a:avLst/>
              </a:prstGeom>
              <a:solidFill>
                <a:srgbClr val="006994">
                  <a:alpha val="5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26" name="Picture 2" descr="Animal, Fish, Ocean, Sea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6989" y="3767635"/>
                <a:ext cx="1544128" cy="7720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2" descr="Animal, Fish, Ocean, Sea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6989" y="2855488"/>
                <a:ext cx="1544128" cy="7720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2" descr="Animal, Fish, Ocean, Sea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6989" y="4679782"/>
                <a:ext cx="1544128" cy="7720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Animal, Fish, Ocean, Sea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6989" y="1943341"/>
                <a:ext cx="1544128" cy="77206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2730950" y="2133563"/>
                <a:ext cx="5162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730949" y="3054385"/>
                <a:ext cx="5162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730949" y="3969001"/>
                <a:ext cx="5162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3478733" y="605130"/>
                <a:ext cx="4699528" cy="3456718"/>
                <a:chOff x="3478733" y="605130"/>
                <a:chExt cx="4699528" cy="3456718"/>
              </a:xfrm>
            </p:grpSpPr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3483769" y="2214294"/>
                  <a:ext cx="1995487" cy="184755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Group 15"/>
                <p:cNvGrpSpPr/>
                <p:nvPr/>
              </p:nvGrpSpPr>
              <p:grpSpPr>
                <a:xfrm rot="20282481">
                  <a:off x="6799041" y="605130"/>
                  <a:ext cx="1379220" cy="1543053"/>
                  <a:chOff x="7482932" y="2932026"/>
                  <a:chExt cx="1379220" cy="1389327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7628766" y="3536157"/>
                    <a:ext cx="60290" cy="18811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7482932" y="2932026"/>
                    <a:ext cx="1379220" cy="1389327"/>
                    <a:chOff x="7482932" y="2932026"/>
                    <a:chExt cx="1379220" cy="1389327"/>
                  </a:xfrm>
                </p:grpSpPr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7482932" y="2932026"/>
                      <a:ext cx="1379220" cy="1389327"/>
                      <a:chOff x="7482932" y="2932026"/>
                      <a:chExt cx="1379220" cy="1389327"/>
                    </a:xfrm>
                  </p:grpSpPr>
                  <p:sp>
                    <p:nvSpPr>
                      <p:cNvPr id="22" name="Arc 21"/>
                      <p:cNvSpPr/>
                      <p:nvPr/>
                    </p:nvSpPr>
                    <p:spPr>
                      <a:xfrm>
                        <a:off x="7482932" y="2932026"/>
                        <a:ext cx="1379220" cy="693971"/>
                      </a:xfrm>
                      <a:prstGeom prst="arc">
                        <a:avLst>
                          <a:gd name="adj1" fmla="val 5147419"/>
                          <a:gd name="adj2" fmla="val 9798555"/>
                        </a:avLst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3" name="Arc 22"/>
                      <p:cNvSpPr/>
                      <p:nvPr/>
                    </p:nvSpPr>
                    <p:spPr>
                      <a:xfrm>
                        <a:off x="7482932" y="3627382"/>
                        <a:ext cx="1379220" cy="693971"/>
                      </a:xfrm>
                      <a:prstGeom prst="arc">
                        <a:avLst>
                          <a:gd name="adj1" fmla="val 11919260"/>
                          <a:gd name="adj2" fmla="val 15987163"/>
                        </a:avLst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1" name="Arc 20"/>
                    <p:cNvSpPr/>
                    <p:nvPr/>
                  </p:nvSpPr>
                  <p:spPr>
                    <a:xfrm>
                      <a:off x="7628766" y="3310218"/>
                      <a:ext cx="800100" cy="646331"/>
                    </a:xfrm>
                    <a:prstGeom prst="arc">
                      <a:avLst>
                        <a:gd name="adj1" fmla="val 9761775"/>
                        <a:gd name="adj2" fmla="val 11901855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9" name="Oval 18"/>
                  <p:cNvSpPr/>
                  <p:nvPr/>
                </p:nvSpPr>
                <p:spPr>
                  <a:xfrm>
                    <a:off x="7628766" y="3574287"/>
                    <a:ext cx="36000" cy="104805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3478733" y="2214294"/>
                  <a:ext cx="2238648" cy="184755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 flipV="1">
                  <a:off x="5717381" y="1655896"/>
                  <a:ext cx="1295249" cy="55839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 flipV="1">
                  <a:off x="5479256" y="1512555"/>
                  <a:ext cx="1481775" cy="70173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7" name="TextBox 26"/>
            <p:cNvSpPr txBox="1"/>
            <p:nvPr/>
          </p:nvSpPr>
          <p:spPr>
            <a:xfrm>
              <a:off x="2730948" y="4881148"/>
              <a:ext cx="5162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43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70</TotalTime>
  <Words>55</Words>
  <Application>Microsoft Office PowerPoint</Application>
  <PresentationFormat>On-screen Show (4:3)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2019-04-01T13:36:17Z</dcterms:created>
  <dcterms:modified xsi:type="dcterms:W3CDTF">2019-04-02T09:18:29Z</dcterms:modified>
</cp:coreProperties>
</file>