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warm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8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piece of card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(at room temperature) is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fixed to a thermometer.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dirty="0" smtClean="0"/>
              <a:t>n electric heater heats the card for two minutes.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71079" y="1752600"/>
            <a:ext cx="6414556" cy="4484790"/>
            <a:chOff x="1471079" y="1752600"/>
            <a:chExt cx="6414556" cy="4484790"/>
          </a:xfrm>
        </p:grpSpPr>
        <p:grpSp>
          <p:nvGrpSpPr>
            <p:cNvPr id="19" name="Group 18"/>
            <p:cNvGrpSpPr/>
            <p:nvPr/>
          </p:nvGrpSpPr>
          <p:grpSpPr>
            <a:xfrm>
              <a:off x="1471079" y="1752600"/>
              <a:ext cx="6414556" cy="4484790"/>
              <a:chOff x="1471079" y="1752600"/>
              <a:chExt cx="6414556" cy="448479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471079" y="1752600"/>
                <a:ext cx="5249160" cy="4484790"/>
                <a:chOff x="632608" y="1198492"/>
                <a:chExt cx="5249160" cy="4484790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2608" y="1994566"/>
                  <a:ext cx="5249160" cy="3688716"/>
                </a:xfrm>
                <a:prstGeom prst="rect">
                  <a:avLst/>
                </a:prstGeom>
              </p:spPr>
            </p:pic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305426" y="1198492"/>
                  <a:ext cx="146652" cy="3122576"/>
                </a:xfrm>
                <a:prstGeom prst="rect">
                  <a:avLst/>
                </a:prstGeom>
              </p:spPr>
            </p:pic>
          </p:grpSp>
          <p:sp>
            <p:nvSpPr>
              <p:cNvPr id="18" name="TextBox 17"/>
              <p:cNvSpPr txBox="1"/>
              <p:nvPr/>
            </p:nvSpPr>
            <p:spPr>
              <a:xfrm>
                <a:off x="6290549" y="2554173"/>
                <a:ext cx="15950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Thermometer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13984" y="5217729"/>
                <a:ext cx="15950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Piece of card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023711" y="4393032"/>
                <a:ext cx="17837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Electric heater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" name="Flowchart: Punched Tape 2"/>
            <p:cNvSpPr/>
            <p:nvPr/>
          </p:nvSpPr>
          <p:spPr>
            <a:xfrm rot="16501178">
              <a:off x="1744563" y="4999007"/>
              <a:ext cx="558294" cy="775998"/>
            </a:xfrm>
            <a:prstGeom prst="flowChartPunchedTap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warm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5624597" cy="23176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43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same piece of card </a:t>
            </a:r>
            <a:r>
              <a:rPr lang="en-US" noProof="0" dirty="0" smtClean="0"/>
              <a:t>(at room temperature) is </a:t>
            </a:r>
            <a:r>
              <a:rPr lang="en-US" noProof="0" dirty="0" smtClean="0"/>
              <a:t>turned so it is at an angle to the heater.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is heated for two minutes.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Will it reach the same temperature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as before?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143375"/>
            <a:ext cx="3968151" cy="1512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this will happen?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940039" y="1252800"/>
            <a:ext cx="4824421" cy="4542958"/>
            <a:chOff x="3940039" y="1252800"/>
            <a:chExt cx="4824421" cy="4542958"/>
          </a:xfrm>
        </p:grpSpPr>
        <p:grpSp>
          <p:nvGrpSpPr>
            <p:cNvPr id="4" name="Group 3"/>
            <p:cNvGrpSpPr/>
            <p:nvPr/>
          </p:nvGrpSpPr>
          <p:grpSpPr>
            <a:xfrm>
              <a:off x="3940039" y="1252800"/>
              <a:ext cx="4824421" cy="4542958"/>
              <a:chOff x="3612379" y="894660"/>
              <a:chExt cx="4824421" cy="4542958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65750" y="894660"/>
                <a:ext cx="146652" cy="3122576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12379" y="1747618"/>
                <a:ext cx="4824421" cy="3690000"/>
              </a:xfrm>
              <a:prstGeom prst="rect">
                <a:avLst/>
              </a:prstGeom>
            </p:spPr>
          </p:pic>
        </p:grpSp>
        <p:sp>
          <p:nvSpPr>
            <p:cNvPr id="9" name="Flowchart: Punched Tape 8"/>
            <p:cNvSpPr/>
            <p:nvPr/>
          </p:nvSpPr>
          <p:spPr>
            <a:xfrm rot="16501178">
              <a:off x="4313236" y="4440820"/>
              <a:ext cx="558294" cy="775998"/>
            </a:xfrm>
            <a:prstGeom prst="flowChartPunchedTap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874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warm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321116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Record the </a:t>
            </a:r>
            <a:r>
              <a:rPr lang="en-US" noProof="0" dirty="0" smtClean="0"/>
              <a:t>highest temperature </a:t>
            </a:r>
            <a:r>
              <a:rPr lang="en-US" noProof="0" dirty="0" smtClean="0"/>
              <a:t>of the card each time.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3821672"/>
            <a:ext cx="4710708" cy="19621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</a:t>
            </a:r>
            <a:r>
              <a:rPr lang="en-US" dirty="0" smtClean="0"/>
              <a:t>?</a:t>
            </a:r>
          </a:p>
          <a:p>
            <a:pPr lvl="0">
              <a:defRPr/>
            </a:pPr>
            <a:r>
              <a:rPr lang="en-US" dirty="0" smtClean="0"/>
              <a:t>Try to improve your first explanation to explain what happens more clearly.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investigation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228290" y="814615"/>
            <a:ext cx="3162858" cy="5324041"/>
            <a:chOff x="5228290" y="814615"/>
            <a:chExt cx="3162858" cy="532404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8290" y="814615"/>
              <a:ext cx="3162858" cy="2700000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5263637" y="3438525"/>
              <a:ext cx="3127511" cy="2700131"/>
              <a:chOff x="3612379" y="894660"/>
              <a:chExt cx="4824421" cy="4542958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65750" y="894660"/>
                <a:ext cx="146652" cy="3122576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12379" y="1747618"/>
                <a:ext cx="4824421" cy="3690000"/>
              </a:xfrm>
              <a:prstGeom prst="rect">
                <a:avLst/>
              </a:prstGeom>
            </p:spPr>
          </p:pic>
        </p:grpSp>
        <p:sp>
          <p:nvSpPr>
            <p:cNvPr id="16" name="Flowchart: Punched Tape 15"/>
            <p:cNvSpPr/>
            <p:nvPr/>
          </p:nvSpPr>
          <p:spPr>
            <a:xfrm rot="16501178">
              <a:off x="5436594" y="2760602"/>
              <a:ext cx="351513" cy="448275"/>
            </a:xfrm>
            <a:prstGeom prst="flowChartPunchedTap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lowchart: Punched Tape 18"/>
            <p:cNvSpPr/>
            <p:nvPr/>
          </p:nvSpPr>
          <p:spPr>
            <a:xfrm rot="16501178">
              <a:off x="5570115" y="5362618"/>
              <a:ext cx="351513" cy="448275"/>
            </a:xfrm>
            <a:prstGeom prst="flowChartPunchedTap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29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120</TotalTime>
  <Words>122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2019-04-23T08:38:51Z</dcterms:created>
  <dcterms:modified xsi:type="dcterms:W3CDTF">2019-04-26T09:48:33Z</dcterms:modified>
</cp:coreProperties>
</file>