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llustrations/globe-world-green-blue-earth-1579177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https://pixabay.com/illustrations/globe-world-green-blue-earth-1579177/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Which season?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446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Days are longer in summer because t</a:t>
            </a: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Earth tilts towards the Sun.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noProof="0" dirty="0" smtClean="0"/>
              <a:t>The diagram shows summer in York (England).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1068137" y="2165218"/>
            <a:ext cx="6971963" cy="3639545"/>
            <a:chOff x="1020458" y="2455819"/>
            <a:chExt cx="6971963" cy="3639545"/>
          </a:xfrm>
        </p:grpSpPr>
        <p:sp>
          <p:nvSpPr>
            <p:cNvPr id="31" name="TextBox 30"/>
            <p:cNvSpPr txBox="1"/>
            <p:nvPr/>
          </p:nvSpPr>
          <p:spPr>
            <a:xfrm>
              <a:off x="3680258" y="5726032"/>
              <a:ext cx="16881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Not to scale</a:t>
              </a:r>
              <a:endParaRPr lang="en-GB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5612740" y="2679019"/>
              <a:ext cx="2379681" cy="2145600"/>
              <a:chOff x="6178144" y="1814502"/>
              <a:chExt cx="2379681" cy="2145600"/>
            </a:xfrm>
          </p:grpSpPr>
          <p:sp>
            <p:nvSpPr>
              <p:cNvPr id="25" name="Curved Right Arrow 24"/>
              <p:cNvSpPr/>
              <p:nvPr/>
            </p:nvSpPr>
            <p:spPr>
              <a:xfrm rot="20355908">
                <a:off x="7186465" y="1876748"/>
                <a:ext cx="115852" cy="106207"/>
              </a:xfrm>
              <a:prstGeom prst="curvedRightArrow">
                <a:avLst>
                  <a:gd name="adj1" fmla="val 5290"/>
                  <a:gd name="adj2" fmla="val 18694"/>
                  <a:gd name="adj3" fmla="val 25404"/>
                </a:avLst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Curved Right Arrow 27"/>
              <p:cNvSpPr/>
              <p:nvPr/>
            </p:nvSpPr>
            <p:spPr>
              <a:xfrm rot="20265949">
                <a:off x="8012595" y="3798454"/>
                <a:ext cx="115852" cy="106207"/>
              </a:xfrm>
              <a:prstGeom prst="curvedRightArrow">
                <a:avLst>
                  <a:gd name="adj1" fmla="val 5290"/>
                  <a:gd name="adj2" fmla="val 18694"/>
                  <a:gd name="adj3" fmla="val 25404"/>
                </a:avLst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rot="20221149">
                <a:off x="6178144" y="3198165"/>
                <a:ext cx="93345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b="1" dirty="0" smtClean="0">
                    <a:solidFill>
                      <a:schemeClr val="accent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Equator</a:t>
                </a:r>
                <a:endParaRPr lang="en-GB" sz="900" b="1" dirty="0">
                  <a:solidFill>
                    <a:schemeClr val="accent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6756037" y="1814502"/>
                <a:ext cx="1801788" cy="2145600"/>
                <a:chOff x="3955492" y="2391367"/>
                <a:chExt cx="1801788" cy="2145600"/>
              </a:xfrm>
            </p:grpSpPr>
            <p:grpSp>
              <p:nvGrpSpPr>
                <p:cNvPr id="53" name="Group 52"/>
                <p:cNvGrpSpPr/>
                <p:nvPr/>
              </p:nvGrpSpPr>
              <p:grpSpPr>
                <a:xfrm>
                  <a:off x="3955492" y="2391367"/>
                  <a:ext cx="1801788" cy="2145600"/>
                  <a:chOff x="3680112" y="2362554"/>
                  <a:chExt cx="1801788" cy="2145600"/>
                </a:xfrm>
              </p:grpSpPr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4115700" y="2362554"/>
                    <a:ext cx="932400" cy="214560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1030" name="Picture 6" descr="Globe, World, Green, Blue, Earth, Planet, Africa, Ocean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81900" y="2531588"/>
                    <a:ext cx="1800000" cy="1807532"/>
                  </a:xfrm>
                  <a:prstGeom prst="rect">
                    <a:avLst/>
                  </a:prstGeom>
                  <a:noFill/>
                  <a:scene3d>
                    <a:camera prst="orthographicFront">
                      <a:rot lat="0" lon="0" rev="1410000"/>
                    </a:camera>
                    <a:lightRig rig="threePt" dir="t"/>
                  </a:scene3d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cxnSp>
                <p:nvCxnSpPr>
                  <p:cNvPr id="3" name="Straight Connector 2"/>
                  <p:cNvCxnSpPr/>
                  <p:nvPr/>
                </p:nvCxnSpPr>
                <p:spPr>
                  <a:xfrm flipV="1">
                    <a:off x="3755700" y="3077154"/>
                    <a:ext cx="1652400" cy="716400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 flipV="1">
                    <a:off x="3705225" y="2634360"/>
                    <a:ext cx="1309810" cy="585091"/>
                  </a:xfrm>
                  <a:prstGeom prst="line">
                    <a:avLst/>
                  </a:prstGeom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Chord 54"/>
                  <p:cNvSpPr/>
                  <p:nvPr/>
                </p:nvSpPr>
                <p:spPr>
                  <a:xfrm>
                    <a:off x="3680112" y="2531588"/>
                    <a:ext cx="1800000" cy="1800000"/>
                  </a:xfrm>
                  <a:prstGeom prst="chord">
                    <a:avLst>
                      <a:gd name="adj1" fmla="val 16227498"/>
                      <a:gd name="adj2" fmla="val 5454315"/>
                    </a:avLst>
                  </a:prstGeom>
                  <a:solidFill>
                    <a:schemeClr val="tx1">
                      <a:lumMod val="75000"/>
                      <a:lumOff val="25000"/>
                      <a:alpha val="67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58" name="Oval 57"/>
                <p:cNvSpPr/>
                <p:nvPr/>
              </p:nvSpPr>
              <p:spPr>
                <a:xfrm>
                  <a:off x="4412511" y="3036581"/>
                  <a:ext cx="36000" cy="360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4431405" y="2912258"/>
                  <a:ext cx="89296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 smtClean="0">
                      <a:solidFill>
                        <a:schemeClr val="bg1">
                          <a:lumMod val="9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York</a:t>
                  </a:r>
                  <a:endParaRPr lang="en-GB" sz="1200" b="1" dirty="0">
                    <a:solidFill>
                      <a:schemeClr val="bg1">
                        <a:lumMod val="9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0458" y="2455819"/>
              <a:ext cx="2592000" cy="25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season?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When it is the middle of summer in 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some countries, 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it is the middle of summer in </a:t>
            </a: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every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 country.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When it is the middle of summer in 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some countries, 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it is the middle of winter in </a:t>
            </a:r>
            <a:r>
              <a:rPr lang="en-GB" sz="1400" i="1" dirty="0">
                <a:latin typeface="Verdana" panose="020B0604030504040204" pitchFamily="34" charset="0"/>
                <a:ea typeface="Verdana" panose="020B0604030504040204" pitchFamily="34" charset="0"/>
              </a:rPr>
              <a:t>some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 other counties.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When it is the middle of summer in some countries, it is the middle of autumn in </a:t>
            </a:r>
            <a:r>
              <a:rPr lang="en-GB" sz="1400" i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</a:t>
            </a:r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other countries.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 Placeholder 16"/>
          <p:cNvSpPr txBox="1">
            <a:spLocks/>
          </p:cNvSpPr>
          <p:nvPr/>
        </p:nvSpPr>
        <p:spPr>
          <a:xfrm>
            <a:off x="457200" y="863125"/>
            <a:ext cx="8285163" cy="12442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Days are longer in summer because the Earth tilts towards the Sun.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noProof="0" dirty="0" smtClean="0"/>
              <a:t>What do you think happens in other countries?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87046" y="1781617"/>
            <a:ext cx="5129152" cy="2018688"/>
            <a:chOff x="587046" y="1781617"/>
            <a:chExt cx="5129152" cy="20186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l="-648" t="-1259" r="648" b="28258"/>
            <a:stretch/>
          </p:blipFill>
          <p:spPr>
            <a:xfrm>
              <a:off x="587046" y="1781617"/>
              <a:ext cx="5129152" cy="1927070"/>
            </a:xfrm>
            <a:prstGeom prst="rect">
              <a:avLst/>
            </a:prstGeom>
          </p:spPr>
        </p:pic>
        <p:sp>
          <p:nvSpPr>
            <p:cNvPr id="83" name="TextBox 82"/>
            <p:cNvSpPr txBox="1"/>
            <p:nvPr/>
          </p:nvSpPr>
          <p:spPr>
            <a:xfrm>
              <a:off x="2451048" y="3492528"/>
              <a:ext cx="1401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FF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Not to scale</a:t>
              </a:r>
              <a:endParaRPr lang="en-GB" sz="1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874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56</TotalTime>
  <Words>153</Words>
  <Application>Microsoft Office PowerPoint</Application>
  <PresentationFormat>On-screen Show (4:3)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2019-04-17T08:52:42Z</dcterms:created>
  <dcterms:modified xsi:type="dcterms:W3CDTF">2019-04-26T09:44:03Z</dcterms:modified>
</cp:coreProperties>
</file>