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00"/>
    <a:srgbClr val="007600"/>
    <a:srgbClr val="FF0000"/>
    <a:srgbClr val="FFFF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hotos/nature-landscape-mountain-travel-3039901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pixabay.com/vectors/globe-earth-continents-planet-296471/" TargetMode="External"/><Relationship Id="rId4" Type="http://schemas.openxmlformats.org/officeDocument/2006/relationships/hyperlink" Target="https://pixabay.com/photos/glacier-argentina-patagonia-530050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https://pixabay.com/photos/nature-landscape-mountain-travel-3039901/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https://pixabay.com/photos/glacier-argentina-patagonia-530050/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https://pixabay.com/vectors/globe-earth-continents-planet-296471/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seasons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11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Countries</a:t>
            </a:r>
            <a:r>
              <a:rPr lang="en-US" dirty="0" smtClean="0"/>
              <a:t> away from the Equator have winter and summer.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001210"/>
            <a:ext cx="8196258" cy="4685730"/>
            <a:chOff x="455990" y="863126"/>
            <a:chExt cx="8196258" cy="4685730"/>
          </a:xfrm>
        </p:grpSpPr>
        <p:grpSp>
          <p:nvGrpSpPr>
            <p:cNvPr id="9" name="Group 8"/>
            <p:cNvGrpSpPr/>
            <p:nvPr/>
          </p:nvGrpSpPr>
          <p:grpSpPr>
            <a:xfrm>
              <a:off x="455990" y="863126"/>
              <a:ext cx="8196258" cy="4685730"/>
              <a:chOff x="457197" y="1274942"/>
              <a:chExt cx="8196258" cy="468573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57197" y="1833298"/>
                <a:ext cx="8196258" cy="4127374"/>
                <a:chOff x="457197" y="1833298"/>
                <a:chExt cx="8196258" cy="4127374"/>
              </a:xfrm>
            </p:grpSpPr>
            <p:pic>
              <p:nvPicPr>
                <p:cNvPr id="1026" name="Picture 2" descr="Nature, Landscape, Mountain, Travel, Panorama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197" y="1833298"/>
                  <a:ext cx="3618000" cy="241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28" name="Picture 4" descr="Glacier, Argentina, Patagonia, Mountains, Landscape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35455" y="3548672"/>
                  <a:ext cx="3618000" cy="2412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30" name="Picture 6" descr="Globe, Earth, Continents, Planet, Blue Planet, World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1000611">
                  <a:off x="3413172" y="2665390"/>
                  <a:ext cx="2373216" cy="236010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" name="Oval 1"/>
                <p:cNvSpPr/>
                <p:nvPr/>
              </p:nvSpPr>
              <p:spPr>
                <a:xfrm>
                  <a:off x="4928616" y="4574672"/>
                  <a:ext cx="180000" cy="180000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3964156" y="3176123"/>
                  <a:ext cx="180000" cy="180000"/>
                </a:xfrm>
                <a:prstGeom prst="ellipse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Arc 7"/>
              <p:cNvSpPr/>
              <p:nvPr/>
            </p:nvSpPr>
            <p:spPr>
              <a:xfrm>
                <a:off x="1708868" y="1274942"/>
                <a:ext cx="4690575" cy="2900968"/>
              </a:xfrm>
              <a:prstGeom prst="arc">
                <a:avLst>
                  <a:gd name="adj1" fmla="val 1778777"/>
                  <a:gd name="adj2" fmla="val 6804509"/>
                </a:avLst>
              </a:prstGeom>
              <a:ln>
                <a:solidFill>
                  <a:srgbClr val="005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57200" y="3831336"/>
              <a:ext cx="3035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Summer in Canada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87617" y="2788614"/>
              <a:ext cx="27646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Winter in Argentina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seasons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791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These statements are about </a:t>
            </a:r>
            <a:r>
              <a:rPr lang="en-US" dirty="0" smtClean="0"/>
              <a:t>summer</a:t>
            </a:r>
            <a:r>
              <a:rPr lang="en-US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are right?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 is higher in the sky in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Days are longer in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1" y="4912117"/>
            <a:ext cx="544138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 heats more strongly in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summer.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summer in Canada and Argentina at the same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47625" y="1728996"/>
            <a:ext cx="5207994" cy="1705876"/>
            <a:chOff x="547881" y="1657669"/>
            <a:chExt cx="5207994" cy="1705876"/>
          </a:xfrm>
        </p:grpSpPr>
        <p:pic>
          <p:nvPicPr>
            <p:cNvPr id="47" name="Picture 2" descr="Nature, Landscape, Mountain, Travel, Panoram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81" y="1657669"/>
              <a:ext cx="2484000" cy="16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Glacier, Argentina, Patagonia, Mountains, Landscap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1875" y="1663643"/>
              <a:ext cx="2484000" cy="16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41001" y="1717506"/>
              <a:ext cx="1649697" cy="16460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52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43</TotalTime>
  <Words>110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2019-04-15T14:34:15Z</dcterms:created>
  <dcterms:modified xsi:type="dcterms:W3CDTF">2019-04-26T08:43:49Z</dcterms:modified>
</cp:coreProperties>
</file>