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886"/>
    <a:srgbClr val="1D4680"/>
    <a:srgbClr val="1F487E"/>
    <a:srgbClr val="1F487A"/>
    <a:srgbClr val="1F4883"/>
    <a:srgbClr val="1F4880"/>
    <a:srgbClr val="214A7D"/>
    <a:srgbClr val="1F487D"/>
    <a:srgbClr val="1B447D"/>
    <a:srgbClr val="204E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vacation-recreation-beach-island-149960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https://pixabay.com/vectors/vacation-recreation-beach-island-149960/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Summer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days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827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</a:pPr>
            <a:r>
              <a:rPr lang="en-US" dirty="0" smtClean="0"/>
              <a:t>The average temperature is higher in summer than in winter.</a:t>
            </a:r>
          </a:p>
          <a:p>
            <a:pPr>
              <a:lnSpc>
                <a:spcPct val="115000"/>
              </a:lnSpc>
            </a:pPr>
            <a:r>
              <a:rPr lang="en-US" dirty="0" smtClean="0"/>
              <a:t>It feels warmer in summer.</a:t>
            </a:r>
            <a:endParaRPr lang="en-GB" dirty="0"/>
          </a:p>
        </p:txBody>
      </p:sp>
      <p:pic>
        <p:nvPicPr>
          <p:cNvPr id="1026" name="Picture 2" descr="Vacation, Recreation, Beach, Island, Pail, Sea, Shov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935" y="1972727"/>
            <a:ext cx="7116367" cy="355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4470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Summer days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US" noProof="0" dirty="0" smtClean="0">
                <a:solidFill>
                  <a:srgbClr val="1F497D">
                    <a:lumMod val="50000"/>
                  </a:srgbClr>
                </a:solidFill>
              </a:rPr>
              <a:t>What is the length of day in summer?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summer day is longer than a day in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winter.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summer day is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length as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day in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winter.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summer day is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shorter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than a day in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winter.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2" descr="Vacation, Recreation, Beach, Island, Pail, Sea, Shov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365" y="1367904"/>
            <a:ext cx="4172991" cy="208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62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Summer days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best reason for your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last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 half of the Earth is tilted towards the Sun in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summer.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My half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Earth is tilted away from the Sun in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summer.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moves at a different speed in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summer.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Earth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always spins at the same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7" name="Picture 2" descr="Vacation, Recreation, Beach, Island, Pail, Sea, Shov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365" y="1367904"/>
            <a:ext cx="4172991" cy="208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08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203</TotalTime>
  <Words>120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19</cp:revision>
  <dcterms:created xsi:type="dcterms:W3CDTF">2019-04-16T07:48:35Z</dcterms:created>
  <dcterms:modified xsi:type="dcterms:W3CDTF">2019-04-26T09:13:45Z</dcterms:modified>
</cp:coreProperties>
</file>