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07/04/2019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Bugs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38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/>
              <a:t>What does the word “bugs” make you think about?</a:t>
            </a:r>
            <a:endParaRPr lang="en-GB" dirty="0"/>
          </a:p>
          <a:p>
            <a:pPr lvl="0" algn="ctr">
              <a:defRPr/>
            </a:pPr>
            <a:endParaRPr lang="en-GB" dirty="0" smtClean="0"/>
          </a:p>
          <a:p>
            <a:pPr lvl="0" algn="ctr">
              <a:defRPr/>
            </a:pPr>
            <a:endParaRPr lang="en-GB" dirty="0"/>
          </a:p>
          <a:p>
            <a:pPr lvl="0" algn="ctr">
              <a:defRPr/>
            </a:pPr>
            <a:endParaRPr lang="en-GB" dirty="0" smtClean="0"/>
          </a:p>
          <a:p>
            <a:pPr lvl="0" algn="ctr">
              <a:defRPr/>
            </a:pPr>
            <a:endParaRPr lang="en-GB" dirty="0"/>
          </a:p>
          <a:p>
            <a:pPr lvl="0" algn="ctr">
              <a:defRPr/>
            </a:pPr>
            <a:endParaRPr lang="en-GB" dirty="0" smtClean="0"/>
          </a:p>
          <a:p>
            <a:pPr lvl="0" algn="ctr">
              <a:defRPr/>
            </a:pPr>
            <a:endParaRPr lang="en-GB" dirty="0"/>
          </a:p>
          <a:p>
            <a:pPr lvl="0" algn="ctr">
              <a:defRPr/>
            </a:pPr>
            <a:endParaRPr lang="en-GB" dirty="0" smtClean="0"/>
          </a:p>
          <a:p>
            <a:pPr lvl="0" algn="ctr">
              <a:defRPr/>
            </a:pPr>
            <a:endParaRPr lang="en-GB" dirty="0"/>
          </a:p>
          <a:p>
            <a:pPr lvl="0" algn="ctr">
              <a:defRPr/>
            </a:pPr>
            <a:endParaRPr lang="en-GB" dirty="0"/>
          </a:p>
          <a:p>
            <a:pPr lvl="0" algn="ctr">
              <a:defRPr/>
            </a:pPr>
            <a:endParaRPr lang="en-GB" dirty="0" smtClean="0"/>
          </a:p>
          <a:p>
            <a:pPr lvl="0" algn="ctr">
              <a:defRPr/>
            </a:pPr>
            <a:r>
              <a:rPr lang="en-GB" dirty="0" smtClean="0"/>
              <a:t>Draw </a:t>
            </a:r>
            <a:r>
              <a:rPr lang="en-GB" dirty="0"/>
              <a:t>a picture of what you think “bugs” are</a:t>
            </a:r>
            <a:r>
              <a:rPr lang="en-GB" dirty="0" smtClean="0"/>
              <a:t>.</a:t>
            </a:r>
          </a:p>
          <a:p>
            <a:pPr lvl="0" algn="ctr">
              <a:defRPr/>
            </a:pPr>
            <a:endParaRPr lang="en-GB" dirty="0"/>
          </a:p>
          <a:p>
            <a:pPr lvl="0" algn="ctr">
              <a:defRPr/>
            </a:pPr>
            <a:r>
              <a:rPr lang="en-GB" dirty="0"/>
              <a:t>Add labels or an explanation to your drawing.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436" y="1861295"/>
            <a:ext cx="2249365" cy="242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35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2019-02-12T13:02:38Z</dcterms:created>
  <dcterms:modified xsi:type="dcterms:W3CDTF">2019-04-07T16:36:34Z</dcterms:modified>
</cp:coreProperties>
</file>