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FF00"/>
    <a:srgbClr val="007600"/>
    <a:srgbClr val="3737FF"/>
    <a:srgbClr val="5B5BFF"/>
    <a:srgbClr val="000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51" autoAdjust="0"/>
  </p:normalViewPr>
  <p:slideViewPr>
    <p:cSldViewPr snapToGrid="0">
      <p:cViewPr varScale="1">
        <p:scale>
          <a:sx n="111" d="100"/>
          <a:sy n="111" d="100"/>
        </p:scale>
        <p:origin x="151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3BC92B-20E3-4759-9EA2-4291CE070368}" type="datetimeFigureOut">
              <a:rPr lang="en-GB" smtClean="0"/>
              <a:t>03/04/2019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E7C73D-9F36-4409-AC4D-B1068866F4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4129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24406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03/04/2019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9756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03/04/2019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2113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03/04/2019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2509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03/04/2019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4748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03/04/2019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9058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03/04/2019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9895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03/04/2019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8137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03/04/2019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775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03/04/2019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576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03/04/2019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3256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03/04/2019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9729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045666-C2DB-4374-98FD-31A24254EBAB}" type="datetimeFigureOut">
              <a:rPr lang="en-GB" smtClean="0"/>
              <a:t>03/04/2019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752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g"/><Relationship Id="rId3" Type="http://schemas.openxmlformats.org/officeDocument/2006/relationships/image" Target="../media/image1.png"/><Relationship Id="rId7" Type="http://schemas.openxmlformats.org/officeDocument/2006/relationships/image" Target="../media/image5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jpg"/><Relationship Id="rId5" Type="http://schemas.openxmlformats.org/officeDocument/2006/relationships/image" Target="../media/image3.jpg"/><Relationship Id="rId4" Type="http://schemas.openxmlformats.org/officeDocument/2006/relationships/image" Target="../media/image2.jpg"/><Relationship Id="rId9" Type="http://schemas.openxmlformats.org/officeDocument/2006/relationships/image" Target="../media/image7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4244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/>
              <a:t>Classifying into groups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2656933"/>
            <a:ext cx="8285163" cy="3418243"/>
          </a:xfrm>
          <a:prstGeom prst="rect">
            <a:avLst/>
          </a:prstGeom>
        </p:spPr>
        <p:txBody>
          <a:bodyPr vert="horz" lIns="91440" tIns="45720" rIns="91440" bIns="45720" rtlCol="0">
            <a:sp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spcAft>
                <a:spcPts val="1200"/>
              </a:spcAft>
              <a:defRPr/>
            </a:pPr>
            <a:r>
              <a:rPr lang="en-GB" dirty="0"/>
              <a:t>You have been given pictures of lots of organisms.</a:t>
            </a:r>
          </a:p>
          <a:p>
            <a:pPr lvl="0">
              <a:spcAft>
                <a:spcPts val="4200"/>
              </a:spcAft>
              <a:defRPr/>
            </a:pPr>
            <a:r>
              <a:rPr lang="en-GB" dirty="0"/>
              <a:t>You are going to work in pairs to sort the organisms into groups.</a:t>
            </a:r>
          </a:p>
          <a:p>
            <a:pPr lvl="0">
              <a:spcAft>
                <a:spcPts val="1200"/>
              </a:spcAft>
              <a:defRPr/>
            </a:pPr>
            <a:r>
              <a:rPr lang="en-GB" b="1" dirty="0" smtClean="0"/>
              <a:t>To </a:t>
            </a:r>
            <a:r>
              <a:rPr lang="en-GB" b="1" dirty="0"/>
              <a:t>talk about in your pair</a:t>
            </a:r>
          </a:p>
          <a:p>
            <a:pPr marL="342900" lvl="0" indent="-342900">
              <a:spcAft>
                <a:spcPts val="1200"/>
              </a:spcAft>
              <a:buFont typeface="+mj-lt"/>
              <a:buAutoNum type="arabicPeriod"/>
              <a:defRPr/>
            </a:pPr>
            <a:r>
              <a:rPr lang="en-GB" dirty="0" smtClean="0"/>
              <a:t>How </a:t>
            </a:r>
            <a:r>
              <a:rPr lang="en-GB" dirty="0"/>
              <a:t>many groups can you sort the organisms into?</a:t>
            </a:r>
          </a:p>
          <a:p>
            <a:pPr marL="342900" lvl="0" indent="-342900">
              <a:spcAft>
                <a:spcPts val="1200"/>
              </a:spcAft>
              <a:buFont typeface="+mj-lt"/>
              <a:buAutoNum type="arabicPeriod"/>
              <a:defRPr/>
            </a:pPr>
            <a:r>
              <a:rPr lang="en-GB" dirty="0" smtClean="0"/>
              <a:t>What </a:t>
            </a:r>
            <a:r>
              <a:rPr lang="en-GB" dirty="0"/>
              <a:t>is the rule you </a:t>
            </a:r>
            <a:r>
              <a:rPr lang="en-GB" dirty="0" smtClean="0"/>
              <a:t>will use </a:t>
            </a:r>
            <a:r>
              <a:rPr lang="en-GB" dirty="0"/>
              <a:t>to sort organisms into each group?</a:t>
            </a:r>
          </a:p>
          <a:p>
            <a:pPr marL="342900" lvl="0" indent="-342900">
              <a:spcAft>
                <a:spcPts val="1200"/>
              </a:spcAft>
              <a:buFont typeface="+mj-lt"/>
              <a:buAutoNum type="arabicPeriod"/>
              <a:defRPr/>
            </a:pPr>
            <a:r>
              <a:rPr lang="en-GB" dirty="0" smtClean="0"/>
              <a:t>Can </a:t>
            </a:r>
            <a:r>
              <a:rPr lang="en-GB" dirty="0"/>
              <a:t>you give each group a name or title</a:t>
            </a:r>
            <a:r>
              <a:rPr lang="en-GB" dirty="0" smtClean="0"/>
              <a:t>?</a:t>
            </a:r>
            <a:endParaRPr lang="en-GB" dirty="0"/>
          </a:p>
        </p:txBody>
      </p:sp>
      <p:pic>
        <p:nvPicPr>
          <p:cNvPr id="5" name="Picture 4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300000">
            <a:off x="7294985" y="1094532"/>
            <a:ext cx="1624156" cy="1056500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6" name="Picture 5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-300000">
            <a:off x="4463382" y="1107845"/>
            <a:ext cx="1615104" cy="1056500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7" name="Picture 6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300000">
            <a:off x="3041989" y="1045895"/>
            <a:ext cx="1620961" cy="1056500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8" name="Picture 7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273379">
            <a:off x="197605" y="1059208"/>
            <a:ext cx="1617766" cy="1056500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9" name="Picture 8"/>
          <p:cNvPicPr/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5803" y="1073053"/>
            <a:ext cx="1625754" cy="1056500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0" name="Picture 9"/>
          <p:cNvPicPr/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8918" y="1084414"/>
            <a:ext cx="1615636" cy="1056500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600577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.BEST_PPt_First slide ready.pptx" id="{381E4D17-69CB-42C3-85C1-2E8F8736608A}" vid="{03D53ADA-BC75-4EEB-AF83-964927EF2CE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.BEST_PPt_First slide ready</Template>
  <TotalTime>4</TotalTime>
  <Words>68</Words>
  <Application>Microsoft Office PowerPoint</Application>
  <PresentationFormat>On-screen Show (4:3)</PresentationFormat>
  <Paragraphs>8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Verdana</vt:lpstr>
      <vt:lpstr>Office Theme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Alistair Moore</dc:creator>
  <cp:lastModifiedBy>Alistair Moore</cp:lastModifiedBy>
  <cp:revision>4</cp:revision>
  <dcterms:created xsi:type="dcterms:W3CDTF">2019-04-03T16:19:50Z</dcterms:created>
  <dcterms:modified xsi:type="dcterms:W3CDTF">2019-04-03T16:24:00Z</dcterms:modified>
</cp:coreProperties>
</file>