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725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3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blob!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4261441"/>
            <a:ext cx="8285163" cy="1906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Aft>
                <a:spcPts val="1800"/>
              </a:spcAft>
              <a:defRPr/>
            </a:pPr>
            <a:r>
              <a:rPr lang="en-GB" dirty="0"/>
              <a:t>Scientists have discovered a new organism. </a:t>
            </a:r>
          </a:p>
          <a:p>
            <a:pPr lvl="0" algn="ctr">
              <a:spcAft>
                <a:spcPts val="1800"/>
              </a:spcAft>
              <a:defRPr/>
            </a:pPr>
            <a:r>
              <a:rPr lang="en-GB" dirty="0"/>
              <a:t>It looks like a green blob!</a:t>
            </a:r>
          </a:p>
          <a:p>
            <a:pPr lvl="0" algn="ctr">
              <a:spcAft>
                <a:spcPts val="1800"/>
              </a:spcAft>
              <a:defRPr/>
            </a:pPr>
            <a:r>
              <a:rPr lang="en-GB" dirty="0"/>
              <a:t>The scientists want to classify the </a:t>
            </a:r>
            <a:r>
              <a:rPr lang="en-GB" dirty="0" smtClean="0"/>
              <a:t>organism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766" y="1211034"/>
            <a:ext cx="2270469" cy="2601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blob!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685" y="100191"/>
            <a:ext cx="1460386" cy="1673288"/>
          </a:xfrm>
          <a:prstGeom prst="rect">
            <a:avLst/>
          </a:prstGeom>
        </p:spPr>
      </p:pic>
      <p:sp>
        <p:nvSpPr>
          <p:cNvPr id="6" name="Text Placeholder 16"/>
          <p:cNvSpPr txBox="1">
            <a:spLocks/>
          </p:cNvSpPr>
          <p:nvPr/>
        </p:nvSpPr>
        <p:spPr>
          <a:xfrm>
            <a:off x="307888" y="726118"/>
            <a:ext cx="5764948" cy="22711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b="1" dirty="0"/>
              <a:t>To work on in your group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Look </a:t>
            </a:r>
            <a:r>
              <a:rPr lang="en-GB" dirty="0"/>
              <a:t>at the features in the table below.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Talk </a:t>
            </a:r>
            <a:r>
              <a:rPr lang="en-GB" dirty="0"/>
              <a:t>about which features help you to classify the organism as an </a:t>
            </a:r>
            <a:r>
              <a:rPr lang="en-GB" dirty="0" smtClean="0"/>
              <a:t>animal </a:t>
            </a:r>
            <a:r>
              <a:rPr lang="en-GB" dirty="0"/>
              <a:t>or a plant.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Decide </a:t>
            </a:r>
            <a:r>
              <a:rPr lang="en-GB" dirty="0"/>
              <a:t>which box to tick for each feature.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7887" y="3086783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07887" y="5726055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07887" y="3746601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07887" y="4406419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307887" y="5066237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345062" y="3174517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4238" y="3172188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green.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45061" y="3831935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64237" y="3829606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does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have roots.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3816" y="4491753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2992" y="4489424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does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have fur.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90246" y="5151571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9422" y="5149242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does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have legs.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03816" y="5805041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22992" y="5802712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soft and squidgy.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070289" y="2337209"/>
            <a:ext cx="2730061" cy="667559"/>
            <a:chOff x="6070289" y="2131485"/>
            <a:chExt cx="2730061" cy="838779"/>
          </a:xfrm>
        </p:grpSpPr>
        <p:sp>
          <p:nvSpPr>
            <p:cNvPr id="51" name="Rectangle 50"/>
            <p:cNvSpPr/>
            <p:nvPr/>
          </p:nvSpPr>
          <p:spPr>
            <a:xfrm>
              <a:off x="6070289" y="2131485"/>
              <a:ext cx="2730061" cy="831516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7887493" y="2131485"/>
              <a:ext cx="0" cy="831516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6978891" y="2138748"/>
              <a:ext cx="0" cy="831516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/>
          <p:cNvSpPr txBox="1"/>
          <p:nvPr/>
        </p:nvSpPr>
        <p:spPr>
          <a:xfrm>
            <a:off x="6065077" y="2349573"/>
            <a:ext cx="916360" cy="646331"/>
          </a:xfrm>
          <a:prstGeom prst="rect">
            <a:avLst/>
          </a:prstGeom>
          <a:noFill/>
          <a:ln>
            <a:noFill/>
          </a:ln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…suggests it is an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animal</a:t>
            </a:r>
            <a:endParaRPr lang="en-GB" sz="1200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6070289" y="3097504"/>
            <a:ext cx="2730061" cy="529421"/>
            <a:chOff x="6070289" y="2131485"/>
            <a:chExt cx="2730061" cy="838779"/>
          </a:xfrm>
        </p:grpSpPr>
        <p:sp>
          <p:nvSpPr>
            <p:cNvPr id="62" name="Rectangle 61"/>
            <p:cNvSpPr/>
            <p:nvPr/>
          </p:nvSpPr>
          <p:spPr>
            <a:xfrm>
              <a:off x="6070289" y="2131485"/>
              <a:ext cx="2730061" cy="831516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887493" y="2131485"/>
              <a:ext cx="0" cy="831516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978891" y="2138748"/>
              <a:ext cx="0" cy="831516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/>
          <p:cNvGrpSpPr/>
          <p:nvPr/>
        </p:nvGrpSpPr>
        <p:grpSpPr>
          <a:xfrm>
            <a:off x="6070288" y="3746601"/>
            <a:ext cx="2730061" cy="529421"/>
            <a:chOff x="6070289" y="2131485"/>
            <a:chExt cx="2730061" cy="838779"/>
          </a:xfrm>
        </p:grpSpPr>
        <p:sp>
          <p:nvSpPr>
            <p:cNvPr id="66" name="Rectangle 65"/>
            <p:cNvSpPr/>
            <p:nvPr/>
          </p:nvSpPr>
          <p:spPr>
            <a:xfrm>
              <a:off x="6070289" y="2131485"/>
              <a:ext cx="2730061" cy="831516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7" name="Straight Connector 66"/>
            <p:cNvCxnSpPr/>
            <p:nvPr/>
          </p:nvCxnSpPr>
          <p:spPr>
            <a:xfrm>
              <a:off x="7887493" y="2131485"/>
              <a:ext cx="0" cy="831516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6978891" y="2138748"/>
              <a:ext cx="0" cy="831516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/>
          <p:cNvGrpSpPr/>
          <p:nvPr/>
        </p:nvGrpSpPr>
        <p:grpSpPr>
          <a:xfrm>
            <a:off x="6070288" y="4406419"/>
            <a:ext cx="2730061" cy="529421"/>
            <a:chOff x="6070289" y="2131485"/>
            <a:chExt cx="2730061" cy="838779"/>
          </a:xfrm>
        </p:grpSpPr>
        <p:sp>
          <p:nvSpPr>
            <p:cNvPr id="70" name="Rectangle 69"/>
            <p:cNvSpPr/>
            <p:nvPr/>
          </p:nvSpPr>
          <p:spPr>
            <a:xfrm>
              <a:off x="6070289" y="2131485"/>
              <a:ext cx="2730061" cy="831516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7887493" y="2131485"/>
              <a:ext cx="0" cy="831516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6978891" y="2138748"/>
              <a:ext cx="0" cy="831516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/>
          <p:cNvGrpSpPr/>
          <p:nvPr/>
        </p:nvGrpSpPr>
        <p:grpSpPr>
          <a:xfrm>
            <a:off x="6070287" y="5070117"/>
            <a:ext cx="2730061" cy="529421"/>
            <a:chOff x="6070289" y="2131485"/>
            <a:chExt cx="2730061" cy="838779"/>
          </a:xfrm>
        </p:grpSpPr>
        <p:sp>
          <p:nvSpPr>
            <p:cNvPr id="74" name="Rectangle 73"/>
            <p:cNvSpPr/>
            <p:nvPr/>
          </p:nvSpPr>
          <p:spPr>
            <a:xfrm>
              <a:off x="6070289" y="2131485"/>
              <a:ext cx="2730061" cy="831516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5" name="Straight Connector 74"/>
            <p:cNvCxnSpPr/>
            <p:nvPr/>
          </p:nvCxnSpPr>
          <p:spPr>
            <a:xfrm>
              <a:off x="7887493" y="2131485"/>
              <a:ext cx="0" cy="831516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6978891" y="2138748"/>
              <a:ext cx="0" cy="831516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6065077" y="5726055"/>
            <a:ext cx="2730061" cy="529421"/>
            <a:chOff x="6070289" y="2131485"/>
            <a:chExt cx="2730061" cy="838779"/>
          </a:xfrm>
        </p:grpSpPr>
        <p:sp>
          <p:nvSpPr>
            <p:cNvPr id="78" name="Rectangle 77"/>
            <p:cNvSpPr/>
            <p:nvPr/>
          </p:nvSpPr>
          <p:spPr>
            <a:xfrm>
              <a:off x="6070289" y="2131485"/>
              <a:ext cx="2730061" cy="831516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9" name="Straight Connector 78"/>
            <p:cNvCxnSpPr/>
            <p:nvPr/>
          </p:nvCxnSpPr>
          <p:spPr>
            <a:xfrm>
              <a:off x="7887493" y="2131485"/>
              <a:ext cx="0" cy="831516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6978891" y="2138748"/>
              <a:ext cx="0" cy="831516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TextBox 80"/>
          <p:cNvSpPr txBox="1"/>
          <p:nvPr/>
        </p:nvSpPr>
        <p:spPr>
          <a:xfrm>
            <a:off x="6965921" y="2344989"/>
            <a:ext cx="916360" cy="646331"/>
          </a:xfrm>
          <a:prstGeom prst="rect">
            <a:avLst/>
          </a:prstGeom>
          <a:noFill/>
          <a:ln>
            <a:noFill/>
          </a:ln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…suggests it is a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plant</a:t>
            </a:r>
            <a:endParaRPr lang="en-GB" sz="1200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859006" y="2346816"/>
            <a:ext cx="916360" cy="646331"/>
          </a:xfrm>
          <a:prstGeom prst="rect">
            <a:avLst/>
          </a:prstGeom>
          <a:noFill/>
          <a:ln>
            <a:noFill/>
          </a:ln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…does not help you to decide</a:t>
            </a:r>
            <a:endParaRPr lang="en-GB" sz="1200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6065077" y="1887663"/>
            <a:ext cx="2730061" cy="360036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feature…</a:t>
            </a:r>
            <a:endParaRPr lang="en-GB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36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blob!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685" y="100191"/>
            <a:ext cx="1460386" cy="1673288"/>
          </a:xfrm>
          <a:prstGeom prst="rect">
            <a:avLst/>
          </a:prstGeom>
        </p:spPr>
      </p:pic>
      <p:sp>
        <p:nvSpPr>
          <p:cNvPr id="6" name="Text Placeholder 16"/>
          <p:cNvSpPr txBox="1">
            <a:spLocks/>
          </p:cNvSpPr>
          <p:nvPr/>
        </p:nvSpPr>
        <p:spPr>
          <a:xfrm>
            <a:off x="307888" y="726118"/>
            <a:ext cx="5764948" cy="22711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b="1" dirty="0"/>
              <a:t>To work on in your group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Look </a:t>
            </a:r>
            <a:r>
              <a:rPr lang="en-GB" dirty="0"/>
              <a:t>at the features in the table below.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Talk </a:t>
            </a:r>
            <a:r>
              <a:rPr lang="en-GB" dirty="0"/>
              <a:t>about which features help you to classify the organism as an </a:t>
            </a:r>
            <a:r>
              <a:rPr lang="en-GB" dirty="0" smtClean="0"/>
              <a:t>animal </a:t>
            </a:r>
            <a:r>
              <a:rPr lang="en-GB" dirty="0"/>
              <a:t>or a plant.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Decide </a:t>
            </a:r>
            <a:r>
              <a:rPr lang="en-GB" dirty="0"/>
              <a:t>which box to tick for each feature.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7887" y="5510399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07887" y="4190763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307887" y="4850581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303816" y="4276097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22992" y="4273768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Its cells have a cell wall.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90246" y="4935915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09422" y="4933586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Its cells can make their own food.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03816" y="5589385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2992" y="5587056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Its cells contain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chloroplasts.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070289" y="3406886"/>
            <a:ext cx="2730061" cy="667559"/>
            <a:chOff x="6070289" y="2131485"/>
            <a:chExt cx="2730061" cy="838779"/>
          </a:xfrm>
        </p:grpSpPr>
        <p:sp>
          <p:nvSpPr>
            <p:cNvPr id="51" name="Rectangle 50"/>
            <p:cNvSpPr/>
            <p:nvPr/>
          </p:nvSpPr>
          <p:spPr>
            <a:xfrm>
              <a:off x="6070289" y="2131485"/>
              <a:ext cx="2730061" cy="831516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7887493" y="2131485"/>
              <a:ext cx="0" cy="831516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6978891" y="2138748"/>
              <a:ext cx="0" cy="831516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/>
          <p:cNvSpPr txBox="1"/>
          <p:nvPr/>
        </p:nvSpPr>
        <p:spPr>
          <a:xfrm>
            <a:off x="6065077" y="3419250"/>
            <a:ext cx="916360" cy="646331"/>
          </a:xfrm>
          <a:prstGeom prst="rect">
            <a:avLst/>
          </a:prstGeom>
          <a:noFill/>
          <a:ln>
            <a:noFill/>
          </a:ln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…suggests it is an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animal</a:t>
            </a:r>
            <a:endParaRPr lang="en-GB" sz="1200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6070288" y="4190763"/>
            <a:ext cx="2730061" cy="529421"/>
            <a:chOff x="6070289" y="2131485"/>
            <a:chExt cx="2730061" cy="838779"/>
          </a:xfrm>
        </p:grpSpPr>
        <p:sp>
          <p:nvSpPr>
            <p:cNvPr id="70" name="Rectangle 69"/>
            <p:cNvSpPr/>
            <p:nvPr/>
          </p:nvSpPr>
          <p:spPr>
            <a:xfrm>
              <a:off x="6070289" y="2131485"/>
              <a:ext cx="2730061" cy="831516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7887493" y="2131485"/>
              <a:ext cx="0" cy="831516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6978891" y="2138748"/>
              <a:ext cx="0" cy="831516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/>
          <p:cNvGrpSpPr/>
          <p:nvPr/>
        </p:nvGrpSpPr>
        <p:grpSpPr>
          <a:xfrm>
            <a:off x="6070287" y="4854461"/>
            <a:ext cx="2730061" cy="529421"/>
            <a:chOff x="6070289" y="2131485"/>
            <a:chExt cx="2730061" cy="838779"/>
          </a:xfrm>
        </p:grpSpPr>
        <p:sp>
          <p:nvSpPr>
            <p:cNvPr id="74" name="Rectangle 73"/>
            <p:cNvSpPr/>
            <p:nvPr/>
          </p:nvSpPr>
          <p:spPr>
            <a:xfrm>
              <a:off x="6070289" y="2131485"/>
              <a:ext cx="2730061" cy="831516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5" name="Straight Connector 74"/>
            <p:cNvCxnSpPr/>
            <p:nvPr/>
          </p:nvCxnSpPr>
          <p:spPr>
            <a:xfrm>
              <a:off x="7887493" y="2131485"/>
              <a:ext cx="0" cy="831516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6978891" y="2138748"/>
              <a:ext cx="0" cy="831516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6065077" y="5510399"/>
            <a:ext cx="2730061" cy="529421"/>
            <a:chOff x="6070289" y="2131485"/>
            <a:chExt cx="2730061" cy="838779"/>
          </a:xfrm>
        </p:grpSpPr>
        <p:sp>
          <p:nvSpPr>
            <p:cNvPr id="78" name="Rectangle 77"/>
            <p:cNvSpPr/>
            <p:nvPr/>
          </p:nvSpPr>
          <p:spPr>
            <a:xfrm>
              <a:off x="6070289" y="2131485"/>
              <a:ext cx="2730061" cy="831516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9" name="Straight Connector 78"/>
            <p:cNvCxnSpPr/>
            <p:nvPr/>
          </p:nvCxnSpPr>
          <p:spPr>
            <a:xfrm>
              <a:off x="7887493" y="2131485"/>
              <a:ext cx="0" cy="831516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6978891" y="2138748"/>
              <a:ext cx="0" cy="831516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TextBox 80"/>
          <p:cNvSpPr txBox="1"/>
          <p:nvPr/>
        </p:nvSpPr>
        <p:spPr>
          <a:xfrm>
            <a:off x="6965921" y="3414666"/>
            <a:ext cx="916360" cy="646331"/>
          </a:xfrm>
          <a:prstGeom prst="rect">
            <a:avLst/>
          </a:prstGeom>
          <a:noFill/>
          <a:ln>
            <a:noFill/>
          </a:ln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…suggests it is a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plant</a:t>
            </a:r>
            <a:endParaRPr lang="en-GB" sz="1200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859006" y="3416493"/>
            <a:ext cx="916360" cy="646331"/>
          </a:xfrm>
          <a:prstGeom prst="rect">
            <a:avLst/>
          </a:prstGeom>
          <a:noFill/>
          <a:ln>
            <a:noFill/>
          </a:ln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…does not help you to decide</a:t>
            </a:r>
            <a:endParaRPr lang="en-GB" sz="1200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6065077" y="2957340"/>
            <a:ext cx="2730061" cy="360036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feature…</a:t>
            </a:r>
            <a:endParaRPr lang="en-GB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57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12</TotalTime>
  <Words>216</Words>
  <Application>Microsoft Office PowerPoint</Application>
  <PresentationFormat>On-screen Show (4:3)</PresentationFormat>
  <Paragraphs>41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6</cp:revision>
  <dcterms:created xsi:type="dcterms:W3CDTF">2019-04-08T15:38:29Z</dcterms:created>
  <dcterms:modified xsi:type="dcterms:W3CDTF">2019-04-10T10:18:55Z</dcterms:modified>
</cp:coreProperties>
</file>