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85" d="100"/>
          <a:sy n="85" d="100"/>
        </p:scale>
        <p:origin x="-120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80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Seaside sorting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1148754"/>
            <a:ext cx="3441939" cy="2646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Katie is a marine biologist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She studies organisms that live in and around the sea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1919">
            <a:off x="4548418" y="1309518"/>
            <a:ext cx="3901440" cy="25999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Seaside sorting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95074"/>
            <a:ext cx="8134708" cy="567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Katie took photographs of these organisms at the beach: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8" b="4061"/>
          <a:stretch/>
        </p:blipFill>
        <p:spPr bwMode="auto">
          <a:xfrm>
            <a:off x="1133769" y="3288887"/>
            <a:ext cx="2206010" cy="1240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2" b="7885"/>
          <a:stretch/>
        </p:blipFill>
        <p:spPr bwMode="auto">
          <a:xfrm>
            <a:off x="3467438" y="4545239"/>
            <a:ext cx="2205232" cy="1240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5"/>
          <a:stretch/>
        </p:blipFill>
        <p:spPr bwMode="auto">
          <a:xfrm>
            <a:off x="5801108" y="3288887"/>
            <a:ext cx="2206010" cy="123611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92" y="1439388"/>
            <a:ext cx="2206010" cy="12407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6" b="10693"/>
          <a:stretch/>
        </p:blipFill>
        <p:spPr bwMode="auto">
          <a:xfrm>
            <a:off x="1939422" y="1439388"/>
            <a:ext cx="2096255" cy="124000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 Box 13"/>
          <p:cNvSpPr txBox="1"/>
          <p:nvPr/>
        </p:nvSpPr>
        <p:spPr>
          <a:xfrm>
            <a:off x="1939422" y="2735439"/>
            <a:ext cx="2096255" cy="415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Seagull</a:t>
            </a:r>
          </a:p>
        </p:txBody>
      </p:sp>
      <p:sp>
        <p:nvSpPr>
          <p:cNvPr id="14" name="Text Box 14"/>
          <p:cNvSpPr txBox="1"/>
          <p:nvPr/>
        </p:nvSpPr>
        <p:spPr>
          <a:xfrm>
            <a:off x="4986892" y="2735439"/>
            <a:ext cx="2201340" cy="415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Sea anemone</a:t>
            </a:r>
          </a:p>
        </p:txBody>
      </p:sp>
      <p:sp>
        <p:nvSpPr>
          <p:cNvPr id="15" name="Text Box 15"/>
          <p:cNvSpPr txBox="1"/>
          <p:nvPr/>
        </p:nvSpPr>
        <p:spPr>
          <a:xfrm>
            <a:off x="1133769" y="4580267"/>
            <a:ext cx="2206010" cy="415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Fish</a:t>
            </a:r>
          </a:p>
        </p:txBody>
      </p:sp>
      <p:sp>
        <p:nvSpPr>
          <p:cNvPr id="16" name="Text Box 16"/>
          <p:cNvSpPr txBox="1"/>
          <p:nvPr/>
        </p:nvSpPr>
        <p:spPr>
          <a:xfrm>
            <a:off x="5804222" y="4580267"/>
            <a:ext cx="2206010" cy="415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Jellyfish</a:t>
            </a:r>
          </a:p>
        </p:txBody>
      </p:sp>
      <p:sp>
        <p:nvSpPr>
          <p:cNvPr id="17" name="Text Box 17"/>
          <p:cNvSpPr txBox="1"/>
          <p:nvPr/>
        </p:nvSpPr>
        <p:spPr>
          <a:xfrm>
            <a:off x="3468995" y="5864642"/>
            <a:ext cx="2205232" cy="415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Starfish</a:t>
            </a:r>
          </a:p>
        </p:txBody>
      </p:sp>
    </p:spTree>
    <p:extLst>
      <p:ext uri="{BB962C8B-B14F-4D97-AF65-F5344CB8AC3E}">
        <p14:creationId xmlns:p14="http://schemas.microsoft.com/office/powerpoint/2010/main" val="15307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Seaside sorting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217653" cy="2591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Katie wants to sort the organisms into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two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groups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How should a biologist sort organisms into groups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organisms in a group should have a similar name.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organisms in a group should live in the same place.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organisms in a group should have at least one feature in common.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organisms in a group should not have any features in common with organisms in other groups.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867528" y="800509"/>
            <a:ext cx="3838322" cy="2653891"/>
            <a:chOff x="1767205" y="1489710"/>
            <a:chExt cx="5609590" cy="3878580"/>
          </a:xfrm>
        </p:grpSpPr>
        <p:pic>
          <p:nvPicPr>
            <p:cNvPr id="17" name="Picture 16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78" b="4061"/>
            <a:stretch/>
          </p:blipFill>
          <p:spPr bwMode="auto">
            <a:xfrm>
              <a:off x="1767205" y="2998470"/>
              <a:ext cx="1799590" cy="101219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8" name="Picture 17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92" b="7885"/>
            <a:stretch/>
          </p:blipFill>
          <p:spPr bwMode="auto">
            <a:xfrm>
              <a:off x="3670935" y="4023360"/>
              <a:ext cx="1798955" cy="101219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85"/>
            <a:stretch/>
          </p:blipFill>
          <p:spPr bwMode="auto">
            <a:xfrm>
              <a:off x="5574665" y="2998470"/>
              <a:ext cx="1799590" cy="100838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2" name="Picture 31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0455" y="1489710"/>
              <a:ext cx="1799590" cy="101219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Picture 32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96" b="10693"/>
            <a:stretch/>
          </p:blipFill>
          <p:spPr bwMode="auto">
            <a:xfrm>
              <a:off x="2424430" y="1489710"/>
              <a:ext cx="1710055" cy="1011555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4" name="Text Box 13"/>
            <p:cNvSpPr txBox="1"/>
            <p:nvPr/>
          </p:nvSpPr>
          <p:spPr>
            <a:xfrm>
              <a:off x="2424430" y="2546985"/>
              <a:ext cx="1710055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Seagull</a:t>
              </a:r>
            </a:p>
          </p:txBody>
        </p:sp>
        <p:sp>
          <p:nvSpPr>
            <p:cNvPr id="35" name="Text Box 14"/>
            <p:cNvSpPr txBox="1"/>
            <p:nvPr/>
          </p:nvSpPr>
          <p:spPr>
            <a:xfrm>
              <a:off x="4910455" y="2546985"/>
              <a:ext cx="179578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Sea anemone</a:t>
              </a:r>
            </a:p>
          </p:txBody>
        </p:sp>
        <p:sp>
          <p:nvSpPr>
            <p:cNvPr id="36" name="Text Box 15"/>
            <p:cNvSpPr txBox="1"/>
            <p:nvPr/>
          </p:nvSpPr>
          <p:spPr>
            <a:xfrm>
              <a:off x="1767205" y="4051935"/>
              <a:ext cx="179959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Fish</a:t>
              </a:r>
            </a:p>
          </p:txBody>
        </p:sp>
        <p:sp>
          <p:nvSpPr>
            <p:cNvPr id="37" name="Text Box 16"/>
            <p:cNvSpPr txBox="1"/>
            <p:nvPr/>
          </p:nvSpPr>
          <p:spPr>
            <a:xfrm>
              <a:off x="5577205" y="4051935"/>
              <a:ext cx="1799590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Jellyfish</a:t>
              </a:r>
            </a:p>
          </p:txBody>
        </p:sp>
        <p:sp>
          <p:nvSpPr>
            <p:cNvPr id="38" name="Text Box 17"/>
            <p:cNvSpPr txBox="1"/>
            <p:nvPr/>
          </p:nvSpPr>
          <p:spPr>
            <a:xfrm>
              <a:off x="3672205" y="5099685"/>
              <a:ext cx="1798955" cy="26860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Starfish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1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132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2019-04-03T13:47:07Z</dcterms:created>
  <dcterms:modified xsi:type="dcterms:W3CDTF">2019-04-05T14:06:32Z</dcterms:modified>
</cp:coreProperties>
</file>