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56" d="100"/>
          <a:sy n="56" d="100"/>
        </p:scale>
        <p:origin x="-91" y="-6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65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214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Build a </a:t>
            </a:r>
            <a:r>
              <a:rPr lang="en-US" dirty="0" smtClean="0"/>
              <a:t>key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510950"/>
            <a:ext cx="8285163" cy="1854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A </a:t>
            </a:r>
            <a:r>
              <a:rPr lang="en-GB" b="1" dirty="0"/>
              <a:t>key</a:t>
            </a:r>
            <a:r>
              <a:rPr lang="en-GB" dirty="0"/>
              <a:t> is a set of questions that can help us to classify an organism into a group.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Some a</a:t>
            </a:r>
            <a:r>
              <a:rPr lang="en-GB" dirty="0" smtClean="0"/>
              <a:t>nimals </a:t>
            </a:r>
            <a:r>
              <a:rPr lang="en-GB" dirty="0"/>
              <a:t>can be classified as amphibians, birds, fish, mammals or reptiles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92550" y="1184592"/>
            <a:ext cx="8758901" cy="1505702"/>
            <a:chOff x="205587" y="1037949"/>
            <a:chExt cx="10736225" cy="1845615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52050">
              <a:off x="205587" y="1062701"/>
              <a:ext cx="2699385" cy="1813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69"/>
            <a:stretch/>
          </p:blipFill>
          <p:spPr bwMode="auto">
            <a:xfrm rot="310432">
              <a:off x="2856397" y="1055399"/>
              <a:ext cx="2699385" cy="1828165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95475">
              <a:off x="5518138" y="1046461"/>
              <a:ext cx="2699385" cy="17926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855">
              <a:off x="8242427" y="1037949"/>
              <a:ext cx="2699385" cy="179895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Build a </a:t>
            </a:r>
            <a:r>
              <a:rPr lang="en-US" dirty="0" smtClean="0"/>
              <a:t>key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510950"/>
            <a:ext cx="8285163" cy="1854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Your challenge is to make a key that could be used to classify a penguin, a bat, a whale and a turtle.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Make sure </a:t>
            </a:r>
            <a:r>
              <a:rPr lang="en-GB" dirty="0" smtClean="0"/>
              <a:t>your </a:t>
            </a:r>
            <a:r>
              <a:rPr lang="en-GB" dirty="0"/>
              <a:t>key could be used by somebody else to classify the animals correctly.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92550" y="1184592"/>
            <a:ext cx="8758901" cy="1505702"/>
            <a:chOff x="205587" y="1037949"/>
            <a:chExt cx="10736225" cy="1845615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52050">
              <a:off x="205587" y="1062701"/>
              <a:ext cx="2699385" cy="1813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69"/>
            <a:stretch/>
          </p:blipFill>
          <p:spPr bwMode="auto">
            <a:xfrm rot="310432">
              <a:off x="2856397" y="1055399"/>
              <a:ext cx="2699385" cy="1828165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95475">
              <a:off x="5518138" y="1046461"/>
              <a:ext cx="2699385" cy="17926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855">
              <a:off x="8242427" y="1037949"/>
              <a:ext cx="2699385" cy="179895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5196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Build a </a:t>
            </a:r>
            <a:r>
              <a:rPr lang="en-US" dirty="0" smtClean="0"/>
              <a:t>key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92550" y="1184592"/>
            <a:ext cx="8758901" cy="1505702"/>
            <a:chOff x="205587" y="1037949"/>
            <a:chExt cx="10736225" cy="1845615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52050">
              <a:off x="205587" y="1062701"/>
              <a:ext cx="2699385" cy="1813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69"/>
            <a:stretch/>
          </p:blipFill>
          <p:spPr bwMode="auto">
            <a:xfrm rot="310432">
              <a:off x="2856397" y="1055399"/>
              <a:ext cx="2699385" cy="1828165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95475">
              <a:off x="5518138" y="1046461"/>
              <a:ext cx="2699385" cy="179260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855">
              <a:off x="8242427" y="1037949"/>
              <a:ext cx="2699385" cy="179895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" name="Text Placeholder 16"/>
          <p:cNvSpPr txBox="1">
            <a:spLocks/>
          </p:cNvSpPr>
          <p:nvPr/>
        </p:nvSpPr>
        <p:spPr>
          <a:xfrm>
            <a:off x="457200" y="3278039"/>
            <a:ext cx="8285163" cy="3053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features help you to tell the animals apart?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features suggest that an animal should be classified in a particular group?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questions would help somebody to decide how to classify the animals?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questions need to be used in your key?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48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142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2019-04-06T16:45:26Z</dcterms:created>
  <dcterms:modified xsi:type="dcterms:W3CDTF">2019-04-09T17:31:10Z</dcterms:modified>
</cp:coreProperties>
</file>