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7307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998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312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6947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980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00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1791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914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089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591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147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61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768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3008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685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Animal or plant?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554745"/>
            <a:ext cx="8285163" cy="16735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organisms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can be classified as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animals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Some</a:t>
            </a:r>
            <a:r>
              <a:rPr lang="en-US" dirty="0" smtClean="0"/>
              <a:t> organisms can be classified as </a:t>
            </a:r>
            <a:r>
              <a:rPr lang="en-US" b="1" dirty="0" smtClean="0"/>
              <a:t>plants</a:t>
            </a:r>
            <a:r>
              <a:rPr lang="en-US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organisms are neither.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659" y="2417350"/>
            <a:ext cx="1151468" cy="13136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59" y="1248541"/>
            <a:ext cx="2296244" cy="248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37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tree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tree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8929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vegetable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vegetable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6366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vertebrate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vertebrate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598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weed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weed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105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whale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whale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9290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worm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worm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6300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Animal or plant?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554745"/>
            <a:ext cx="8285163" cy="16735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3000"/>
              </a:spcAft>
              <a:buFont typeface="+mj-lt"/>
              <a:buAutoNum type="arabicPeriod" startAt="2"/>
              <a:defRPr/>
            </a:pPr>
            <a:r>
              <a:rPr lang="en-GB" dirty="0" smtClean="0"/>
              <a:t>What </a:t>
            </a:r>
            <a:r>
              <a:rPr lang="en-GB" dirty="0"/>
              <a:t>feature or features do all the </a:t>
            </a:r>
            <a:r>
              <a:rPr lang="en-GB" b="1" dirty="0"/>
              <a:t>animals</a:t>
            </a:r>
            <a:r>
              <a:rPr lang="en-GB" dirty="0"/>
              <a:t> have in </a:t>
            </a:r>
            <a:r>
              <a:rPr lang="en-GB" dirty="0" smtClean="0"/>
              <a:t>common?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/>
              <a:t>What feature or features do all the </a:t>
            </a:r>
            <a:r>
              <a:rPr lang="en-GB" b="1" dirty="0" smtClean="0"/>
              <a:t>plants</a:t>
            </a:r>
            <a:r>
              <a:rPr lang="en-GB" dirty="0" smtClean="0"/>
              <a:t> </a:t>
            </a:r>
            <a:r>
              <a:rPr lang="en-GB" dirty="0"/>
              <a:t>have in common?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659" y="2417350"/>
            <a:ext cx="1151468" cy="13136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59" y="1248541"/>
            <a:ext cx="2296244" cy="248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84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cow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cow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flower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flower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6426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grass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grass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0442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human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human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1125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invertebrate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invertebrate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3804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jellyfish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jellyfish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8049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mammal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mammal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6576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Animal or plant?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3539573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199391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5920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249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2257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an animal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2847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282396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44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4221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something else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219226" y="3023035"/>
            <a:ext cx="8285163" cy="58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type of organism does the word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seed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describe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3" y="553607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7200" y="562141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3024" y="561908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can’t decide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649048" y="1478723"/>
            <a:ext cx="7845905" cy="7250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4000" b="1" noProof="0" dirty="0" smtClean="0">
                <a:solidFill>
                  <a:srgbClr val="1F497D">
                    <a:lumMod val="50000"/>
                  </a:srgbClr>
                </a:solidFill>
              </a:rPr>
              <a:t>seed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3910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43</TotalTime>
  <Words>545</Words>
  <Application>Microsoft Office PowerPoint</Application>
  <PresentationFormat>On-screen Show (4:3)</PresentationFormat>
  <Paragraphs>177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2019-04-08T16:41:41Z</dcterms:created>
  <dcterms:modified xsi:type="dcterms:W3CDTF">2019-04-10T10:03:37Z</dcterms:modified>
</cp:coreProperties>
</file>