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85" d="100"/>
          <a:sy n="85" d="100"/>
        </p:scale>
        <p:origin x="-12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245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928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520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195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16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66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45382"/>
            <a:ext cx="8285163" cy="37702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All of these animals could be found in a garden</a:t>
            </a:r>
            <a:r>
              <a:rPr lang="en-GB" dirty="0" smtClean="0"/>
              <a:t>:</a:t>
            </a:r>
          </a:p>
        </p:txBody>
      </p:sp>
      <p:pic>
        <p:nvPicPr>
          <p:cNvPr id="23" name="Picture 2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1353869" y="1559198"/>
            <a:ext cx="150676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46" y="1564913"/>
            <a:ext cx="1504188" cy="1253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476" y="1559198"/>
            <a:ext cx="1516847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6278937" y="1580491"/>
            <a:ext cx="151180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7106258" y="3020094"/>
            <a:ext cx="1507482" cy="12553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529981" y="3015699"/>
            <a:ext cx="150676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858" y="3040929"/>
            <a:ext cx="1522730" cy="125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01" y="3040843"/>
            <a:ext cx="151180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653" y="3041072"/>
            <a:ext cx="1506220" cy="1259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 Placeholder 16"/>
          <p:cNvSpPr txBox="1">
            <a:spLocks/>
          </p:cNvSpPr>
          <p:nvPr/>
        </p:nvSpPr>
        <p:spPr>
          <a:xfrm>
            <a:off x="457200" y="4684136"/>
            <a:ext cx="8285163" cy="145828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You </a:t>
            </a:r>
            <a:r>
              <a:rPr lang="en-GB" dirty="0"/>
              <a:t>are going to work in pairs to sort the organisms into groups.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You should include some groups </a:t>
            </a:r>
            <a:r>
              <a:rPr lang="en-GB" b="1" dirty="0"/>
              <a:t>inside other groups</a:t>
            </a:r>
            <a:r>
              <a:rPr lang="en-GB" dirty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Use the ‘Classification hints’ to help you.</a:t>
            </a:r>
          </a:p>
        </p:txBody>
      </p:sp>
    </p:spTree>
    <p:extLst>
      <p:ext uri="{BB962C8B-B14F-4D97-AF65-F5344CB8AC3E}">
        <p14:creationId xmlns:p14="http://schemas.microsoft.com/office/powerpoint/2010/main" val="18899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1353869" y="851847"/>
            <a:ext cx="150676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46" y="857562"/>
            <a:ext cx="1504188" cy="1253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476" y="851847"/>
            <a:ext cx="1516847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6278937" y="873140"/>
            <a:ext cx="151180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7106258" y="2312743"/>
            <a:ext cx="1507482" cy="12553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529981" y="2308348"/>
            <a:ext cx="150676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858" y="2333578"/>
            <a:ext cx="1522730" cy="125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01" y="2333492"/>
            <a:ext cx="1511808" cy="1259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653" y="2333721"/>
            <a:ext cx="1506220" cy="1259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 Placeholder 16"/>
          <p:cNvSpPr txBox="1">
            <a:spLocks/>
          </p:cNvSpPr>
          <p:nvPr/>
        </p:nvSpPr>
        <p:spPr>
          <a:xfrm>
            <a:off x="457200" y="3821497"/>
            <a:ext cx="8285163" cy="247734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pair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many groups will you sort the organisms into?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is the rule you will use to sort organisms into each group?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label will you give to each group?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groups will be inside other groups?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3" y="1793091"/>
            <a:ext cx="3797300" cy="3175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88" y="1793091"/>
            <a:ext cx="3822700" cy="3175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845382"/>
            <a:ext cx="8285163" cy="37702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A closer look</a:t>
            </a:r>
            <a:r>
              <a:rPr lang="en-GB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1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3" y="1798383"/>
            <a:ext cx="3797300" cy="31644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38" y="1793091"/>
            <a:ext cx="3810000" cy="3175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845382"/>
            <a:ext cx="8285163" cy="40812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 closer </a:t>
            </a:r>
            <a:r>
              <a:rPr lang="en-GB" dirty="0" smtClean="0"/>
              <a:t>look:</a:t>
            </a:r>
          </a:p>
        </p:txBody>
      </p:sp>
    </p:spTree>
    <p:extLst>
      <p:ext uri="{BB962C8B-B14F-4D97-AF65-F5344CB8AC3E}">
        <p14:creationId xmlns:p14="http://schemas.microsoft.com/office/powerpoint/2010/main" val="27047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42" y="1798383"/>
            <a:ext cx="3784641" cy="31644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38" y="1804694"/>
            <a:ext cx="3810000" cy="3151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845382"/>
            <a:ext cx="8285163" cy="40812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 closer </a:t>
            </a:r>
            <a:r>
              <a:rPr lang="en-GB" dirty="0" smtClean="0"/>
              <a:t>look:</a:t>
            </a:r>
          </a:p>
        </p:txBody>
      </p:sp>
    </p:spTree>
    <p:extLst>
      <p:ext uri="{BB962C8B-B14F-4D97-AF65-F5344CB8AC3E}">
        <p14:creationId xmlns:p14="http://schemas.microsoft.com/office/powerpoint/2010/main" val="91039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42" y="1798383"/>
            <a:ext cx="3784641" cy="3164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262" y="1804694"/>
            <a:ext cx="3782152" cy="3151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845382"/>
            <a:ext cx="8285163" cy="40812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 closer </a:t>
            </a:r>
            <a:r>
              <a:rPr lang="en-GB" dirty="0" smtClean="0"/>
              <a:t>look:</a:t>
            </a:r>
          </a:p>
        </p:txBody>
      </p:sp>
    </p:spTree>
    <p:extLst>
      <p:ext uri="{BB962C8B-B14F-4D97-AF65-F5344CB8AC3E}">
        <p14:creationId xmlns:p14="http://schemas.microsoft.com/office/powerpoint/2010/main" val="26802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Garden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680" y="1804712"/>
            <a:ext cx="3784641" cy="31517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457200" y="845382"/>
            <a:ext cx="8285163" cy="40812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 closer </a:t>
            </a:r>
            <a:r>
              <a:rPr lang="en-GB" dirty="0" smtClean="0"/>
              <a:t>look:</a:t>
            </a:r>
          </a:p>
        </p:txBody>
      </p:sp>
    </p:spTree>
    <p:extLst>
      <p:ext uri="{BB962C8B-B14F-4D97-AF65-F5344CB8AC3E}">
        <p14:creationId xmlns:p14="http://schemas.microsoft.com/office/powerpoint/2010/main" val="137479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</TotalTime>
  <Words>132</Words>
  <Application>Microsoft Office PowerPoint</Application>
  <PresentationFormat>On-screen Show (4:3)</PresentationFormat>
  <Paragraphs>28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2019-04-03T16:19:50Z</dcterms:created>
  <dcterms:modified xsi:type="dcterms:W3CDTF">2019-04-09T19:56:18Z</dcterms:modified>
</cp:coreProperties>
</file>