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DCDB"/>
    <a:srgbClr val="E6E0EC"/>
    <a:srgbClr val="FDEADA"/>
    <a:srgbClr val="C6D9F1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45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651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Groups within groups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172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Animals can be classified into groups.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The diagram shows some groups of animals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817972" y="2056047"/>
            <a:ext cx="5508056" cy="4050393"/>
          </a:xfrm>
          <a:prstGeom prst="roundRect">
            <a:avLst>
              <a:gd name="adj" fmla="val 2423"/>
            </a:avLst>
          </a:prstGeom>
          <a:solidFill>
            <a:srgbClr val="C6D9F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Animals</a:t>
            </a:r>
            <a:endParaRPr lang="en-GB" sz="11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65506" y="2558662"/>
            <a:ext cx="3321561" cy="3321561"/>
          </a:xfrm>
          <a:prstGeom prst="roundRect">
            <a:avLst>
              <a:gd name="adj" fmla="val 4365"/>
            </a:avLst>
          </a:prstGeom>
          <a:solidFill>
            <a:srgbClr val="E6E0E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Invertebrates</a:t>
            </a:r>
            <a:endParaRPr lang="en-GB" sz="11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080829" y="2558662"/>
            <a:ext cx="1433767" cy="3321561"/>
          </a:xfrm>
          <a:prstGeom prst="roundRect">
            <a:avLst>
              <a:gd name="adj" fmla="val 6621"/>
            </a:avLst>
          </a:prstGeom>
          <a:solidFill>
            <a:srgbClr val="FDEADA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Vertebrates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212258" y="3012688"/>
            <a:ext cx="1170910" cy="39428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Amphibians</a:t>
            </a:r>
            <a:endParaRPr lang="en-GB" sz="11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212258" y="3564689"/>
            <a:ext cx="1170910" cy="39428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Birds</a:t>
            </a:r>
            <a:endParaRPr lang="en-GB" sz="11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980571" y="4171651"/>
            <a:ext cx="2867535" cy="1553248"/>
          </a:xfrm>
          <a:prstGeom prst="roundRect">
            <a:avLst>
              <a:gd name="adj" fmla="val 7971"/>
            </a:avLst>
          </a:prstGeom>
          <a:solidFill>
            <a:srgbClr val="F2DCD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Arthropods</a:t>
            </a:r>
            <a:endParaRPr lang="en-GB" sz="11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212258" y="4116689"/>
            <a:ext cx="1170910" cy="39428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Fish</a:t>
            </a:r>
            <a:endParaRPr lang="en-GB" sz="11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171740" y="4637625"/>
            <a:ext cx="1170910" cy="39428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Arachnids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509923" y="4649573"/>
            <a:ext cx="1170910" cy="39428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Crustaceans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212258" y="4668690"/>
            <a:ext cx="1170910" cy="39428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Mammals</a:t>
            </a:r>
            <a:endParaRPr lang="en-GB" sz="11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171740" y="3012688"/>
            <a:ext cx="1170910" cy="39428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Jellyfish</a:t>
            </a:r>
            <a:endParaRPr lang="en-GB" sz="11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509923" y="3012688"/>
            <a:ext cx="1170910" cy="39428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Molluscs</a:t>
            </a:r>
            <a:endParaRPr lang="en-GB" sz="11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171740" y="3574247"/>
            <a:ext cx="1170910" cy="39428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Starfish</a:t>
            </a:r>
            <a:endParaRPr lang="en-GB" sz="11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509923" y="3574247"/>
            <a:ext cx="1170910" cy="39428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Worms</a:t>
            </a:r>
            <a:endParaRPr lang="en-GB" sz="11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212258" y="5220690"/>
            <a:ext cx="1170910" cy="39428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Reptiles</a:t>
            </a:r>
            <a:endParaRPr lang="en-GB" sz="11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171740" y="5187236"/>
            <a:ext cx="1170910" cy="39428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Insects</a:t>
            </a:r>
            <a:endParaRPr lang="en-GB" sz="11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509923" y="5187236"/>
            <a:ext cx="1170910" cy="39428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Myriapods</a:t>
            </a:r>
            <a:endParaRPr lang="en-GB" sz="11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Groups within groups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313872" y="863125"/>
            <a:ext cx="3428491" cy="24557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How do you feel about the statements </a:t>
            </a:r>
            <a:r>
              <a:rPr lang="en-GB" dirty="0" smtClean="0"/>
              <a:t>below</a:t>
            </a:r>
            <a:r>
              <a:rPr lang="en-GB" dirty="0"/>
              <a:t>?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03816" y="807346"/>
            <a:ext cx="4462082" cy="3281228"/>
          </a:xfrm>
          <a:prstGeom prst="roundRect">
            <a:avLst>
              <a:gd name="adj" fmla="val 2423"/>
            </a:avLst>
          </a:prstGeom>
          <a:solidFill>
            <a:srgbClr val="C6D9F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b="1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Animals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881515" y="1214515"/>
            <a:ext cx="2690800" cy="2690801"/>
          </a:xfrm>
          <a:prstGeom prst="roundRect">
            <a:avLst>
              <a:gd name="adj" fmla="val 4365"/>
            </a:avLst>
          </a:prstGeom>
          <a:solidFill>
            <a:srgbClr val="E6E0E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b="1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Invertebrates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16757" y="1214515"/>
            <a:ext cx="1161496" cy="2690801"/>
          </a:xfrm>
          <a:prstGeom prst="roundRect">
            <a:avLst>
              <a:gd name="adj" fmla="val 6621"/>
            </a:avLst>
          </a:prstGeom>
          <a:solidFill>
            <a:srgbClr val="FDEADA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b="1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Vertebrates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23228" y="1582322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Amphibians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23228" y="2029499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Birds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055740" y="2521199"/>
            <a:ext cx="2322993" cy="1258288"/>
          </a:xfrm>
          <a:prstGeom prst="roundRect">
            <a:avLst>
              <a:gd name="adj" fmla="val 7971"/>
            </a:avLst>
          </a:prstGeom>
          <a:solidFill>
            <a:srgbClr val="F2DCD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b="1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Arthropods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23228" y="2476675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Fish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210606" y="2898685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Arachnids</a:t>
            </a:r>
            <a:endParaRPr lang="en-GB" sz="9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94669" y="2908364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Crustaceans</a:t>
            </a:r>
            <a:endParaRPr lang="en-GB" sz="9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23228" y="2923851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Mammals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210606" y="1582322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Jellyfish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294669" y="1582322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Molluscs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210606" y="2037242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Starfish</a:t>
            </a:r>
            <a:endParaRPr lang="en-GB" sz="9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294669" y="2037242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Worms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23228" y="3371027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Reptiles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210606" y="3343926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Insects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294669" y="3343926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Myriapods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07887" y="439798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307887" y="505780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07887" y="571762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345062" y="448572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4238" y="448339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animals are vertebrates.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5062" y="514313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4237" y="514080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reptiles are vertebrates.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45062" y="580295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2992" y="580062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insects are invertebrates.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6070289" y="4397986"/>
            <a:ext cx="2730061" cy="544860"/>
            <a:chOff x="5846013" y="2914258"/>
            <a:chExt cx="2954337" cy="544860"/>
          </a:xfrm>
        </p:grpSpPr>
        <p:sp>
          <p:nvSpPr>
            <p:cNvPr id="35" name="Rectangle 34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6070289" y="5057804"/>
            <a:ext cx="2730061" cy="544860"/>
            <a:chOff x="5846013" y="3574076"/>
            <a:chExt cx="2954337" cy="544860"/>
          </a:xfrm>
        </p:grpSpPr>
        <p:sp>
          <p:nvSpPr>
            <p:cNvPr id="40" name="Rectangle 39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6070289" y="5717622"/>
            <a:ext cx="2730061" cy="549393"/>
            <a:chOff x="5846013" y="4233894"/>
            <a:chExt cx="2954337" cy="549393"/>
          </a:xfrm>
        </p:grpSpPr>
        <p:sp>
          <p:nvSpPr>
            <p:cNvPr id="45" name="Rectangle 44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6070289" y="3442688"/>
            <a:ext cx="2730061" cy="838779"/>
            <a:chOff x="5846013" y="2252879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6070289" y="344637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756237" y="344637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435318" y="344637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118580" y="344637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12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Groups within groups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313872" y="863125"/>
            <a:ext cx="3428491" cy="24557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How do you feel about the statements </a:t>
            </a:r>
            <a:r>
              <a:rPr lang="en-GB" dirty="0" smtClean="0"/>
              <a:t>below</a:t>
            </a:r>
            <a:r>
              <a:rPr lang="en-GB" dirty="0"/>
              <a:t>?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07887" y="439798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307887" y="505780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07887" y="571762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345062" y="448572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4238" y="448339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Jellyfish are a type of fish.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5062" y="514313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64238" y="514080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birds are mammals.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45062" y="580295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4475" y="5800627"/>
            <a:ext cx="5330883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Fish have more features in common with birds than they do with starfish.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6070289" y="4397986"/>
            <a:ext cx="2730061" cy="544860"/>
            <a:chOff x="5846013" y="2914258"/>
            <a:chExt cx="2954337" cy="544860"/>
          </a:xfrm>
        </p:grpSpPr>
        <p:sp>
          <p:nvSpPr>
            <p:cNvPr id="35" name="Rectangle 34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6070289" y="5057804"/>
            <a:ext cx="2730061" cy="544860"/>
            <a:chOff x="5846013" y="3574076"/>
            <a:chExt cx="2954337" cy="544860"/>
          </a:xfrm>
        </p:grpSpPr>
        <p:sp>
          <p:nvSpPr>
            <p:cNvPr id="40" name="Rectangle 39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6070289" y="5717622"/>
            <a:ext cx="2730061" cy="549393"/>
            <a:chOff x="5846013" y="4233894"/>
            <a:chExt cx="2954337" cy="549393"/>
          </a:xfrm>
        </p:grpSpPr>
        <p:sp>
          <p:nvSpPr>
            <p:cNvPr id="45" name="Rectangle 44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6070289" y="3442688"/>
            <a:ext cx="2730061" cy="838779"/>
            <a:chOff x="5846013" y="2252879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6070289" y="344637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756237" y="344637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435318" y="344637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118580" y="344637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303816" y="807346"/>
            <a:ext cx="4462082" cy="3281228"/>
          </a:xfrm>
          <a:prstGeom prst="roundRect">
            <a:avLst>
              <a:gd name="adj" fmla="val 2423"/>
            </a:avLst>
          </a:prstGeom>
          <a:solidFill>
            <a:srgbClr val="C6D9F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b="1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Animals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1881515" y="1214515"/>
            <a:ext cx="2690800" cy="2690801"/>
          </a:xfrm>
          <a:prstGeom prst="roundRect">
            <a:avLst>
              <a:gd name="adj" fmla="val 4365"/>
            </a:avLst>
          </a:prstGeom>
          <a:solidFill>
            <a:srgbClr val="E6E0E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b="1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Invertebrates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516757" y="1214515"/>
            <a:ext cx="1161496" cy="2690801"/>
          </a:xfrm>
          <a:prstGeom prst="roundRect">
            <a:avLst>
              <a:gd name="adj" fmla="val 6621"/>
            </a:avLst>
          </a:prstGeom>
          <a:solidFill>
            <a:srgbClr val="FDEADA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b="1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Vertebrates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623228" y="1582322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Amphibians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623228" y="2029499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Birds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2055740" y="2521199"/>
            <a:ext cx="2322993" cy="1258288"/>
          </a:xfrm>
          <a:prstGeom prst="roundRect">
            <a:avLst>
              <a:gd name="adj" fmla="val 7971"/>
            </a:avLst>
          </a:prstGeom>
          <a:solidFill>
            <a:srgbClr val="F2DCD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b="1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Arthropods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623228" y="2476675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Fish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2210606" y="2898685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Arachnids</a:t>
            </a:r>
            <a:endParaRPr lang="en-GB" sz="9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3294669" y="2908364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Crustaceans</a:t>
            </a:r>
            <a:endParaRPr lang="en-GB" sz="9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623228" y="2923851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Mammals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2210606" y="1582322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Jellyfish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3294669" y="1582322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Molluscs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2210606" y="2037242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Starfish</a:t>
            </a:r>
            <a:endParaRPr lang="en-GB" sz="9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3294669" y="2037242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Worms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23228" y="3371027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Reptiles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2210606" y="3343926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Insects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3294669" y="3343926"/>
            <a:ext cx="948555" cy="3194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9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Myriapods</a:t>
            </a:r>
            <a:endParaRPr lang="en-GB" sz="9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8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</TotalTime>
  <Words>187</Words>
  <Application>Microsoft Office PowerPoint</Application>
  <PresentationFormat>On-screen Show (4:3)</PresentationFormat>
  <Paragraphs>81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2019-04-07T13:44:25Z</dcterms:created>
  <dcterms:modified xsi:type="dcterms:W3CDTF">2019-04-10T09:04:03Z</dcterms:modified>
</cp:coreProperties>
</file>