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7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Adding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1267261"/>
            <a:ext cx="2644872" cy="9656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 small amount of salt does not dissolve.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solubility of the salt has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increased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solubility of the salt has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stayed the same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solubility of the salt has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decreased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13A53A-AF14-4E9E-A6BB-4D70CD962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085" y="1160954"/>
            <a:ext cx="833363" cy="192163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CBA0AA2-56BE-48A8-BA6E-60985B950C80}"/>
              </a:ext>
            </a:extLst>
          </p:cNvPr>
          <p:cNvSpPr/>
          <p:nvPr/>
        </p:nvSpPr>
        <p:spPr>
          <a:xfrm>
            <a:off x="4426173" y="1266802"/>
            <a:ext cx="2962469" cy="703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water is added. All the salt dissolves.</a:t>
            </a:r>
            <a:endParaRPr lang="en-US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16A416-78BF-486B-B30E-7D4D9CFA73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701" y="1161950"/>
            <a:ext cx="853568" cy="196822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BB3C060-D5A9-4567-B856-2272A5DAEB98}"/>
              </a:ext>
            </a:extLst>
          </p:cNvPr>
          <p:cNvSpPr/>
          <p:nvPr/>
        </p:nvSpPr>
        <p:spPr>
          <a:xfrm>
            <a:off x="415955" y="3082591"/>
            <a:ext cx="6442045" cy="3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has happened to the solubility of the salt?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2D2A32-96FE-4D6D-A0DF-76E05DA43C4A}"/>
              </a:ext>
            </a:extLst>
          </p:cNvPr>
          <p:cNvSpPr/>
          <p:nvPr/>
        </p:nvSpPr>
        <p:spPr>
          <a:xfrm>
            <a:off x="457200" y="685341"/>
            <a:ext cx="5837459" cy="3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salt is added to 2cm</a:t>
            </a:r>
            <a:r>
              <a:rPr lang="en-US" baseline="300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water.</a:t>
            </a: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93</TotalTime>
  <Words>69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7</cp:revision>
  <dcterms:created xsi:type="dcterms:W3CDTF">2018-12-10T14:23:31Z</dcterms:created>
  <dcterms:modified xsi:type="dcterms:W3CDTF">2018-12-11T12:33:06Z</dcterms:modified>
</cp:coreProperties>
</file>