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Warming up and cooling down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6371439" cy="249247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1900" dirty="0"/>
              <a:t>Some copper sulfate is added to a test tube of water at 20°C.</a:t>
            </a:r>
          </a:p>
          <a:p>
            <a:pPr lvl="0">
              <a:defRPr/>
            </a:pPr>
            <a:r>
              <a:rPr lang="en-US" sz="1900" dirty="0"/>
              <a:t>Not all the copper sulfate dissolves. </a:t>
            </a:r>
          </a:p>
          <a:p>
            <a:pPr lvl="0">
              <a:defRPr/>
            </a:pPr>
            <a:r>
              <a:rPr lang="en-US" sz="1900" dirty="0"/>
              <a:t>The test tube is warmed until the copper sulfate solution is 40°C. All the copper sulfate </a:t>
            </a:r>
            <a:r>
              <a:rPr lang="en-US" sz="1900"/>
              <a:t>dissolves.</a:t>
            </a:r>
          </a:p>
          <a:p>
            <a:pPr lvl="0">
              <a:defRPr/>
            </a:pPr>
            <a:endParaRPr lang="en-US" sz="1900" dirty="0"/>
          </a:p>
          <a:p>
            <a:pPr lvl="0">
              <a:defRPr/>
            </a:pPr>
            <a:r>
              <a:rPr lang="en-US" sz="1900" dirty="0"/>
              <a:t>The copper sulfate solution is allowed to cool back to 20°C.</a:t>
            </a:r>
          </a:p>
          <a:p>
            <a:pPr lvl="0">
              <a:defRPr/>
            </a:pPr>
            <a:endParaRPr lang="en-US" sz="1900" dirty="0"/>
          </a:p>
          <a:p>
            <a:pPr lvl="0">
              <a:defRPr/>
            </a:pPr>
            <a:r>
              <a:rPr lang="en-US" sz="1900" dirty="0"/>
              <a:t>What do you expect to observe?</a:t>
            </a:r>
          </a:p>
          <a:p>
            <a:pPr lvl="0">
              <a:defRPr/>
            </a:pP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Less undissolved copper sulfate.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amount of undissolved copper sulfate.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 undissolved copper sulfate.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undissolved copper sulfate.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A278A36-7F57-4D7B-9557-EC8C6F3C4C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639" y="1016389"/>
            <a:ext cx="2217009" cy="160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308</TotalTime>
  <Words>97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5</cp:revision>
  <dcterms:created xsi:type="dcterms:W3CDTF">2019-01-23T10:24:12Z</dcterms:created>
  <dcterms:modified xsi:type="dcterms:W3CDTF">2019-01-23T15:32:27Z</dcterms:modified>
</cp:coreProperties>
</file>