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Solubility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32701" y="327986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4F1E826-D768-4631-80CE-C2086B567431}"/>
              </a:ext>
            </a:extLst>
          </p:cNvPr>
          <p:cNvSpPr txBox="1">
            <a:spLocks/>
          </p:cNvSpPr>
          <p:nvPr/>
        </p:nvSpPr>
        <p:spPr>
          <a:xfrm>
            <a:off x="315273" y="779953"/>
            <a:ext cx="8285162" cy="1463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graph below shows the solubility of potassium nitrate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different temperatures.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FB661B05-21DF-4192-95EC-A45879A3C40A}"/>
              </a:ext>
            </a:extLst>
          </p:cNvPr>
          <p:cNvSpPr txBox="1">
            <a:spLocks/>
          </p:cNvSpPr>
          <p:nvPr/>
        </p:nvSpPr>
        <p:spPr>
          <a:xfrm>
            <a:off x="1081090" y="3081124"/>
            <a:ext cx="4114800" cy="1168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beaker of solution does each point on the graph represent?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CBBF0F-B3B5-44B4-A2AB-F2F11809C7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351" y="1809518"/>
            <a:ext cx="3475021" cy="45906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945B65-DA47-4F57-855C-FEADA7B0240D}"/>
              </a:ext>
            </a:extLst>
          </p:cNvPr>
          <p:cNvSpPr txBox="1"/>
          <p:nvPr/>
        </p:nvSpPr>
        <p:spPr>
          <a:xfrm>
            <a:off x="1780310" y="5685883"/>
            <a:ext cx="31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75FB62-CD08-4EB9-95DF-3D2A5698EC18}"/>
              </a:ext>
            </a:extLst>
          </p:cNvPr>
          <p:cNvSpPr txBox="1"/>
          <p:nvPr/>
        </p:nvSpPr>
        <p:spPr>
          <a:xfrm>
            <a:off x="3822770" y="5705613"/>
            <a:ext cx="31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795A14-5975-464B-A970-E44AF3F9A4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137" y="4402995"/>
            <a:ext cx="1087094" cy="12688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756647-C0A3-47AB-BEA6-F87F70B676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520" y="4391743"/>
            <a:ext cx="1103334" cy="129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603</TotalTime>
  <Words>29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12</cp:revision>
  <dcterms:created xsi:type="dcterms:W3CDTF">2019-01-22T12:32:59Z</dcterms:created>
  <dcterms:modified xsi:type="dcterms:W3CDTF">2019-01-28T15:39:46Z</dcterms:modified>
</cp:coreProperties>
</file>