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2437001" cy="1309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40g of copper sulfate is added to 100cm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water at 20°C.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undissolved copper sulfate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amount of undissolved copper sulfate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undissolved copper sulfate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undissolved copper sulfate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DB8915E-CA6A-4F93-82C8-EF2C623FC5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33" y="732149"/>
            <a:ext cx="1638119" cy="150549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40EB5F5-C177-49E7-9608-A4C383A64852}"/>
              </a:ext>
            </a:extLst>
          </p:cNvPr>
          <p:cNvSpPr/>
          <p:nvPr/>
        </p:nvSpPr>
        <p:spPr>
          <a:xfrm>
            <a:off x="415953" y="2413338"/>
            <a:ext cx="83256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solution is warmed until it 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reaches 40°C.</a:t>
            </a:r>
          </a:p>
          <a:p>
            <a:pPr lvl="0"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copper at 40°C is 44.6g in 100g (100cm</a:t>
            </a:r>
            <a:r>
              <a:rPr lang="en-US" sz="1600" baseline="300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US" sz="160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of water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lvl="0">
              <a:defRPr/>
            </a:pPr>
            <a:endParaRPr lang="en-US" sz="1600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do you expect to observe?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74EC83-AF37-4C32-ABC6-6E3BE2E8180C}"/>
              </a:ext>
            </a:extLst>
          </p:cNvPr>
          <p:cNvSpPr/>
          <p:nvPr/>
        </p:nvSpPr>
        <p:spPr>
          <a:xfrm>
            <a:off x="4578784" y="834892"/>
            <a:ext cx="1862678" cy="906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all the copper sulfate dissolves.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334134-F40F-49D0-81EB-AEAC31DF3A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226" y="1178301"/>
            <a:ext cx="2598492" cy="119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614</TotalTime>
  <Words>83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12</cp:revision>
  <dcterms:created xsi:type="dcterms:W3CDTF">2018-12-11T16:08:50Z</dcterms:created>
  <dcterms:modified xsi:type="dcterms:W3CDTF">2019-01-28T11:08:10Z</dcterms:modified>
</cp:coreProperties>
</file>