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Undissolved salt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56164" y="1043357"/>
            <a:ext cx="4559716" cy="4238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40g of salt is added to 100cm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water.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826A06-5F5E-4802-874C-A160D11F056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572" y="901758"/>
            <a:ext cx="1662543" cy="15142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13801E8-6890-4918-A2EE-12D6EE9E2FB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292" y="2767302"/>
            <a:ext cx="3036815" cy="1202442"/>
          </a:xfrm>
          <a:prstGeom prst="rect">
            <a:avLst/>
          </a:prstGeom>
        </p:spPr>
      </p:pic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CB04147A-B8C7-401C-ACFC-52E45ADC74DD}"/>
              </a:ext>
            </a:extLst>
          </p:cNvPr>
          <p:cNvSpPr txBox="1">
            <a:spLocks/>
          </p:cNvSpPr>
          <p:nvPr/>
        </p:nvSpPr>
        <p:spPr>
          <a:xfrm>
            <a:off x="298110" y="2712674"/>
            <a:ext cx="4033607" cy="9194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of the salt does not dissolve.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It can be seen at the bottom of the beaker.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EBF397C4-90DA-402C-8984-5340862E1356}"/>
              </a:ext>
            </a:extLst>
          </p:cNvPr>
          <p:cNvSpPr txBox="1">
            <a:spLocks/>
          </p:cNvSpPr>
          <p:nvPr/>
        </p:nvSpPr>
        <p:spPr>
          <a:xfrm>
            <a:off x="256163" y="4013047"/>
            <a:ext cx="8344497" cy="241489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/>
              <a:t>The maximum mass of salt that can dissolve in 100cm</a:t>
            </a:r>
            <a:r>
              <a:rPr lang="en-GB" baseline="30000" dirty="0"/>
              <a:t>3</a:t>
            </a:r>
            <a:r>
              <a:rPr lang="en-GB" dirty="0"/>
              <a:t> of water (the solubility of salt) at room temperature is 36g.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baseline="0" dirty="0"/>
              <a:t>a</a:t>
            </a:r>
            <a:r>
              <a:rPr lang="en-US" baseline="0" dirty="0"/>
              <a:t> Work out the mass of undissolved salt at the bottom of the    beaker. 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Show your working.</a:t>
            </a:r>
          </a:p>
          <a:p>
            <a:pPr lvl="0">
              <a:defRPr/>
            </a:pP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/>
              <a:t>100cm</a:t>
            </a:r>
            <a:r>
              <a:rPr lang="en-US" baseline="30000" dirty="0"/>
              <a:t>3</a:t>
            </a:r>
            <a:r>
              <a:rPr lang="en-US" dirty="0"/>
              <a:t> more water is added. How much salt can dissolve in 200cm</a:t>
            </a:r>
            <a:r>
              <a:rPr lang="en-US" baseline="30000" dirty="0"/>
              <a:t>3</a:t>
            </a:r>
            <a:r>
              <a:rPr lang="en-US" dirty="0"/>
              <a:t> of water?</a:t>
            </a:r>
            <a:endParaRPr kumimoji="0" lang="en-US" sz="1800" b="0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en-US" b="1" dirty="0"/>
              <a:t>C </a:t>
            </a:r>
            <a:r>
              <a:rPr lang="en-US" dirty="0"/>
              <a:t>All the salt now dissolves. Explain why.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94</TotalTime>
  <Words>102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4</cp:revision>
  <dcterms:created xsi:type="dcterms:W3CDTF">2018-12-11T14:31:37Z</dcterms:created>
  <dcterms:modified xsi:type="dcterms:W3CDTF">2019-01-28T11:00:15Z</dcterms:modified>
</cp:coreProperties>
</file>