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Cooling down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8037442" cy="3251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sulfate is added to 100 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water at 60°C until the solution is saturated (no more will dissolve).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solution is left to cool until it is 30°C.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expect to observe? Give reasons for your answer.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change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Solid appears</a:t>
            </a:r>
          </a:p>
        </p:txBody>
      </p:sp>
    </p:spTree>
    <p:extLst>
      <p:ext uri="{BB962C8B-B14F-4D97-AF65-F5344CB8AC3E}">
        <p14:creationId xmlns:p14="http://schemas.microsoft.com/office/powerpoint/2010/main" val="2393613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118</TotalTime>
  <Words>58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2018-12-12T15:03:01Z</dcterms:created>
  <dcterms:modified xsi:type="dcterms:W3CDTF">2019-01-28T12:43:07Z</dcterms:modified>
</cp:coreProperties>
</file>