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2143"/>
            <a:ext cx="9150889" cy="6212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BB1CC1-9718-4762-8EA9-AF2257A00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342" y="1419847"/>
            <a:ext cx="850287" cy="196066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Stirring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8146" y="4235497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38147" y="490304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3333" y="436953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433454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the sugar has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increased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2015" y="500949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500949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the sugar has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stayed the same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42EE4F1-7722-404E-8012-5DD7C76F96CB}"/>
              </a:ext>
            </a:extLst>
          </p:cNvPr>
          <p:cNvSpPr txBox="1">
            <a:spLocks/>
          </p:cNvSpPr>
          <p:nvPr/>
        </p:nvSpPr>
        <p:spPr>
          <a:xfrm>
            <a:off x="357273" y="1269784"/>
            <a:ext cx="1949154" cy="1246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</a:rPr>
              <a:t>A small amount of sugar does not dissolve straight away.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BAF7CC-17F2-47A9-B48C-4F77667F0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544" y="1071894"/>
            <a:ext cx="835472" cy="23898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44E465-9DEF-4A21-8E1B-43D5ED6DF4CC}"/>
              </a:ext>
            </a:extLst>
          </p:cNvPr>
          <p:cNvSpPr/>
          <p:nvPr/>
        </p:nvSpPr>
        <p:spPr>
          <a:xfrm>
            <a:off x="3123384" y="1266141"/>
            <a:ext cx="1900028" cy="635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mixture is stirred.</a:t>
            </a:r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5A2FEA-A4B6-4A32-BFAC-229428783E08}"/>
              </a:ext>
            </a:extLst>
          </p:cNvPr>
          <p:cNvSpPr/>
          <p:nvPr/>
        </p:nvSpPr>
        <p:spPr>
          <a:xfrm>
            <a:off x="5972644" y="1250526"/>
            <a:ext cx="1900028" cy="635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the sugar dissolves.</a:t>
            </a:r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79898F-6098-4DD1-9730-B16753BFEF46}"/>
              </a:ext>
            </a:extLst>
          </p:cNvPr>
          <p:cNvSpPr/>
          <p:nvPr/>
        </p:nvSpPr>
        <p:spPr>
          <a:xfrm>
            <a:off x="482109" y="3576873"/>
            <a:ext cx="6236451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What has happened to the solubility of the sugar?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EA8E98-7AF4-4BA6-8794-89EA13344DCC}"/>
              </a:ext>
            </a:extLst>
          </p:cNvPr>
          <p:cNvSpPr/>
          <p:nvPr/>
        </p:nvSpPr>
        <p:spPr>
          <a:xfrm>
            <a:off x="357273" y="793526"/>
            <a:ext cx="33355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sugar is added to water.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3E0C22-68D6-4001-B9C0-BB49AA252C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828" y="1419847"/>
            <a:ext cx="835472" cy="208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Stirring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Why is this?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the sugar would have dissolved if left.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stirring is what makes dissolving happen.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Stirring increases the amount of sugar that dissolves.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359</TotalTime>
  <Words>101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12</cp:revision>
  <dcterms:created xsi:type="dcterms:W3CDTF">2018-12-10T16:15:22Z</dcterms:created>
  <dcterms:modified xsi:type="dcterms:W3CDTF">2019-01-28T09:11:56Z</dcterms:modified>
</cp:coreProperties>
</file>