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3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0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6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5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5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0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8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8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710E-7721-4870-958B-3430CFF82C38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49FA-FD1B-404B-B7DB-B87928A3C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Investigating Flower Structure and Function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680520"/>
          </a:xfrm>
        </p:spPr>
        <p:txBody>
          <a:bodyPr>
            <a:normAutofit fontScale="77500" lnSpcReduction="20000"/>
          </a:bodyPr>
          <a:lstStyle/>
          <a:p>
            <a:pPr algn="l">
              <a:spcAft>
                <a:spcPts val="0"/>
              </a:spcAft>
            </a:pPr>
            <a:endParaRPr lang="en-GB" b="1" dirty="0" smtClean="0">
              <a:solidFill>
                <a:schemeClr val="tx1"/>
              </a:solidFill>
              <a:effectLst/>
              <a:latin typeface="Arial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Learning outcomes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 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You will: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b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 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Observe the structure of a </a:t>
            </a:r>
            <a:r>
              <a:rPr lang="en-GB" i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Primula</a:t>
            </a: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Prepare a longitudinal section of a </a:t>
            </a:r>
            <a:r>
              <a:rPr lang="en-GB" i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Primula</a:t>
            </a: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Produce an annotated scientific drawing of the longitudinal section of the flower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Understand how the structure of the </a:t>
            </a:r>
            <a:r>
              <a:rPr lang="en-GB" i="1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Primula</a:t>
            </a:r>
            <a:r>
              <a:rPr lang="en-GB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 flower is adapted to its function.</a:t>
            </a:r>
            <a:endParaRPr lang="en-GB" sz="36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Fully annotated </a:t>
            </a:r>
            <a:r>
              <a:rPr lang="en-GB" sz="3200" dirty="0"/>
              <a:t>s</a:t>
            </a:r>
            <a:r>
              <a:rPr lang="en-GB" sz="3200" dirty="0" smtClean="0"/>
              <a:t>cientific drawing of the two types of </a:t>
            </a:r>
            <a:r>
              <a:rPr lang="en-GB" sz="3200" i="1" dirty="0" smtClean="0"/>
              <a:t>Primula</a:t>
            </a:r>
            <a:r>
              <a:rPr lang="en-GB" sz="3200" dirty="0" smtClean="0"/>
              <a:t> flowers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40" y="1124744"/>
            <a:ext cx="564563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Investigating Flower Structure and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5904656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Safety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CLEAPSS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Safety Sheet 74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information about assessing the risk posed by plant material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contain toxins. To minimize any potential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teacher if you are aware of allergies to a particular plant so that it can be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avoided.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of some lilies stains clothing. Wear a lab coat to protect your clothes. 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when using sharp instruments such as 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single-edged (safety) razor blades, scalpels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scissors and mounted needles and follow the instructions for their safe use that have been given to you by your teacher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drawing it is important to take regular breaks to avoid eye strain and damage to the wrist and back. A short rest from drawing every half hour is a good idea.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/>
              <a:t>Generalised structure of a flower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9936"/>
          <a:stretch/>
        </p:blipFill>
        <p:spPr bwMode="auto">
          <a:xfrm>
            <a:off x="899592" y="1484784"/>
            <a:ext cx="7316237" cy="49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9022" y="355103"/>
            <a:ext cx="6993712" cy="415401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Investigating the Structure and Function of</a:t>
            </a:r>
            <a:r>
              <a:rPr lang="en-GB" i="1" dirty="0" smtClean="0">
                <a:solidFill>
                  <a:schemeClr val="tx1"/>
                </a:solidFill>
              </a:rPr>
              <a:t> Primula </a:t>
            </a:r>
            <a:r>
              <a:rPr lang="en-GB" dirty="0" smtClean="0">
                <a:solidFill>
                  <a:schemeClr val="tx1"/>
                </a:solidFill>
              </a:rPr>
              <a:t>Flowers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8850"/>
            <a:ext cx="5904656" cy="43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 bwMode="auto">
          <a:xfrm>
            <a:off x="5076056" y="2276872"/>
            <a:ext cx="353393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5" y="2239144"/>
            <a:ext cx="329179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413" y="5038164"/>
            <a:ext cx="6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814" y="367818"/>
            <a:ext cx="8558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View down the corolla tube to show the external features of the two types of </a:t>
            </a:r>
            <a:r>
              <a:rPr lang="en-GB" sz="3200" i="1" dirty="0" smtClean="0">
                <a:latin typeface="+mj-lt"/>
              </a:rPr>
              <a:t>Primula</a:t>
            </a:r>
            <a:r>
              <a:rPr lang="en-GB" sz="3200" dirty="0" smtClean="0">
                <a:latin typeface="+mj-lt"/>
              </a:rPr>
              <a:t> flowers .</a:t>
            </a:r>
            <a:endParaRPr lang="en-GB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086" y="6257091"/>
            <a:ext cx="6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992295"/>
            <a:ext cx="8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Thrum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585" y="6257091"/>
            <a:ext cx="8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Thrum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5786" y="1460683"/>
            <a:ext cx="2691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Lobes of corolla tube (Petals)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Stigma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Stamens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699792" y="1700808"/>
            <a:ext cx="720080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91680" y="1700808"/>
            <a:ext cx="1728192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79712" y="2492896"/>
            <a:ext cx="2088232" cy="1274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60032" y="2996953"/>
            <a:ext cx="1982989" cy="585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60032" y="2996953"/>
            <a:ext cx="1982989" cy="770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064896" cy="936104"/>
          </a:xfrm>
        </p:spPr>
        <p:txBody>
          <a:bodyPr>
            <a:noAutofit/>
          </a:bodyPr>
          <a:lstStyle/>
          <a:p>
            <a:r>
              <a:rPr lang="en-GB" sz="3200" dirty="0"/>
              <a:t>C</a:t>
            </a:r>
            <a:r>
              <a:rPr lang="en-GB" sz="3200" dirty="0" smtClean="0"/>
              <a:t>utting a longitudinal section through a </a:t>
            </a:r>
            <a:r>
              <a:rPr lang="en-GB" sz="3200" i="1" dirty="0" smtClean="0"/>
              <a:t>Primula</a:t>
            </a:r>
            <a:r>
              <a:rPr lang="en-GB" sz="3200" dirty="0" smtClean="0"/>
              <a:t> flower.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Cutting a longitudinal section through a</a:t>
            </a:r>
            <a:r>
              <a:rPr lang="en-GB" sz="3200" i="1" dirty="0"/>
              <a:t> </a:t>
            </a:r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200" i="1" dirty="0" smtClean="0"/>
              <a:t>Primula </a:t>
            </a:r>
            <a:r>
              <a:rPr lang="en-GB" sz="3200" dirty="0" smtClean="0"/>
              <a:t>flower.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98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6"/>
          </a:xfrm>
        </p:spPr>
        <p:txBody>
          <a:bodyPr>
            <a:noAutofit/>
          </a:bodyPr>
          <a:lstStyle/>
          <a:p>
            <a:r>
              <a:rPr lang="en-GB" sz="3200" dirty="0" smtClean="0"/>
              <a:t>Cutting a longitudinal section through a </a:t>
            </a:r>
            <a:r>
              <a:rPr lang="en-GB" sz="3200" i="1" dirty="0" smtClean="0"/>
              <a:t>Primula</a:t>
            </a:r>
            <a:r>
              <a:rPr lang="en-GB" sz="3200" dirty="0" smtClean="0"/>
              <a:t> flower.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84784"/>
            <a:ext cx="61446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1540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6" y="2429117"/>
            <a:ext cx="2193539" cy="36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79" y="2435972"/>
            <a:ext cx="2167207" cy="368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662194"/>
            <a:ext cx="6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09808"/>
            <a:ext cx="777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Longitudinal</a:t>
            </a:r>
            <a:r>
              <a:rPr lang="en-GB" sz="3200" dirty="0"/>
              <a:t> </a:t>
            </a:r>
            <a:r>
              <a:rPr lang="en-GB" sz="3200" dirty="0" smtClean="0"/>
              <a:t>sections </a:t>
            </a:r>
            <a:r>
              <a:rPr lang="en-GB" sz="3200" dirty="0"/>
              <a:t>of the </a:t>
            </a:r>
            <a:r>
              <a:rPr lang="en-GB" sz="3200" dirty="0" smtClean="0"/>
              <a:t>two types of</a:t>
            </a:r>
            <a:r>
              <a:rPr lang="en-GB" sz="3200" i="1" dirty="0" smtClean="0"/>
              <a:t> Primula </a:t>
            </a:r>
            <a:r>
              <a:rPr lang="en-GB" sz="3200" dirty="0" smtClean="0"/>
              <a:t>flowers. 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84086" y="6257091"/>
            <a:ext cx="6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8992" y="5638193"/>
            <a:ext cx="8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Thrum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585" y="6257091"/>
            <a:ext cx="8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Thrum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3127148" y="2435972"/>
            <a:ext cx="29883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Corolla lobe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Stigma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Style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Stamen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Ovary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Sepal</a:t>
            </a:r>
          </a:p>
          <a:p>
            <a:pPr algn="ctr"/>
            <a:endParaRPr lang="en-GB" dirty="0"/>
          </a:p>
        </p:txBody>
      </p:sp>
      <p:cxnSp>
        <p:nvCxnSpPr>
          <p:cNvPr id="2071" name="Straight Connector 2070"/>
          <p:cNvCxnSpPr/>
          <p:nvPr/>
        </p:nvCxnSpPr>
        <p:spPr>
          <a:xfrm flipH="1">
            <a:off x="1973585" y="2888940"/>
            <a:ext cx="1983669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220072" y="2942946"/>
            <a:ext cx="1765742" cy="54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051720" y="3452105"/>
            <a:ext cx="2158812" cy="192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049322" y="3861048"/>
            <a:ext cx="2296892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004048" y="3767431"/>
            <a:ext cx="2195034" cy="753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2267744" y="4365104"/>
            <a:ext cx="2140474" cy="1260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60000" y="5187903"/>
            <a:ext cx="2436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116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Investigating Flower Structure and Function</vt:lpstr>
      <vt:lpstr>Investigating Flower Structure and Function</vt:lpstr>
      <vt:lpstr>Generalised structure of a flower</vt:lpstr>
      <vt:lpstr>PowerPoint Presentation</vt:lpstr>
      <vt:lpstr>PowerPoint Presentation</vt:lpstr>
      <vt:lpstr>Cutting a longitudinal section through a Primula flower.</vt:lpstr>
      <vt:lpstr>Cutting a longitudinal section through a  Primula flower.</vt:lpstr>
      <vt:lpstr>Cutting a longitudinal section through a Primula flower.</vt:lpstr>
      <vt:lpstr>PowerPoint Presentation</vt:lpstr>
      <vt:lpstr>Fully annotated scientific drawing of the two types of Primula flowers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Dissection and Scientific Drawing</dc:title>
  <dc:creator>Bev Goodger</dc:creator>
  <cp:lastModifiedBy>Harriet M. Truscott</cp:lastModifiedBy>
  <cp:revision>31</cp:revision>
  <dcterms:created xsi:type="dcterms:W3CDTF">2016-05-19T22:37:02Z</dcterms:created>
  <dcterms:modified xsi:type="dcterms:W3CDTF">2016-10-25T15:40:50Z</dcterms:modified>
</cp:coreProperties>
</file>