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3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7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0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3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6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5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5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0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8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8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710E-7721-4870-958B-3430CFF82C38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GB" dirty="0" smtClean="0"/>
              <a:t>Dissection and Scientific Drawing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 fontScale="70000" lnSpcReduction="20000"/>
          </a:bodyPr>
          <a:lstStyle/>
          <a:p>
            <a:pPr algn="l">
              <a:spcAft>
                <a:spcPts val="0"/>
              </a:spcAft>
            </a:pPr>
            <a:r>
              <a:rPr lang="en-GB" b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Learning outcomes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b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 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b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You will: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b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 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Observe the structure of a flower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Observe, dissect and record the floral parts of that flower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Prepare a longitudinal section of a flower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Produce an annotated scientific drawing of the longitudinal section of the flower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Understand how the structure of the flower is adapted to its function.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5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877267"/>
          </a:xfrm>
        </p:spPr>
        <p:txBody>
          <a:bodyPr/>
          <a:lstStyle/>
          <a:p>
            <a:r>
              <a:rPr lang="en-GB" dirty="0" smtClean="0"/>
              <a:t> Scientific </a:t>
            </a:r>
            <a:r>
              <a:rPr lang="en-GB" dirty="0"/>
              <a:t>d</a:t>
            </a:r>
            <a:r>
              <a:rPr lang="en-GB" dirty="0" smtClean="0"/>
              <a:t>rawing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484784"/>
            <a:ext cx="4560887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7915"/>
            <a:ext cx="4535487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8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Fully annotated </a:t>
            </a:r>
            <a:r>
              <a:rPr lang="en-GB" dirty="0"/>
              <a:t>s</a:t>
            </a:r>
            <a:r>
              <a:rPr lang="en-GB" dirty="0" smtClean="0"/>
              <a:t>cientific </a:t>
            </a:r>
            <a:r>
              <a:rPr lang="en-GB" dirty="0"/>
              <a:t>d</a:t>
            </a:r>
            <a:r>
              <a:rPr lang="en-GB" dirty="0" smtClean="0"/>
              <a:t>rawing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2484" r="2197" b="9447"/>
          <a:stretch/>
        </p:blipFill>
        <p:spPr bwMode="auto">
          <a:xfrm>
            <a:off x="467544" y="1052736"/>
            <a:ext cx="8047575" cy="550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6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Dissection and Scientific Drawing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590465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CLEAPSS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Safety Sheet 74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information about assessing the risk posed by plant material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contain toxins. To minimize any potential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teacher if you are aware of allergies to a particular plant so that it can be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pollen of some lilies stains clothing. Wear a lab coat to protect your clothes. 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when using sharp instruments such as </a:t>
            </a: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single-edged (safety) razor blades, scalpels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scissors and mounted needles and follow the instructions for their safe use that have been given to you by your teacher</a:t>
            </a: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drawing it is important to take regular breaks to avoid eye strain and damage to the wrist and back. A short rest from drawing every half hour is a good idea.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GB" dirty="0" smtClean="0"/>
              <a:t>Generalised structure of a flower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9936"/>
          <a:stretch/>
        </p:blipFill>
        <p:spPr bwMode="auto">
          <a:xfrm>
            <a:off x="899592" y="1484784"/>
            <a:ext cx="7316237" cy="49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"/>
          <a:stretch/>
        </p:blipFill>
        <p:spPr bwMode="auto">
          <a:xfrm>
            <a:off x="827584" y="548680"/>
            <a:ext cx="760776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7863" r="8259" b="2618"/>
          <a:stretch/>
        </p:blipFill>
        <p:spPr bwMode="auto">
          <a:xfrm>
            <a:off x="478970" y="692696"/>
            <a:ext cx="79439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9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4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arts of an </a:t>
            </a:r>
            <a:r>
              <a:rPr lang="en-GB" i="1" dirty="0" err="1" smtClean="0"/>
              <a:t>Alstroemeria</a:t>
            </a:r>
            <a:r>
              <a:rPr lang="en-GB" dirty="0" smtClean="0"/>
              <a:t> flower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2" y="1196752"/>
            <a:ext cx="7663254" cy="515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Cutting a longitudinal section through a flower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1412776"/>
            <a:ext cx="5328592" cy="43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4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4"/>
          </a:xfrm>
        </p:spPr>
        <p:txBody>
          <a:bodyPr/>
          <a:lstStyle/>
          <a:p>
            <a:r>
              <a:rPr lang="en-GB" dirty="0" smtClean="0"/>
              <a:t>Common drawing </a:t>
            </a:r>
            <a:r>
              <a:rPr lang="en-GB" dirty="0"/>
              <a:t>e</a:t>
            </a:r>
            <a:r>
              <a:rPr lang="en-GB" dirty="0" smtClean="0"/>
              <a:t>rrors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13057" r="7631" b="12404"/>
          <a:stretch/>
        </p:blipFill>
        <p:spPr bwMode="auto">
          <a:xfrm rot="16200000" flipV="1">
            <a:off x="268225" y="1368894"/>
            <a:ext cx="502480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715366"/>
            <a:ext cx="334168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80120"/>
          </a:xfrm>
        </p:spPr>
        <p:txBody>
          <a:bodyPr/>
          <a:lstStyle/>
          <a:p>
            <a:r>
              <a:rPr lang="en-GB" dirty="0" smtClean="0"/>
              <a:t>Common drawing errors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1877219"/>
            <a:ext cx="46767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535487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Dissection and Scientific Drawing</vt:lpstr>
      <vt:lpstr>Dissection and Scientific Drawing</vt:lpstr>
      <vt:lpstr>Generalised structure of a flower</vt:lpstr>
      <vt:lpstr>PowerPoint Presentation</vt:lpstr>
      <vt:lpstr>PowerPoint Presentation</vt:lpstr>
      <vt:lpstr>Parts of an Alstroemeria flower</vt:lpstr>
      <vt:lpstr>Cutting a longitudinal section through a flower</vt:lpstr>
      <vt:lpstr>Common drawing errors</vt:lpstr>
      <vt:lpstr>Common drawing errors</vt:lpstr>
      <vt:lpstr> Scientific drawing</vt:lpstr>
      <vt:lpstr>Fully annotated scientific drawing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Dissection and Scientific Drawing</dc:title>
  <dc:creator>Bev Goodger</dc:creator>
  <cp:lastModifiedBy>Bev Goodger</cp:lastModifiedBy>
  <cp:revision>12</cp:revision>
  <dcterms:created xsi:type="dcterms:W3CDTF">2016-05-19T22:37:02Z</dcterms:created>
  <dcterms:modified xsi:type="dcterms:W3CDTF">2016-05-23T16:15:34Z</dcterms:modified>
</cp:coreProperties>
</file>