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>
        <p:scale>
          <a:sx n="87" d="100"/>
          <a:sy n="87" d="100"/>
        </p:scale>
        <p:origin x="-1157" y="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Cell needs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787401"/>
            <a:ext cx="8285163" cy="1134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cells of humans and other animals need particular things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How would you joins </a:t>
            </a:r>
            <a:r>
              <a:rPr lang="en-GB" dirty="0"/>
              <a:t>the boxes to explain what animal cells </a:t>
            </a:r>
            <a:r>
              <a:rPr lang="en-GB" dirty="0" smtClean="0"/>
              <a:t>need and </a:t>
            </a:r>
            <a:r>
              <a:rPr lang="en-GB" dirty="0"/>
              <a:t>what they do with </a:t>
            </a:r>
            <a:r>
              <a:rPr lang="en-GB" dirty="0" smtClean="0"/>
              <a:t>it?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0989" y="2766380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Oxygen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0989" y="4116517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Glucose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0989" y="546665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0988" y="2004380"/>
            <a:ext cx="2483612" cy="800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need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9460" y="2766380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 it with glucose to provide energy.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399460" y="4116517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React it with oxygen to provide energy.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399460" y="546665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it to store and transport dissolved substances.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574879" y="1994187"/>
            <a:ext cx="2132773" cy="8001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do with it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9459" y="2913678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9459" y="4233219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99459" y="5642212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36</TotalTime>
  <Words>77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9</cp:revision>
  <dcterms:created xsi:type="dcterms:W3CDTF">2018-12-30T20:41:14Z</dcterms:created>
  <dcterms:modified xsi:type="dcterms:W3CDTF">2019-01-06T21:46:43Z</dcterms:modified>
</cp:coreProperties>
</file>