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75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Cells, tissues and organs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195093" cy="2061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bodies of humans are made up of </a:t>
            </a:r>
            <a:r>
              <a:rPr lang="en-GB" dirty="0" smtClean="0"/>
              <a:t>cells, </a:t>
            </a:r>
            <a:r>
              <a:rPr lang="en-GB" dirty="0"/>
              <a:t>tissues, organs and organ systems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927" y="1893739"/>
            <a:ext cx="2800384" cy="400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Cells, tissues and organs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72731" cy="1155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Read </a:t>
            </a:r>
            <a:r>
              <a:rPr lang="en-GB" dirty="0"/>
              <a:t>the statements in the table.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07887" y="231904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307887" y="495831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7887" y="2978863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307887" y="363868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07887" y="429849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345062" y="240677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4238" y="240445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 contain organs that carry out life processes.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5061" y="3064197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4237" y="306186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Cells, tissues and organs are roughly the same size.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3816" y="372401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22992" y="372168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Tissues are made up of cells.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90246" y="438383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09422" y="438150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Organs are made up of tissues.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3816" y="50373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2992" y="50349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are also made up of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tissues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6070289" y="2319045"/>
            <a:ext cx="2730061" cy="544860"/>
            <a:chOff x="5846013" y="2914258"/>
            <a:chExt cx="2954337" cy="544860"/>
          </a:xfrm>
        </p:grpSpPr>
        <p:sp>
          <p:nvSpPr>
            <p:cNvPr id="65" name="Rectangle 64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6070289" y="2978863"/>
            <a:ext cx="2730061" cy="544860"/>
            <a:chOff x="5846013" y="3574076"/>
            <a:chExt cx="2954337" cy="544860"/>
          </a:xfrm>
        </p:grpSpPr>
        <p:sp>
          <p:nvSpPr>
            <p:cNvPr id="70" name="Rectangle 69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638681"/>
            <a:ext cx="2730061" cy="549393"/>
            <a:chOff x="5846013" y="4233894"/>
            <a:chExt cx="2954337" cy="549393"/>
          </a:xfrm>
        </p:grpSpPr>
        <p:sp>
          <p:nvSpPr>
            <p:cNvPr id="75" name="Rectangle 74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070289" y="4296099"/>
            <a:ext cx="2730061" cy="544860"/>
            <a:chOff x="5846013" y="4891312"/>
            <a:chExt cx="2954337" cy="544860"/>
          </a:xfrm>
        </p:grpSpPr>
        <p:sp>
          <p:nvSpPr>
            <p:cNvPr id="80" name="Rectangle 79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6070289" y="4958317"/>
            <a:ext cx="2730061" cy="544860"/>
            <a:chOff x="5846013" y="5553530"/>
            <a:chExt cx="2954337" cy="544860"/>
          </a:xfrm>
        </p:grpSpPr>
        <p:sp>
          <p:nvSpPr>
            <p:cNvPr id="85" name="Rectangle 84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6070289" y="1363747"/>
            <a:ext cx="2730061" cy="838779"/>
            <a:chOff x="5846013" y="2252879"/>
            <a:chExt cx="2954337" cy="544860"/>
          </a:xfrm>
        </p:grpSpPr>
        <p:sp>
          <p:nvSpPr>
            <p:cNvPr id="90" name="Rectangle 89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/>
          <p:cNvSpPr txBox="1"/>
          <p:nvPr/>
        </p:nvSpPr>
        <p:spPr>
          <a:xfrm>
            <a:off x="6070289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756237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435318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118580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07887" y="560332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/>
          <p:cNvSpPr txBox="1"/>
          <p:nvPr/>
        </p:nvSpPr>
        <p:spPr>
          <a:xfrm>
            <a:off x="303816" y="56823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22992" y="56799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do not have organs.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6070289" y="5603322"/>
            <a:ext cx="2730061" cy="544860"/>
            <a:chOff x="5846013" y="5553530"/>
            <a:chExt cx="2954337" cy="544860"/>
          </a:xfrm>
        </p:grpSpPr>
        <p:sp>
          <p:nvSpPr>
            <p:cNvPr id="102" name="Rectangle 101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3" name="Straight Connector 102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120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2019-01-03T10:37:09Z</dcterms:created>
  <dcterms:modified xsi:type="dcterms:W3CDTF">2019-01-03T10:42:29Z</dcterms:modified>
</cp:coreProperties>
</file>