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9" autoAdjust="0"/>
    <p:restoredTop sz="94651" autoAdjust="0"/>
  </p:normalViewPr>
  <p:slideViewPr>
    <p:cSldViewPr snapToGrid="0">
      <p:cViewPr varScale="1">
        <p:scale>
          <a:sx n="100" d="100"/>
          <a:sy n="100" d="100"/>
        </p:scale>
        <p:origin x="84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Talking about cells, tissues and organs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80829"/>
            <a:ext cx="8285163" cy="545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dirty="0"/>
              <a:t>Some children discuss their ideas about cells, tissues and organs.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469122" y="1652839"/>
            <a:ext cx="3293752" cy="1020261"/>
          </a:xfrm>
          <a:prstGeom prst="wedgeRoundRectCallout">
            <a:avLst>
              <a:gd name="adj1" fmla="val 44013"/>
              <a:gd name="adj2" fmla="val 7098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Amber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I think cells contain organs such as lungs for respiration.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5769477" y="4795899"/>
            <a:ext cx="2931423" cy="1018800"/>
          </a:xfrm>
          <a:prstGeom prst="wedgeRoundRectCallout">
            <a:avLst>
              <a:gd name="adj1" fmla="val -49582"/>
              <a:gd name="adj2" fmla="val -7176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Kate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The organs in your body are made up of tissues.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970757" y="4663490"/>
            <a:ext cx="3716265" cy="1018800"/>
          </a:xfrm>
          <a:prstGeom prst="wedgeRoundRectCallout">
            <a:avLst>
              <a:gd name="adj1" fmla="val 34697"/>
              <a:gd name="adj2" fmla="val -69776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Mia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Humans, other animals and plants are all made up of tissues.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 flipH="1">
            <a:off x="4345407" y="1670813"/>
            <a:ext cx="3492000" cy="1018800"/>
          </a:xfrm>
          <a:prstGeom prst="wedgeRoundRectCallout">
            <a:avLst>
              <a:gd name="adj1" fmla="val 34977"/>
              <a:gd name="adj2" fmla="val 7221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Dan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Cells, tissues and organs must be roughly the same size.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5870241" y="3034546"/>
            <a:ext cx="3014347" cy="1018800"/>
          </a:xfrm>
          <a:prstGeom prst="wedgeRoundRectCallout">
            <a:avLst>
              <a:gd name="adj1" fmla="val -59081"/>
              <a:gd name="adj2" fmla="val -21371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Harry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I’m sure body tissues are made up of cells.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Rounded Rectangular Callout 32"/>
          <p:cNvSpPr/>
          <p:nvPr/>
        </p:nvSpPr>
        <p:spPr>
          <a:xfrm>
            <a:off x="313756" y="3161297"/>
            <a:ext cx="2975194" cy="1018800"/>
          </a:xfrm>
          <a:prstGeom prst="wedgeRoundRectCallout">
            <a:avLst>
              <a:gd name="adj1" fmla="val 56966"/>
              <a:gd name="adj2" fmla="val -18617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Tyler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I’m sure plants don’t have organs!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4746926" y="3257399"/>
            <a:ext cx="475615" cy="611505"/>
            <a:chOff x="0" y="0"/>
            <a:chExt cx="527901" cy="688156"/>
          </a:xfrm>
        </p:grpSpPr>
        <p:sp>
          <p:nvSpPr>
            <p:cNvPr id="35" name="Freeform 34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Oval 35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3933491" y="3102459"/>
            <a:ext cx="475615" cy="611505"/>
            <a:chOff x="0" y="0"/>
            <a:chExt cx="527901" cy="688156"/>
          </a:xfrm>
        </p:grpSpPr>
        <p:sp>
          <p:nvSpPr>
            <p:cNvPr id="38" name="Freeform 37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Oval 38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0" name="Group 39"/>
          <p:cNvGrpSpPr>
            <a:grpSpLocks noChangeAspect="1"/>
          </p:cNvGrpSpPr>
          <p:nvPr/>
        </p:nvGrpSpPr>
        <p:grpSpPr>
          <a:xfrm>
            <a:off x="4226861" y="3327249"/>
            <a:ext cx="475615" cy="611505"/>
            <a:chOff x="0" y="0"/>
            <a:chExt cx="527901" cy="688156"/>
          </a:xfrm>
        </p:grpSpPr>
        <p:sp>
          <p:nvSpPr>
            <p:cNvPr id="41" name="Freeform 40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3" name="Group 42"/>
          <p:cNvGrpSpPr>
            <a:grpSpLocks noChangeAspect="1"/>
          </p:cNvGrpSpPr>
          <p:nvPr/>
        </p:nvGrpSpPr>
        <p:grpSpPr>
          <a:xfrm>
            <a:off x="3699176" y="3503144"/>
            <a:ext cx="475615" cy="611505"/>
            <a:chOff x="0" y="0"/>
            <a:chExt cx="527901" cy="688156"/>
          </a:xfrm>
        </p:grpSpPr>
        <p:sp>
          <p:nvSpPr>
            <p:cNvPr id="44" name="Freeform 43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508166" y="3534259"/>
            <a:ext cx="475615" cy="608966"/>
            <a:chOff x="0" y="0"/>
            <a:chExt cx="475615" cy="609416"/>
          </a:xfrm>
        </p:grpSpPr>
        <p:sp>
          <p:nvSpPr>
            <p:cNvPr id="47" name="Freeform 46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Oval 47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5070776" y="3461234"/>
            <a:ext cx="475615" cy="611505"/>
            <a:chOff x="0" y="0"/>
            <a:chExt cx="527901" cy="688156"/>
          </a:xfrm>
        </p:grpSpPr>
        <p:sp>
          <p:nvSpPr>
            <p:cNvPr id="50" name="Freeform 49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Talking about cells, tissues and organs</a:t>
            </a:r>
            <a:endParaRPr lang="en-GB" sz="2400" dirty="0"/>
          </a:p>
        </p:txBody>
      </p:sp>
      <p:sp>
        <p:nvSpPr>
          <p:cNvPr id="28" name="Text Placeholder 16"/>
          <p:cNvSpPr txBox="1">
            <a:spLocks/>
          </p:cNvSpPr>
          <p:nvPr/>
        </p:nvSpPr>
        <p:spPr>
          <a:xfrm>
            <a:off x="457200" y="4553712"/>
            <a:ext cx="8285163" cy="17556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en-GB" sz="1600" b="1" dirty="0"/>
              <a:t>To talk about in your group:</a:t>
            </a:r>
          </a:p>
          <a:p>
            <a:pPr lvl="0">
              <a:lnSpc>
                <a:spcPct val="150000"/>
              </a:lnSpc>
              <a:defRPr/>
            </a:pPr>
            <a:r>
              <a:rPr lang="en-GB" sz="1600" dirty="0" smtClean="0"/>
              <a:t>1   Who </a:t>
            </a:r>
            <a:r>
              <a:rPr lang="en-GB" sz="1600" dirty="0"/>
              <a:t>do you agree with?</a:t>
            </a:r>
          </a:p>
          <a:p>
            <a:pPr lvl="0">
              <a:lnSpc>
                <a:spcPct val="150000"/>
              </a:lnSpc>
              <a:defRPr/>
            </a:pPr>
            <a:r>
              <a:rPr lang="en-GB" sz="1600" dirty="0" smtClean="0"/>
              <a:t>2   Who </a:t>
            </a:r>
            <a:r>
              <a:rPr lang="en-GB" sz="1600" dirty="0"/>
              <a:t>do you disagree with, and why?</a:t>
            </a:r>
          </a:p>
          <a:p>
            <a:pPr lvl="0">
              <a:lnSpc>
                <a:spcPct val="150000"/>
              </a:lnSpc>
              <a:defRPr/>
            </a:pPr>
            <a:r>
              <a:rPr lang="en-GB" sz="1600" dirty="0" smtClean="0"/>
              <a:t>3   How </a:t>
            </a:r>
            <a:r>
              <a:rPr lang="en-GB" sz="1600" dirty="0"/>
              <a:t>would you explain the right ideas to these children?</a:t>
            </a:r>
          </a:p>
        </p:txBody>
      </p:sp>
      <p:sp>
        <p:nvSpPr>
          <p:cNvPr id="38" name="Rounded Rectangular Callout 37"/>
          <p:cNvSpPr/>
          <p:nvPr/>
        </p:nvSpPr>
        <p:spPr>
          <a:xfrm>
            <a:off x="582657" y="824383"/>
            <a:ext cx="3293752" cy="1020261"/>
          </a:xfrm>
          <a:prstGeom prst="wedgeRoundRectCallout">
            <a:avLst>
              <a:gd name="adj1" fmla="val 44013"/>
              <a:gd name="adj2" fmla="val 7098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Amber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I think cells contain organs such as lungs for respiration.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Rounded Rectangular Callout 44"/>
          <p:cNvSpPr/>
          <p:nvPr/>
        </p:nvSpPr>
        <p:spPr>
          <a:xfrm>
            <a:off x="5581641" y="3406011"/>
            <a:ext cx="2931423" cy="1018800"/>
          </a:xfrm>
          <a:prstGeom prst="wedgeRoundRectCallout">
            <a:avLst>
              <a:gd name="adj1" fmla="val -49582"/>
              <a:gd name="adj2" fmla="val -7176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Kate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The organs in your body are made up of tissues.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Rounded Rectangular Callout 45"/>
          <p:cNvSpPr/>
          <p:nvPr/>
        </p:nvSpPr>
        <p:spPr>
          <a:xfrm>
            <a:off x="1278374" y="3393858"/>
            <a:ext cx="3716265" cy="1018800"/>
          </a:xfrm>
          <a:prstGeom prst="wedgeRoundRectCallout">
            <a:avLst>
              <a:gd name="adj1" fmla="val 34697"/>
              <a:gd name="adj2" fmla="val -69776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Mia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Humans, other animals and plants are all made up of tissues.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Rounded Rectangular Callout 46"/>
          <p:cNvSpPr/>
          <p:nvPr/>
        </p:nvSpPr>
        <p:spPr>
          <a:xfrm flipH="1">
            <a:off x="4001718" y="792270"/>
            <a:ext cx="3492000" cy="1018800"/>
          </a:xfrm>
          <a:prstGeom prst="wedgeRoundRectCallout">
            <a:avLst>
              <a:gd name="adj1" fmla="val 34977"/>
              <a:gd name="adj2" fmla="val 72213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Dan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Cells, tissues and organs must be roughly the same size.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Rounded Rectangular Callout 47"/>
          <p:cNvSpPr/>
          <p:nvPr/>
        </p:nvSpPr>
        <p:spPr>
          <a:xfrm>
            <a:off x="5651879" y="1968434"/>
            <a:ext cx="3014347" cy="1018800"/>
          </a:xfrm>
          <a:prstGeom prst="wedgeRoundRectCallout">
            <a:avLst>
              <a:gd name="adj1" fmla="val -59081"/>
              <a:gd name="adj2" fmla="val -21371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Harry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I’m sure body tissues are made up of cells.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Rounded Rectangular Callout 24"/>
          <p:cNvSpPr/>
          <p:nvPr/>
        </p:nvSpPr>
        <p:spPr>
          <a:xfrm>
            <a:off x="466219" y="2155457"/>
            <a:ext cx="2975194" cy="1018800"/>
          </a:xfrm>
          <a:prstGeom prst="wedgeRoundRectCallout">
            <a:avLst>
              <a:gd name="adj1" fmla="val 56966"/>
              <a:gd name="adj2" fmla="val -18617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Tyler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I’m sure plants don’t have organs!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4670789" y="2251559"/>
            <a:ext cx="475615" cy="611505"/>
            <a:chOff x="0" y="0"/>
            <a:chExt cx="527901" cy="688156"/>
          </a:xfrm>
        </p:grpSpPr>
        <p:sp>
          <p:nvSpPr>
            <p:cNvPr id="64" name="Freeform 63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65" name="Oval 64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3857354" y="2096619"/>
            <a:ext cx="475615" cy="611505"/>
            <a:chOff x="0" y="0"/>
            <a:chExt cx="527901" cy="688156"/>
          </a:xfrm>
        </p:grpSpPr>
        <p:sp>
          <p:nvSpPr>
            <p:cNvPr id="62" name="Freeform 61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63" name="Oval 62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4150724" y="2321409"/>
            <a:ext cx="475615" cy="611505"/>
            <a:chOff x="0" y="0"/>
            <a:chExt cx="527901" cy="688156"/>
          </a:xfrm>
        </p:grpSpPr>
        <p:sp>
          <p:nvSpPr>
            <p:cNvPr id="60" name="Freeform 59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61" name="Oval 60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51" name="Group 50"/>
          <p:cNvGrpSpPr>
            <a:grpSpLocks noChangeAspect="1"/>
          </p:cNvGrpSpPr>
          <p:nvPr/>
        </p:nvGrpSpPr>
        <p:grpSpPr>
          <a:xfrm>
            <a:off x="3623039" y="2497304"/>
            <a:ext cx="475615" cy="611505"/>
            <a:chOff x="0" y="0"/>
            <a:chExt cx="527901" cy="688156"/>
          </a:xfrm>
        </p:grpSpPr>
        <p:sp>
          <p:nvSpPr>
            <p:cNvPr id="58" name="Freeform 57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59" name="Oval 58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432029" y="2528419"/>
            <a:ext cx="475615" cy="608966"/>
            <a:chOff x="0" y="0"/>
            <a:chExt cx="475615" cy="609416"/>
          </a:xfrm>
        </p:grpSpPr>
        <p:sp>
          <p:nvSpPr>
            <p:cNvPr id="56" name="Freeform 55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Oval 56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53" name="Group 52"/>
          <p:cNvGrpSpPr>
            <a:grpSpLocks noChangeAspect="1"/>
          </p:cNvGrpSpPr>
          <p:nvPr/>
        </p:nvGrpSpPr>
        <p:grpSpPr>
          <a:xfrm>
            <a:off x="4994639" y="2455394"/>
            <a:ext cx="475615" cy="611505"/>
            <a:chOff x="0" y="0"/>
            <a:chExt cx="527901" cy="688156"/>
          </a:xfrm>
        </p:grpSpPr>
        <p:sp>
          <p:nvSpPr>
            <p:cNvPr id="54" name="Freeform 53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sp>
          <p:nvSpPr>
            <p:cNvPr id="55" name="Oval 54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4752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30</TotalTime>
  <Words>204</Words>
  <Application>Microsoft Office PowerPoint</Application>
  <PresentationFormat>On-screen Show (4:3)</PresentationFormat>
  <Paragraphs>33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Verdana</vt:lpstr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5</cp:revision>
  <dcterms:created xsi:type="dcterms:W3CDTF">2018-12-13T16:15:04Z</dcterms:created>
  <dcterms:modified xsi:type="dcterms:W3CDTF">2019-01-03T11:30:21Z</dcterms:modified>
</cp:coreProperties>
</file>