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-72" y="-55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27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diagram shows some organs in the human body.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90" y="1575427"/>
            <a:ext cx="3222326" cy="448132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2940196" y="2719969"/>
            <a:ext cx="1357484" cy="6084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08133" y="3662015"/>
            <a:ext cx="1791648" cy="1493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946904" y="4251894"/>
            <a:ext cx="1268442" cy="1056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711287" y="4445586"/>
            <a:ext cx="1888494" cy="1584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797875" y="3582778"/>
            <a:ext cx="1355841" cy="158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64112" y="4119832"/>
            <a:ext cx="1462226" cy="660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4797875" y="5026661"/>
            <a:ext cx="1417469" cy="61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542553" y="5634149"/>
            <a:ext cx="1928114" cy="792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2676070" y="2517473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2552812" y="3503540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19" name="Text Box 18"/>
          <p:cNvSpPr txBox="1"/>
          <p:nvPr/>
        </p:nvSpPr>
        <p:spPr>
          <a:xfrm>
            <a:off x="2491183" y="3961357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2455966" y="4445586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6100892" y="3406694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6153717" y="4084615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3" name="Text Box 22"/>
          <p:cNvSpPr txBox="1"/>
          <p:nvPr/>
        </p:nvSpPr>
        <p:spPr>
          <a:xfrm>
            <a:off x="6153717" y="4938620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4" name="Text Box 23"/>
          <p:cNvSpPr txBox="1"/>
          <p:nvPr/>
        </p:nvSpPr>
        <p:spPr>
          <a:xfrm>
            <a:off x="6417842" y="5554911"/>
            <a:ext cx="325754" cy="30777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99781" y="1161288"/>
            <a:ext cx="4142582" cy="2024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Which </a:t>
            </a:r>
            <a:r>
              <a:rPr lang="en-GB" dirty="0"/>
              <a:t>part pumps blood around the body?</a:t>
            </a:r>
          </a:p>
          <a:p>
            <a:pPr marL="457200" lvl="0" indent="-457200">
              <a:buFont typeface="+mj-lt"/>
              <a:buAutoNum type="arabicPeriod"/>
              <a:defRPr/>
            </a:pPr>
            <a:endParaRPr lang="en-GB" sz="2400" dirty="0" smtClean="0"/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n-GB" dirty="0" smtClean="0"/>
              <a:t>What </a:t>
            </a:r>
            <a:r>
              <a:rPr lang="en-GB" dirty="0"/>
              <a:t>is the name of the part you chose in question 1?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21" y="1613595"/>
            <a:ext cx="2731109" cy="379818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702384" y="2583662"/>
            <a:ext cx="1090081" cy="582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36174" y="3382100"/>
            <a:ext cx="14700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414016" y="3882057"/>
            <a:ext cx="1064250" cy="895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08371" y="4053684"/>
            <a:ext cx="1597824" cy="1268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314186" y="3314941"/>
            <a:ext cx="1111844" cy="1116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3144" y="3770126"/>
            <a:ext cx="12393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2314186" y="4486482"/>
            <a:ext cx="1164079" cy="1044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2060475" y="5053598"/>
            <a:ext cx="1634189" cy="67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478523" y="2412034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392342" y="3220351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19" name="Text Box 18"/>
          <p:cNvSpPr txBox="1"/>
          <p:nvPr/>
        </p:nvSpPr>
        <p:spPr>
          <a:xfrm>
            <a:off x="321820" y="363580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291972" y="4046222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3381259" y="3165700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2" name="Text Box 21"/>
          <p:cNvSpPr txBox="1"/>
          <p:nvPr/>
        </p:nvSpPr>
        <p:spPr>
          <a:xfrm>
            <a:off x="3426031" y="3740278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3" name="Text Box 22"/>
          <p:cNvSpPr txBox="1"/>
          <p:nvPr/>
        </p:nvSpPr>
        <p:spPr>
          <a:xfrm>
            <a:off x="3426031" y="4464096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4" name="Text Box 23"/>
          <p:cNvSpPr txBox="1"/>
          <p:nvPr/>
        </p:nvSpPr>
        <p:spPr>
          <a:xfrm>
            <a:off x="3649892" y="498643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90922" y="5226222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90922" y="3246768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690922" y="3906586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690922" y="4566404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45736" y="3332102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6378" y="3329773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4491" y="3991920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5133" y="3989591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Intestine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0921" y="465173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11563" y="464940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491" y="530520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25133" y="530287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Stomach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5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99781" y="1161288"/>
            <a:ext cx="4142582" cy="2024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/>
              <a:t>Which </a:t>
            </a:r>
            <a:r>
              <a:rPr lang="en-GB" dirty="0"/>
              <a:t>part absorbs oxygen from air?</a:t>
            </a:r>
          </a:p>
          <a:p>
            <a:pPr marL="457200" lvl="0" indent="-457200">
              <a:buFont typeface="+mj-lt"/>
              <a:buAutoNum type="arabicPeriod" startAt="3"/>
              <a:defRPr/>
            </a:pPr>
            <a:endParaRPr lang="en-GB" sz="2400" dirty="0" smtClean="0"/>
          </a:p>
          <a:p>
            <a:pPr marL="342900" lvl="0" indent="-342900">
              <a:buFont typeface="+mj-lt"/>
              <a:buAutoNum type="arabicPeriod" startAt="3"/>
              <a:defRPr/>
            </a:pPr>
            <a:r>
              <a:rPr lang="en-GB" dirty="0" smtClean="0"/>
              <a:t>What </a:t>
            </a:r>
            <a:r>
              <a:rPr lang="en-GB" dirty="0"/>
              <a:t>is the name of the part you chose in question </a:t>
            </a:r>
            <a:r>
              <a:rPr lang="en-GB" dirty="0" smtClean="0"/>
              <a:t>3?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4690922" y="5226222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90922" y="3246768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690922" y="3906586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690922" y="4566404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45736" y="3332102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6378" y="3329773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4491" y="3991920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5133" y="3989591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Intestine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0921" y="465173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11563" y="464940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491" y="530520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25133" y="530287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Stomach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21" y="1613595"/>
            <a:ext cx="2731109" cy="3798181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 flipH="1" flipV="1">
            <a:off x="702384" y="2583662"/>
            <a:ext cx="1090081" cy="582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6174" y="3382100"/>
            <a:ext cx="14700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414016" y="3882057"/>
            <a:ext cx="1064250" cy="895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08371" y="4053684"/>
            <a:ext cx="1597824" cy="1268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314186" y="3314941"/>
            <a:ext cx="1111844" cy="1116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53144" y="3770126"/>
            <a:ext cx="12393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2314186" y="4486482"/>
            <a:ext cx="1164079" cy="1044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2060475" y="5053598"/>
            <a:ext cx="1634189" cy="67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6"/>
          <p:cNvSpPr txBox="1"/>
          <p:nvPr/>
        </p:nvSpPr>
        <p:spPr>
          <a:xfrm>
            <a:off x="478523" y="2412034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8" name="Text Box 17"/>
          <p:cNvSpPr txBox="1"/>
          <p:nvPr/>
        </p:nvSpPr>
        <p:spPr>
          <a:xfrm>
            <a:off x="392342" y="3220351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9" name="Text Box 18"/>
          <p:cNvSpPr txBox="1"/>
          <p:nvPr/>
        </p:nvSpPr>
        <p:spPr>
          <a:xfrm>
            <a:off x="321820" y="363580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0" name="Text Box 19"/>
          <p:cNvSpPr txBox="1"/>
          <p:nvPr/>
        </p:nvSpPr>
        <p:spPr>
          <a:xfrm>
            <a:off x="291972" y="4046222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1" name="Text Box 20"/>
          <p:cNvSpPr txBox="1"/>
          <p:nvPr/>
        </p:nvSpPr>
        <p:spPr>
          <a:xfrm>
            <a:off x="3381259" y="3165700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2" name="Text Box 21"/>
          <p:cNvSpPr txBox="1"/>
          <p:nvPr/>
        </p:nvSpPr>
        <p:spPr>
          <a:xfrm>
            <a:off x="3426031" y="3740278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3" name="Text Box 22"/>
          <p:cNvSpPr txBox="1"/>
          <p:nvPr/>
        </p:nvSpPr>
        <p:spPr>
          <a:xfrm>
            <a:off x="3426031" y="4464096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4" name="Text Box 23"/>
          <p:cNvSpPr txBox="1"/>
          <p:nvPr/>
        </p:nvSpPr>
        <p:spPr>
          <a:xfrm>
            <a:off x="3649892" y="498643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02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99781" y="1161288"/>
            <a:ext cx="4142582" cy="2024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5"/>
              <a:defRPr/>
            </a:pPr>
            <a:r>
              <a:rPr lang="en-GB" dirty="0" smtClean="0"/>
              <a:t>In </a:t>
            </a:r>
            <a:r>
              <a:rPr lang="en-GB" dirty="0"/>
              <a:t>which part does most of the digestion of food take place?</a:t>
            </a:r>
          </a:p>
          <a:p>
            <a:pPr marL="457200" lvl="0" indent="-457200">
              <a:buFont typeface="+mj-lt"/>
              <a:buAutoNum type="arabicPeriod" startAt="5"/>
              <a:defRPr/>
            </a:pPr>
            <a:endParaRPr lang="en-GB" sz="2400" dirty="0" smtClean="0"/>
          </a:p>
          <a:p>
            <a:pPr marL="342900" lvl="0" indent="-342900">
              <a:buFont typeface="+mj-lt"/>
              <a:buAutoNum type="arabicPeriod" startAt="5"/>
              <a:defRPr/>
            </a:pPr>
            <a:r>
              <a:rPr lang="en-GB" dirty="0" smtClean="0"/>
              <a:t>What </a:t>
            </a:r>
            <a:r>
              <a:rPr lang="en-GB" dirty="0"/>
              <a:t>is the name of the part you chose in question 5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4690922" y="5226222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90922" y="3246768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690922" y="3906586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690922" y="4566404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45736" y="3332102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6378" y="3329773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4491" y="3991920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5133" y="3989591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Intestine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0921" y="465173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11563" y="464940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491" y="530520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25133" y="530287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Stomach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21" y="1613595"/>
            <a:ext cx="2731109" cy="3798181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 flipH="1" flipV="1">
            <a:off x="702384" y="2583662"/>
            <a:ext cx="1090081" cy="582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6174" y="3382100"/>
            <a:ext cx="14700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414016" y="3882057"/>
            <a:ext cx="1064250" cy="895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08371" y="4053684"/>
            <a:ext cx="1597824" cy="1268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314186" y="3314941"/>
            <a:ext cx="1111844" cy="1116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53144" y="3770126"/>
            <a:ext cx="12393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2314186" y="4486482"/>
            <a:ext cx="1164079" cy="1044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2060475" y="5053598"/>
            <a:ext cx="1634189" cy="67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6"/>
          <p:cNvSpPr txBox="1"/>
          <p:nvPr/>
        </p:nvSpPr>
        <p:spPr>
          <a:xfrm>
            <a:off x="478523" y="2412034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8" name="Text Box 17"/>
          <p:cNvSpPr txBox="1"/>
          <p:nvPr/>
        </p:nvSpPr>
        <p:spPr>
          <a:xfrm>
            <a:off x="392342" y="3220351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9" name="Text Box 18"/>
          <p:cNvSpPr txBox="1"/>
          <p:nvPr/>
        </p:nvSpPr>
        <p:spPr>
          <a:xfrm>
            <a:off x="321820" y="363580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0" name="Text Box 19"/>
          <p:cNvSpPr txBox="1"/>
          <p:nvPr/>
        </p:nvSpPr>
        <p:spPr>
          <a:xfrm>
            <a:off x="291972" y="4046222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1" name="Text Box 20"/>
          <p:cNvSpPr txBox="1"/>
          <p:nvPr/>
        </p:nvSpPr>
        <p:spPr>
          <a:xfrm>
            <a:off x="3381259" y="3165700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2" name="Text Box 21"/>
          <p:cNvSpPr txBox="1"/>
          <p:nvPr/>
        </p:nvSpPr>
        <p:spPr>
          <a:xfrm>
            <a:off x="3426031" y="3740278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3" name="Text Box 22"/>
          <p:cNvSpPr txBox="1"/>
          <p:nvPr/>
        </p:nvSpPr>
        <p:spPr>
          <a:xfrm>
            <a:off x="3426031" y="4464096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4" name="Text Box 23"/>
          <p:cNvSpPr txBox="1"/>
          <p:nvPr/>
        </p:nvSpPr>
        <p:spPr>
          <a:xfrm>
            <a:off x="3649892" y="498643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705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 parts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99781" y="1161288"/>
            <a:ext cx="4142582" cy="2024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 startAt="7"/>
              <a:defRPr/>
            </a:pPr>
            <a:r>
              <a:rPr lang="en-GB" dirty="0" smtClean="0"/>
              <a:t>In </a:t>
            </a:r>
            <a:r>
              <a:rPr lang="en-GB" dirty="0"/>
              <a:t>which part is food stored and churned?</a:t>
            </a:r>
          </a:p>
          <a:p>
            <a:pPr marL="457200" lvl="0" indent="-457200">
              <a:buFont typeface="+mj-lt"/>
              <a:buAutoNum type="arabicPeriod" startAt="7"/>
              <a:defRPr/>
            </a:pPr>
            <a:endParaRPr lang="en-GB" sz="2400" dirty="0" smtClean="0"/>
          </a:p>
          <a:p>
            <a:pPr marL="342900" lvl="0" indent="-342900">
              <a:buFont typeface="+mj-lt"/>
              <a:buAutoNum type="arabicPeriod" startAt="7"/>
              <a:defRPr/>
            </a:pPr>
            <a:r>
              <a:rPr lang="en-GB" dirty="0" smtClean="0"/>
              <a:t>What </a:t>
            </a:r>
            <a:r>
              <a:rPr lang="en-GB" dirty="0"/>
              <a:t>is the name of the part you chose in question </a:t>
            </a:r>
            <a:r>
              <a:rPr lang="en-GB" dirty="0" smtClean="0"/>
              <a:t>7?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4690922" y="5226222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90922" y="3246768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690922" y="3906586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690922" y="4566404"/>
            <a:ext cx="3849574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4745736" y="3332102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6378" y="3329773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Heart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4491" y="3991920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5133" y="3989591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Intestine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690921" y="465173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11563" y="464940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Lung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491" y="5305208"/>
            <a:ext cx="34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25133" y="5302879"/>
            <a:ext cx="321011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Stomach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21" y="1613595"/>
            <a:ext cx="2731109" cy="3798181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 flipH="1" flipV="1">
            <a:off x="702384" y="2583662"/>
            <a:ext cx="1090081" cy="582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36174" y="3382100"/>
            <a:ext cx="14700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414016" y="3882057"/>
            <a:ext cx="1064250" cy="895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08371" y="4053684"/>
            <a:ext cx="1597824" cy="1268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2314186" y="3314941"/>
            <a:ext cx="1111844" cy="1116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53144" y="3770126"/>
            <a:ext cx="1239321" cy="111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2314186" y="4486482"/>
            <a:ext cx="1164079" cy="1044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2060475" y="5053598"/>
            <a:ext cx="1634189" cy="671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6"/>
          <p:cNvSpPr txBox="1"/>
          <p:nvPr/>
        </p:nvSpPr>
        <p:spPr>
          <a:xfrm>
            <a:off x="478523" y="2412034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A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8" name="Text Box 17"/>
          <p:cNvSpPr txBox="1"/>
          <p:nvPr/>
        </p:nvSpPr>
        <p:spPr>
          <a:xfrm>
            <a:off x="392342" y="3220351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B</a:t>
            </a:r>
            <a:endParaRPr lang="en-GB" sz="14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49" name="Text Box 18"/>
          <p:cNvSpPr txBox="1"/>
          <p:nvPr/>
        </p:nvSpPr>
        <p:spPr>
          <a:xfrm>
            <a:off x="321820" y="363580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0" name="Text Box 19"/>
          <p:cNvSpPr txBox="1"/>
          <p:nvPr/>
        </p:nvSpPr>
        <p:spPr>
          <a:xfrm>
            <a:off x="291972" y="4046222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1" name="Text Box 20"/>
          <p:cNvSpPr txBox="1"/>
          <p:nvPr/>
        </p:nvSpPr>
        <p:spPr>
          <a:xfrm>
            <a:off x="3381259" y="3165700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E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2" name="Text Box 21"/>
          <p:cNvSpPr txBox="1"/>
          <p:nvPr/>
        </p:nvSpPr>
        <p:spPr>
          <a:xfrm>
            <a:off x="3426031" y="3740278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F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3" name="Text Box 22"/>
          <p:cNvSpPr txBox="1"/>
          <p:nvPr/>
        </p:nvSpPr>
        <p:spPr>
          <a:xfrm>
            <a:off x="3426031" y="4464096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G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54" name="Text Box 23"/>
          <p:cNvSpPr txBox="1"/>
          <p:nvPr/>
        </p:nvSpPr>
        <p:spPr>
          <a:xfrm>
            <a:off x="3649892" y="4986439"/>
            <a:ext cx="276096" cy="26085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400" b="1">
                <a:effectLst/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H</a:t>
            </a:r>
            <a:endParaRPr lang="en-GB" sz="1400">
              <a:effectLst/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380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15</TotalTime>
  <Words>186</Words>
  <Application>Microsoft Office PowerPoint</Application>
  <PresentationFormat>On-screen Show (4:3)</PresentationFormat>
  <Paragraphs>95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2019-01-02T20:01:05Z</dcterms:created>
  <dcterms:modified xsi:type="dcterms:W3CDTF">2019-01-02T20:16:38Z</dcterms:modified>
</cp:coreProperties>
</file>