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83" d="100"/>
          <a:sy n="83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Where is it?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5586607"/>
            <a:ext cx="8285163" cy="576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 smtClean="0"/>
              <a:t>1.  In </a:t>
            </a:r>
            <a:r>
              <a:rPr lang="en-GB" dirty="0"/>
              <a:t>which labelled part of the human body is the heart?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177540" y="1139935"/>
            <a:ext cx="2788920" cy="3876675"/>
            <a:chOff x="3177540" y="1139935"/>
            <a:chExt cx="2788920" cy="3876675"/>
          </a:xfrm>
        </p:grpSpPr>
        <p:pic>
          <p:nvPicPr>
            <p:cNvPr id="5" name="Picture 4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7540" y="1139935"/>
              <a:ext cx="2788920" cy="3876675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4083685" y="2166730"/>
              <a:ext cx="1021080" cy="1874520"/>
              <a:chOff x="0" y="0"/>
              <a:chExt cx="1021080" cy="1874520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289560" y="0"/>
                <a:ext cx="0" cy="187452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685800" y="0"/>
                <a:ext cx="0" cy="187452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15240" y="609600"/>
                <a:ext cx="96774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15240" y="1264920"/>
                <a:ext cx="96774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 Box 58"/>
              <p:cNvSpPr txBox="1"/>
              <p:nvPr/>
            </p:nvSpPr>
            <p:spPr>
              <a:xfrm>
                <a:off x="7620" y="16764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A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14" name="Text Box 11"/>
              <p:cNvSpPr txBox="1"/>
              <p:nvPr/>
            </p:nvSpPr>
            <p:spPr>
              <a:xfrm>
                <a:off x="342900" y="16764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 dirty="0">
                    <a:effectLst/>
                    <a:ea typeface="Calibri"/>
                    <a:cs typeface="Arial"/>
                  </a:rPr>
                  <a:t>B</a:t>
                </a:r>
                <a:endParaRPr lang="en-GB" sz="1100" dirty="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15" name="Text Box 12"/>
              <p:cNvSpPr txBox="1"/>
              <p:nvPr/>
            </p:nvSpPr>
            <p:spPr>
              <a:xfrm>
                <a:off x="701040" y="16764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C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16" name="Text Box 13"/>
              <p:cNvSpPr txBox="1"/>
              <p:nvPr/>
            </p:nvSpPr>
            <p:spPr>
              <a:xfrm>
                <a:off x="7620" y="80772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D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17" name="Text Box 14"/>
              <p:cNvSpPr txBox="1"/>
              <p:nvPr/>
            </p:nvSpPr>
            <p:spPr>
              <a:xfrm>
                <a:off x="342900" y="80772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E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18" name="Text Box 15"/>
              <p:cNvSpPr txBox="1"/>
              <p:nvPr/>
            </p:nvSpPr>
            <p:spPr>
              <a:xfrm>
                <a:off x="685800" y="80772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F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19" name="Text Box 16"/>
              <p:cNvSpPr txBox="1"/>
              <p:nvPr/>
            </p:nvSpPr>
            <p:spPr>
              <a:xfrm>
                <a:off x="0" y="142494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G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20" name="Text Box 17"/>
              <p:cNvSpPr txBox="1"/>
              <p:nvPr/>
            </p:nvSpPr>
            <p:spPr>
              <a:xfrm>
                <a:off x="342900" y="142494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H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21" name="Text Box 18"/>
              <p:cNvSpPr txBox="1"/>
              <p:nvPr/>
            </p:nvSpPr>
            <p:spPr>
              <a:xfrm>
                <a:off x="739140" y="142494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I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Where is it?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5586607"/>
            <a:ext cx="8285163" cy="576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 smtClean="0"/>
              <a:t>2.  In </a:t>
            </a:r>
            <a:r>
              <a:rPr lang="en-GB" dirty="0"/>
              <a:t>which labelled part of the human body is the stomach?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177540" y="1143191"/>
            <a:ext cx="2788920" cy="3876675"/>
            <a:chOff x="3177540" y="1490663"/>
            <a:chExt cx="2788920" cy="3876675"/>
          </a:xfrm>
        </p:grpSpPr>
        <p:pic>
          <p:nvPicPr>
            <p:cNvPr id="22" name="Picture 21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7540" y="1490663"/>
              <a:ext cx="2788920" cy="3876675"/>
            </a:xfrm>
            <a:prstGeom prst="rect">
              <a:avLst/>
            </a:prstGeom>
          </p:spPr>
        </p:pic>
        <p:grpSp>
          <p:nvGrpSpPr>
            <p:cNvPr id="23" name="Group 22"/>
            <p:cNvGrpSpPr/>
            <p:nvPr/>
          </p:nvGrpSpPr>
          <p:grpSpPr>
            <a:xfrm>
              <a:off x="4083685" y="2776538"/>
              <a:ext cx="1021080" cy="1874520"/>
              <a:chOff x="0" y="0"/>
              <a:chExt cx="1021080" cy="1874520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>
                <a:off x="289560" y="0"/>
                <a:ext cx="0" cy="187452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685800" y="0"/>
                <a:ext cx="0" cy="187452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15240" y="609600"/>
                <a:ext cx="96774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5240" y="1264920"/>
                <a:ext cx="96774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 Box 41"/>
              <p:cNvSpPr txBox="1"/>
              <p:nvPr/>
            </p:nvSpPr>
            <p:spPr>
              <a:xfrm>
                <a:off x="7620" y="16764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A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30" name="Text Box 42"/>
              <p:cNvSpPr txBox="1"/>
              <p:nvPr/>
            </p:nvSpPr>
            <p:spPr>
              <a:xfrm>
                <a:off x="342900" y="16764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B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31" name="Text Box 43"/>
              <p:cNvSpPr txBox="1"/>
              <p:nvPr/>
            </p:nvSpPr>
            <p:spPr>
              <a:xfrm>
                <a:off x="701040" y="16764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C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32" name="Text Box 44"/>
              <p:cNvSpPr txBox="1"/>
              <p:nvPr/>
            </p:nvSpPr>
            <p:spPr>
              <a:xfrm>
                <a:off x="7620" y="80772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D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33" name="Text Box 45"/>
              <p:cNvSpPr txBox="1"/>
              <p:nvPr/>
            </p:nvSpPr>
            <p:spPr>
              <a:xfrm>
                <a:off x="342900" y="80772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E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34" name="Text Box 46"/>
              <p:cNvSpPr txBox="1"/>
              <p:nvPr/>
            </p:nvSpPr>
            <p:spPr>
              <a:xfrm>
                <a:off x="685800" y="80772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F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35" name="Text Box 47"/>
              <p:cNvSpPr txBox="1"/>
              <p:nvPr/>
            </p:nvSpPr>
            <p:spPr>
              <a:xfrm>
                <a:off x="0" y="142494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G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36" name="Text Box 48"/>
              <p:cNvSpPr txBox="1"/>
              <p:nvPr/>
            </p:nvSpPr>
            <p:spPr>
              <a:xfrm>
                <a:off x="342900" y="142494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H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37" name="Text Box 49"/>
              <p:cNvSpPr txBox="1"/>
              <p:nvPr/>
            </p:nvSpPr>
            <p:spPr>
              <a:xfrm>
                <a:off x="739140" y="142494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I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4688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Where is it?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5586607"/>
            <a:ext cx="8285163" cy="576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3</a:t>
            </a:r>
            <a:r>
              <a:rPr lang="en-GB" dirty="0" smtClean="0"/>
              <a:t>.  In </a:t>
            </a:r>
            <a:r>
              <a:rPr lang="en-GB" dirty="0"/>
              <a:t>which labelled part of the human body are the lungs?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177858" y="1143191"/>
            <a:ext cx="2788285" cy="3876675"/>
            <a:chOff x="3177857" y="1490663"/>
            <a:chExt cx="2788285" cy="3876675"/>
          </a:xfrm>
        </p:grpSpPr>
        <p:pic>
          <p:nvPicPr>
            <p:cNvPr id="21" name="Picture 20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7857" y="1490663"/>
              <a:ext cx="2788285" cy="3876675"/>
            </a:xfrm>
            <a:prstGeom prst="rect">
              <a:avLst/>
            </a:prstGeom>
          </p:spPr>
        </p:pic>
        <p:grpSp>
          <p:nvGrpSpPr>
            <p:cNvPr id="38" name="Group 37"/>
            <p:cNvGrpSpPr/>
            <p:nvPr/>
          </p:nvGrpSpPr>
          <p:grpSpPr>
            <a:xfrm>
              <a:off x="4007167" y="2166938"/>
              <a:ext cx="1115695" cy="2844165"/>
              <a:chOff x="0" y="0"/>
              <a:chExt cx="1115695" cy="2844165"/>
            </a:xfrm>
          </p:grpSpPr>
          <p:cxnSp>
            <p:nvCxnSpPr>
              <p:cNvPr id="39" name="Straight Connector 38"/>
              <p:cNvCxnSpPr/>
              <p:nvPr/>
            </p:nvCxnSpPr>
            <p:spPr>
              <a:xfrm>
                <a:off x="83820" y="1600200"/>
                <a:ext cx="96774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0" y="2415540"/>
                <a:ext cx="111569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 Box 25"/>
              <p:cNvSpPr txBox="1"/>
              <p:nvPr/>
            </p:nvSpPr>
            <p:spPr>
              <a:xfrm>
                <a:off x="411480" y="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A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42" name="Text Box 26"/>
              <p:cNvSpPr txBox="1"/>
              <p:nvPr/>
            </p:nvSpPr>
            <p:spPr>
              <a:xfrm>
                <a:off x="411480" y="87630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B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43" name="Text Box 29"/>
              <p:cNvSpPr txBox="1"/>
              <p:nvPr/>
            </p:nvSpPr>
            <p:spPr>
              <a:xfrm>
                <a:off x="411480" y="183642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C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44" name="Text Box 32"/>
              <p:cNvSpPr txBox="1"/>
              <p:nvPr/>
            </p:nvSpPr>
            <p:spPr>
              <a:xfrm>
                <a:off x="411480" y="2575560"/>
                <a:ext cx="281940" cy="26860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100" b="1">
                    <a:effectLst/>
                    <a:ea typeface="Calibri"/>
                    <a:cs typeface="Arial"/>
                  </a:rPr>
                  <a:t>D</a:t>
                </a:r>
                <a:endParaRPr lang="en-GB" sz="1100">
                  <a:effectLst/>
                  <a:ea typeface="Calibri"/>
                  <a:cs typeface="Arial"/>
                </a:endParaRP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297180" y="502920"/>
                <a:ext cx="54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912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</TotalTime>
  <Words>79</Words>
  <Application>Microsoft Office PowerPoint</Application>
  <PresentationFormat>On-screen Show (4:3)</PresentationFormat>
  <Paragraphs>31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.BEST_PPt_First slide ready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</cp:revision>
  <dcterms:created xsi:type="dcterms:W3CDTF">2019-01-02T21:00:05Z</dcterms:created>
  <dcterms:modified xsi:type="dcterms:W3CDTF">2019-01-02T21:04:28Z</dcterms:modified>
</cp:coreProperties>
</file>