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FFF00"/>
    <a:srgbClr val="007600"/>
    <a:srgbClr val="3737FF"/>
    <a:srgbClr val="5B5BFF"/>
    <a:srgbClr val="000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989" autoAdjust="0"/>
    <p:restoredTop sz="94651" autoAdjust="0"/>
  </p:normalViewPr>
  <p:slideViewPr>
    <p:cSldViewPr snapToGrid="0">
      <p:cViewPr>
        <p:scale>
          <a:sx n="87" d="100"/>
          <a:sy n="87" d="100"/>
        </p:scale>
        <p:origin x="-1157" y="5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3BC92B-20E3-4759-9EA2-4291CE070368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E7C73D-9F36-4409-AC4D-B1068866F4E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4129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4406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9756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113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2509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4748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9058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8956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81378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775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576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3256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9729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045666-C2DB-4374-98FD-31A24254EBAB}" type="datetimeFigureOut">
              <a:rPr lang="en-GB" smtClean="0"/>
              <a:t>06/01/2019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6752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44244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lvl="0">
              <a:defRPr/>
            </a:pPr>
            <a:r>
              <a:rPr lang="en-US" dirty="0" smtClean="0"/>
              <a:t>Cell needs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787401"/>
            <a:ext cx="8285163" cy="1134048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spcAft>
                <a:spcPts val="1200"/>
              </a:spcAft>
              <a:defRPr/>
            </a:pPr>
            <a:r>
              <a:rPr lang="en-GB" dirty="0"/>
              <a:t>The cells of humans and other animals need particular things to stay alive.</a:t>
            </a:r>
          </a:p>
          <a:p>
            <a:pPr lvl="0">
              <a:spcAft>
                <a:spcPts val="1200"/>
              </a:spcAft>
              <a:defRPr/>
            </a:pPr>
            <a:r>
              <a:rPr lang="en-GB" dirty="0" smtClean="0"/>
              <a:t>How would you joins </a:t>
            </a:r>
            <a:r>
              <a:rPr lang="en-GB" dirty="0"/>
              <a:t>the boxes to explain what animal cells </a:t>
            </a:r>
            <a:r>
              <a:rPr lang="en-GB" dirty="0" smtClean="0"/>
              <a:t>need and </a:t>
            </a:r>
            <a:r>
              <a:rPr lang="en-GB" dirty="0"/>
              <a:t>what they do with </a:t>
            </a:r>
            <a:r>
              <a:rPr lang="en-GB" dirty="0" smtClean="0"/>
              <a:t>it?</a:t>
            </a:r>
            <a:endParaRPr lang="en-GB" dirty="0"/>
          </a:p>
        </p:txBody>
      </p:sp>
      <p:sp>
        <p:nvSpPr>
          <p:cNvPr id="9" name="TextBox 8"/>
          <p:cNvSpPr txBox="1"/>
          <p:nvPr/>
        </p:nvSpPr>
        <p:spPr>
          <a:xfrm>
            <a:off x="1180989" y="2766380"/>
            <a:ext cx="2483612" cy="63345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Oxygen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180989" y="4116517"/>
            <a:ext cx="2483612" cy="63345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Glucose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180989" y="5466654"/>
            <a:ext cx="2483612" cy="63345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Water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1180988" y="2004380"/>
            <a:ext cx="2483612" cy="80010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 anchorCtr="0">
            <a:noAutofit/>
          </a:bodyPr>
          <a:lstStyle/>
          <a:p>
            <a:pPr algn="ctr"/>
            <a:r>
              <a:rPr lang="en-GB" sz="1400" b="1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What animal cells need</a:t>
            </a:r>
            <a:endParaRPr lang="en-GB" sz="14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399460" y="2766380"/>
            <a:ext cx="2483612" cy="63345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pPr marL="357188"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React it with glucose to provide energy.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5399460" y="4116517"/>
            <a:ext cx="2483612" cy="63345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pPr marL="357188"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React it with oxygen to provide energy.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5399460" y="5466654"/>
            <a:ext cx="2483612" cy="63345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pPr marL="357188"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Use it to store and transport dissolved substances.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5574879" y="1994187"/>
            <a:ext cx="2132773" cy="80010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 anchorCtr="0">
            <a:noAutofit/>
          </a:bodyPr>
          <a:lstStyle/>
          <a:p>
            <a:pPr algn="ctr"/>
            <a:r>
              <a:rPr lang="en-GB" sz="1400" b="1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What animal cells do with it</a:t>
            </a:r>
            <a:endParaRPr lang="en-GB" sz="14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399459" y="2913678"/>
            <a:ext cx="457200" cy="40005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 anchorCtr="0">
            <a:noAutofit/>
          </a:bodyPr>
          <a:lstStyle/>
          <a:p>
            <a:pPr algn="ctr"/>
            <a:r>
              <a:rPr lang="en-GB" sz="1400" b="1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</a:t>
            </a:r>
            <a:endParaRPr lang="en-GB" sz="14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5399459" y="4233219"/>
            <a:ext cx="457200" cy="40005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 anchorCtr="0">
            <a:noAutofit/>
          </a:bodyPr>
          <a:lstStyle/>
          <a:p>
            <a:pPr algn="ctr"/>
            <a:r>
              <a:rPr lang="en-GB" sz="1400" b="1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</a:t>
            </a:r>
            <a:endParaRPr lang="en-GB" sz="14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5399459" y="5642212"/>
            <a:ext cx="457200" cy="40005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 anchorCtr="0">
            <a:noAutofit/>
          </a:bodyPr>
          <a:lstStyle/>
          <a:p>
            <a:pPr algn="ctr"/>
            <a:r>
              <a:rPr lang="en-GB" sz="1400" b="1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</a:t>
            </a:r>
            <a:endParaRPr lang="en-GB" sz="14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1723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.BEST_PPt_First slide ready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.BEST_PPt_First slide ready.pptx" id="{381E4D17-69CB-42C3-85C1-2E8F8736608A}" vid="{03D53ADA-BC75-4EEB-AF83-964927EF2CE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.BEST_PPt_First slide ready</Template>
  <TotalTime>36</TotalTime>
  <Words>77</Words>
  <Application>Microsoft Office PowerPoint</Application>
  <PresentationFormat>On-screen Show (4:3)</PresentationFormat>
  <Paragraphs>15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.BEST_PPt_First slide ready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Alistair Moore</dc:creator>
  <cp:lastModifiedBy>Alistair Moore</cp:lastModifiedBy>
  <cp:revision>9</cp:revision>
  <dcterms:created xsi:type="dcterms:W3CDTF">2018-12-30T20:41:14Z</dcterms:created>
  <dcterms:modified xsi:type="dcterms:W3CDTF">2019-01-06T21:46:43Z</dcterms:modified>
</cp:coreProperties>
</file>

<file path=docProps/thumbnail.jpeg>
</file>