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748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236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99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6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/>
              <a:t>Oxygen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A human brain is made up of billions of cells.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Every cell in the brain needs oxygen to stay alive and function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sz="1050" dirty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does a cell in the brain get oxygen?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makes its own oxygen.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oxygen from the air.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oxygen from the lungs.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oxygen from the blood.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6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Oxygen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A human brain is made up of billions of cells.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Every cell in the brain needs oxygen to stay alive and function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How </a:t>
            </a:r>
            <a:r>
              <a:rPr lang="en-GB" dirty="0"/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lungs absorb oxygen from air we breathe in.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circulatory system carries oxygen from air in the lungs to all cells in the body.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is made by cellular respiration.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Oxygen from air diffuses through the body to all of its cells.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88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6"/>
            <a:ext cx="5382883" cy="2641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/>
              <a:t>Food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A human brain is made up of billions of cells.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Every cell in the brain needs </a:t>
            </a:r>
            <a:r>
              <a:rPr lang="en-GB" dirty="0" smtClean="0"/>
              <a:t>glucose from food </a:t>
            </a:r>
            <a:r>
              <a:rPr lang="en-GB" dirty="0"/>
              <a:t>to stay alive and function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sz="1050" dirty="0"/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dirty="0" smtClean="0"/>
              <a:t>How </a:t>
            </a:r>
            <a:r>
              <a:rPr lang="en-GB" dirty="0"/>
              <a:t>does a cell in the brain get </a:t>
            </a:r>
            <a:r>
              <a:rPr lang="en-GB" dirty="0" smtClean="0"/>
              <a:t>glucose?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glucose from food in the mouth.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glucose from the stomach and intestines.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takes glucose from the blood.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makes its own glucose.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8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Brain cell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8497717" y="942461"/>
            <a:ext cx="776376" cy="337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 smtClean="0"/>
              <a:t>brain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254" y="977638"/>
            <a:ext cx="2004463" cy="230040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609600" y="1015526"/>
            <a:ext cx="5382883" cy="298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Oxygen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A human brain is made up of billions of cells.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>
                <a:solidFill>
                  <a:schemeClr val="bg1"/>
                </a:solidFill>
              </a:rPr>
              <a:t>Every cell in the brain needs oxygen to stay alive and function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GB" dirty="0" smtClean="0"/>
              <a:t>How </a:t>
            </a:r>
            <a:r>
              <a:rPr lang="en-GB" dirty="0"/>
              <a:t>would you explain your answer to question 1?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8091577" y="1111417"/>
            <a:ext cx="406140" cy="168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Glucose is made by cellular respiration.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digestive system absorbs glucose from digested food.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circulatory system carries glucose from digested food to all cells in the body.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Glucose from digested food diffuses through the body to all of its cells.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3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324</Words>
  <Application>Microsoft Office PowerPoint</Application>
  <PresentationFormat>On-screen Show (4:3)</PresentationFormat>
  <Paragraphs>62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2019-01-03T12:09:49Z</dcterms:created>
  <dcterms:modified xsi:type="dcterms:W3CDTF">2019-01-03T12:17:36Z</dcterms:modified>
</cp:coreProperties>
</file>