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Draw what’s inside you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987552"/>
            <a:ext cx="4709159" cy="448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2400"/>
              </a:spcAft>
              <a:defRPr/>
            </a:pPr>
            <a:r>
              <a:rPr lang="en-GB" dirty="0"/>
              <a:t>The human body contains many different organs</a:t>
            </a:r>
            <a:r>
              <a:rPr lang="en-GB" dirty="0" smtClean="0"/>
              <a:t>.</a:t>
            </a:r>
          </a:p>
          <a:p>
            <a:pPr lvl="0">
              <a:spcAft>
                <a:spcPts val="2400"/>
              </a:spcAft>
              <a:defRPr/>
            </a:pPr>
            <a:endParaRPr lang="en-GB" dirty="0"/>
          </a:p>
          <a:p>
            <a:pPr lvl="0">
              <a:spcAft>
                <a:spcPts val="2400"/>
              </a:spcAft>
              <a:defRPr/>
            </a:pPr>
            <a:r>
              <a:rPr lang="en-GB" b="1" dirty="0"/>
              <a:t>To talk about in your group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Which organs could you draw inside the outline of the human body?</a:t>
            </a:r>
          </a:p>
          <a:p>
            <a:pPr lvl="0">
              <a:spcAft>
                <a:spcPts val="2400"/>
              </a:spcAft>
              <a:defRPr/>
            </a:pPr>
            <a:r>
              <a:rPr lang="en-GB" dirty="0"/>
              <a:t>Where would you draw each organ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692" y="863125"/>
            <a:ext cx="2063496" cy="529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</TotalTime>
  <Words>39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2019-01-02T21:21:38Z</dcterms:created>
  <dcterms:modified xsi:type="dcterms:W3CDTF">2019-01-02T21:23:15Z</dcterms:modified>
</cp:coreProperties>
</file>