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2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What’s in the air?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096873"/>
            <a:ext cx="8285163" cy="439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is in the air we breathe in?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63979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66033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32015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97997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74567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74334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Just oxygen.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40549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40316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Just carbon dioxide.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06530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06298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mixture of oxygen and carbon dioxide.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71877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71645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mixture of oxygen, carbon dioxide and other gasses.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231" y="810394"/>
            <a:ext cx="2729864" cy="202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78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2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What’s in the air?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096873"/>
            <a:ext cx="8285163" cy="439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would you explain your answer to question 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63979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66033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32015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97997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74567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74334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That is what the body needs.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40549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40316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Air is not a substance, it is a mixture.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06530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06298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Air and oxygen are the same thing.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71877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71645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 breathe in oxygen and breathe out carbon dioxide.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231" y="810394"/>
            <a:ext cx="2729864" cy="202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19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2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What’s in the air?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096873"/>
            <a:ext cx="8285163" cy="439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3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is in the air we breathe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out?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63979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66033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32015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97997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74567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74334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Just oxygen.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40549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40316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Just carbon dioxide.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06530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06298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mixture of oxygen and carbon dioxide.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71877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71645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mixture of oxygen, carbon dioxide and other gasses.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231" y="810394"/>
            <a:ext cx="2729864" cy="202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76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2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What’s in the air?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096873"/>
            <a:ext cx="8285163" cy="439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4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would you explain your answer to question 3?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63979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66033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32015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97997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74567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74334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That is what the body gets rid of.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40549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40316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 breathe in oxygen and breathe out carbon dioxide.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06530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06298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 waste product.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71877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71645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 all of the oxygen from the air we breathed in has been absorbed by the body.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231" y="810394"/>
            <a:ext cx="2729864" cy="202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60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2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What’s in the air?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2923931"/>
            <a:ext cx="8285163" cy="6931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5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do the gases in the air we breathe out compare to the air we breathe in?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63979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66033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32015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97997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74567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74334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amount of oxygen has decreased.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40549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40316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amount of carbon dioxide has increased.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06530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06298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amount of oxygen has decreased and the amount of carbon dioxide has increased.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71877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71645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are present in exactly the same amounts.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231" y="810394"/>
            <a:ext cx="2729864" cy="202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8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2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What’s in the air?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096873"/>
            <a:ext cx="8285163" cy="439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6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would you explain your answer to question 5?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63979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66033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32015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97997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74567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74334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of the oxygen has been absorbed into our blood.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40549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40316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carbon dioxide has been released from our blood.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06530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06298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of the oxygen has been absorbed into our blood and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carbon dioxide has been released from our blood.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71877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71645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energy has been taken out of the air.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231" y="810394"/>
            <a:ext cx="2729864" cy="202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42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12</TotalTime>
  <Words>342</Words>
  <Application>Microsoft Office PowerPoint</Application>
  <PresentationFormat>On-screen Show (4:3)</PresentationFormat>
  <Paragraphs>60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2019-01-04T09:51:54Z</dcterms:created>
  <dcterms:modified xsi:type="dcterms:W3CDTF">2019-01-04T10:04:51Z</dcterms:modified>
</cp:coreProperties>
</file>