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PEOE – </a:t>
            </a:r>
            <a:r>
              <a:rPr lang="en-GB" dirty="0"/>
              <a:t>Flames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98713" y="4893067"/>
            <a:ext cx="3968151" cy="124255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lvl="0">
              <a:defRPr/>
            </a:pPr>
            <a:r>
              <a:rPr lang="en-GB" dirty="0"/>
              <a:t>What will happen to the candle in each jar?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884452" y="4893067"/>
            <a:ext cx="3968151" cy="124255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dirty="0"/>
              <a:t>Explain why you think this will happen.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398713" y="3358260"/>
            <a:ext cx="7510233" cy="1387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Your teacher is going to place lit candles into two jars of air.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One jar contains air from the room. The other jar contains exhaled air (air that has been breathed out by a person</a:t>
            </a:r>
            <a:r>
              <a:rPr lang="en-GB" dirty="0" smtClean="0"/>
              <a:t>).</a:t>
            </a:r>
            <a:endParaRPr lang="en-GB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040719" y="897281"/>
            <a:ext cx="7062562" cy="2144620"/>
            <a:chOff x="0" y="0"/>
            <a:chExt cx="5842656" cy="1774793"/>
          </a:xfrm>
        </p:grpSpPr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323850" y="0"/>
              <a:ext cx="2113200" cy="1774793"/>
              <a:chOff x="0" y="0"/>
              <a:chExt cx="2113200" cy="1774570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 flipV="1">
                <a:off x="1050242" y="1082682"/>
                <a:ext cx="0" cy="7197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Group 41"/>
              <p:cNvGrpSpPr/>
              <p:nvPr/>
            </p:nvGrpSpPr>
            <p:grpSpPr>
              <a:xfrm>
                <a:off x="68935" y="1325981"/>
                <a:ext cx="1970371" cy="448589"/>
                <a:chOff x="0" y="0"/>
                <a:chExt cx="1970371" cy="448589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0" y="5024"/>
                  <a:ext cx="1970371" cy="443565"/>
                </a:xfrm>
                <a:custGeom>
                  <a:avLst/>
                  <a:gdLst>
                    <a:gd name="connsiteX0" fmla="*/ 0 w 1970370"/>
                    <a:gd name="connsiteY0" fmla="*/ 18566 h 438633"/>
                    <a:gd name="connsiteX1" fmla="*/ 336518 w 1970370"/>
                    <a:gd name="connsiteY1" fmla="*/ 25528 h 438633"/>
                    <a:gd name="connsiteX2" fmla="*/ 898154 w 1970370"/>
                    <a:gd name="connsiteY2" fmla="*/ 0 h 438633"/>
                    <a:gd name="connsiteX3" fmla="*/ 1573511 w 1970370"/>
                    <a:gd name="connsiteY3" fmla="*/ 51057 h 438633"/>
                    <a:gd name="connsiteX4" fmla="*/ 1970370 w 1970370"/>
                    <a:gd name="connsiteY4" fmla="*/ 23208 h 438633"/>
                    <a:gd name="connsiteX5" fmla="*/ 1970370 w 1970370"/>
                    <a:gd name="connsiteY5" fmla="*/ 357405 h 438633"/>
                    <a:gd name="connsiteX6" fmla="*/ 1868254 w 1970370"/>
                    <a:gd name="connsiteY6" fmla="*/ 436312 h 438633"/>
                    <a:gd name="connsiteX7" fmla="*/ 74266 w 1970370"/>
                    <a:gd name="connsiteY7" fmla="*/ 438633 h 438633"/>
                    <a:gd name="connsiteX8" fmla="*/ 2321 w 1970370"/>
                    <a:gd name="connsiteY8" fmla="*/ 355084 h 438633"/>
                    <a:gd name="connsiteX9" fmla="*/ 2321 w 1970370"/>
                    <a:gd name="connsiteY9" fmla="*/ 355084 h 438633"/>
                    <a:gd name="connsiteX10" fmla="*/ 0 w 1970370"/>
                    <a:gd name="connsiteY10" fmla="*/ 18566 h 438633"/>
                    <a:gd name="connsiteX0" fmla="*/ 0 w 1970370"/>
                    <a:gd name="connsiteY0" fmla="*/ 22133 h 442200"/>
                    <a:gd name="connsiteX1" fmla="*/ 336518 w 1970370"/>
                    <a:gd name="connsiteY1" fmla="*/ 29095 h 442200"/>
                    <a:gd name="connsiteX2" fmla="*/ 898154 w 1970370"/>
                    <a:gd name="connsiteY2" fmla="*/ 3567 h 442200"/>
                    <a:gd name="connsiteX3" fmla="*/ 1573511 w 1970370"/>
                    <a:gd name="connsiteY3" fmla="*/ 54624 h 442200"/>
                    <a:gd name="connsiteX4" fmla="*/ 1970370 w 1970370"/>
                    <a:gd name="connsiteY4" fmla="*/ 26775 h 442200"/>
                    <a:gd name="connsiteX5" fmla="*/ 1970370 w 1970370"/>
                    <a:gd name="connsiteY5" fmla="*/ 360972 h 442200"/>
                    <a:gd name="connsiteX6" fmla="*/ 1868254 w 1970370"/>
                    <a:gd name="connsiteY6" fmla="*/ 439879 h 442200"/>
                    <a:gd name="connsiteX7" fmla="*/ 74266 w 1970370"/>
                    <a:gd name="connsiteY7" fmla="*/ 442200 h 442200"/>
                    <a:gd name="connsiteX8" fmla="*/ 2321 w 1970370"/>
                    <a:gd name="connsiteY8" fmla="*/ 358651 h 442200"/>
                    <a:gd name="connsiteX9" fmla="*/ 2321 w 1970370"/>
                    <a:gd name="connsiteY9" fmla="*/ 358651 h 442200"/>
                    <a:gd name="connsiteX10" fmla="*/ 0 w 1970370"/>
                    <a:gd name="connsiteY10" fmla="*/ 22133 h 442200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79228 w 1970370"/>
                    <a:gd name="connsiteY3" fmla="*/ 35563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1"/>
                    <a:gd name="connsiteY0" fmla="*/ 22134 h 442201"/>
                    <a:gd name="connsiteX1" fmla="*/ 336518 w 1970371"/>
                    <a:gd name="connsiteY1" fmla="*/ 29096 h 442201"/>
                    <a:gd name="connsiteX2" fmla="*/ 898154 w 1970371"/>
                    <a:gd name="connsiteY2" fmla="*/ 3568 h 442201"/>
                    <a:gd name="connsiteX3" fmla="*/ 1586850 w 1970371"/>
                    <a:gd name="connsiteY3" fmla="*/ 43188 h 442201"/>
                    <a:gd name="connsiteX4" fmla="*/ 1970370 w 1970371"/>
                    <a:gd name="connsiteY4" fmla="*/ 26776 h 442201"/>
                    <a:gd name="connsiteX5" fmla="*/ 1970370 w 1970371"/>
                    <a:gd name="connsiteY5" fmla="*/ 360973 h 442201"/>
                    <a:gd name="connsiteX6" fmla="*/ 1868254 w 1970371"/>
                    <a:gd name="connsiteY6" fmla="*/ 439880 h 442201"/>
                    <a:gd name="connsiteX7" fmla="*/ 74266 w 1970371"/>
                    <a:gd name="connsiteY7" fmla="*/ 442201 h 442201"/>
                    <a:gd name="connsiteX8" fmla="*/ 2321 w 1970371"/>
                    <a:gd name="connsiteY8" fmla="*/ 358652 h 442201"/>
                    <a:gd name="connsiteX9" fmla="*/ 2321 w 1970371"/>
                    <a:gd name="connsiteY9" fmla="*/ 358652 h 442201"/>
                    <a:gd name="connsiteX10" fmla="*/ 0 w 1970371"/>
                    <a:gd name="connsiteY10" fmla="*/ 22134 h 442201"/>
                    <a:gd name="connsiteX0" fmla="*/ 0 w 1970371"/>
                    <a:gd name="connsiteY0" fmla="*/ 22134 h 443276"/>
                    <a:gd name="connsiteX1" fmla="*/ 336518 w 1970371"/>
                    <a:gd name="connsiteY1" fmla="*/ 29096 h 443276"/>
                    <a:gd name="connsiteX2" fmla="*/ 898154 w 1970371"/>
                    <a:gd name="connsiteY2" fmla="*/ 3568 h 443276"/>
                    <a:gd name="connsiteX3" fmla="*/ 1586850 w 1970371"/>
                    <a:gd name="connsiteY3" fmla="*/ 43188 h 443276"/>
                    <a:gd name="connsiteX4" fmla="*/ 1970370 w 1970371"/>
                    <a:gd name="connsiteY4" fmla="*/ 26776 h 443276"/>
                    <a:gd name="connsiteX5" fmla="*/ 1970370 w 1970371"/>
                    <a:gd name="connsiteY5" fmla="*/ 360973 h 443276"/>
                    <a:gd name="connsiteX6" fmla="*/ 1868254 w 1970371"/>
                    <a:gd name="connsiteY6" fmla="*/ 439880 h 443276"/>
                    <a:gd name="connsiteX7" fmla="*/ 74266 w 1970371"/>
                    <a:gd name="connsiteY7" fmla="*/ 442201 h 443276"/>
                    <a:gd name="connsiteX8" fmla="*/ 2321 w 1970371"/>
                    <a:gd name="connsiteY8" fmla="*/ 358652 h 443276"/>
                    <a:gd name="connsiteX9" fmla="*/ 2321 w 1970371"/>
                    <a:gd name="connsiteY9" fmla="*/ 358652 h 443276"/>
                    <a:gd name="connsiteX10" fmla="*/ 0 w 1970371"/>
                    <a:gd name="connsiteY10" fmla="*/ 22134 h 443276"/>
                    <a:gd name="connsiteX0" fmla="*/ 0 w 1970371"/>
                    <a:gd name="connsiteY0" fmla="*/ 22134 h 443898"/>
                    <a:gd name="connsiteX1" fmla="*/ 336518 w 1970371"/>
                    <a:gd name="connsiteY1" fmla="*/ 29096 h 443898"/>
                    <a:gd name="connsiteX2" fmla="*/ 898154 w 1970371"/>
                    <a:gd name="connsiteY2" fmla="*/ 3568 h 443898"/>
                    <a:gd name="connsiteX3" fmla="*/ 1586850 w 1970371"/>
                    <a:gd name="connsiteY3" fmla="*/ 43188 h 443898"/>
                    <a:gd name="connsiteX4" fmla="*/ 1970370 w 1970371"/>
                    <a:gd name="connsiteY4" fmla="*/ 26776 h 443898"/>
                    <a:gd name="connsiteX5" fmla="*/ 1970370 w 1970371"/>
                    <a:gd name="connsiteY5" fmla="*/ 360973 h 443898"/>
                    <a:gd name="connsiteX6" fmla="*/ 1868254 w 1970371"/>
                    <a:gd name="connsiteY6" fmla="*/ 439880 h 443898"/>
                    <a:gd name="connsiteX7" fmla="*/ 74266 w 1970371"/>
                    <a:gd name="connsiteY7" fmla="*/ 442201 h 443898"/>
                    <a:gd name="connsiteX8" fmla="*/ 2321 w 1970371"/>
                    <a:gd name="connsiteY8" fmla="*/ 358652 h 443898"/>
                    <a:gd name="connsiteX9" fmla="*/ 2321 w 1970371"/>
                    <a:gd name="connsiteY9" fmla="*/ 358652 h 443898"/>
                    <a:gd name="connsiteX10" fmla="*/ 0 w 1970371"/>
                    <a:gd name="connsiteY10" fmla="*/ 22134 h 443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70371" h="443898">
                      <a:moveTo>
                        <a:pt x="0" y="22134"/>
                      </a:moveTo>
                      <a:cubicBezTo>
                        <a:pt x="55700" y="-32792"/>
                        <a:pt x="186826" y="32190"/>
                        <a:pt x="336518" y="29096"/>
                      </a:cubicBezTo>
                      <a:cubicBezTo>
                        <a:pt x="486210" y="26002"/>
                        <a:pt x="689765" y="1219"/>
                        <a:pt x="898154" y="3568"/>
                      </a:cubicBezTo>
                      <a:cubicBezTo>
                        <a:pt x="1106543" y="5917"/>
                        <a:pt x="1359825" y="32523"/>
                        <a:pt x="1586850" y="43188"/>
                      </a:cubicBezTo>
                      <a:cubicBezTo>
                        <a:pt x="1811969" y="60207"/>
                        <a:pt x="1904227" y="-24282"/>
                        <a:pt x="1970370" y="26776"/>
                      </a:cubicBezTo>
                      <a:lnTo>
                        <a:pt x="1970370" y="360973"/>
                      </a:lnTo>
                      <a:cubicBezTo>
                        <a:pt x="1970631" y="423490"/>
                        <a:pt x="1928971" y="449793"/>
                        <a:pt x="1868254" y="439880"/>
                      </a:cubicBezTo>
                      <a:lnTo>
                        <a:pt x="74266" y="442201"/>
                      </a:lnTo>
                      <a:cubicBezTo>
                        <a:pt x="29323" y="452472"/>
                        <a:pt x="-4186" y="415080"/>
                        <a:pt x="2321" y="358652"/>
                      </a:cubicBezTo>
                      <a:lnTo>
                        <a:pt x="2321" y="358652"/>
                      </a:lnTo>
                      <a:cubicBezTo>
                        <a:pt x="3095" y="249574"/>
                        <a:pt x="3868" y="140495"/>
                        <a:pt x="0" y="22134"/>
                      </a:cubicBezTo>
                      <a:close/>
                    </a:path>
                  </a:pathLst>
                </a:custGeom>
                <a:pattFill prst="pct5">
                  <a:fgClr>
                    <a:schemeClr val="tx1"/>
                  </a:fgClr>
                  <a:bgClr>
                    <a:schemeClr val="bg1"/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0" y="0"/>
                  <a:ext cx="1964626" cy="40173"/>
                </a:xfrm>
                <a:custGeom>
                  <a:avLst/>
                  <a:gdLst>
                    <a:gd name="connsiteX0" fmla="*/ 0 w 1970370"/>
                    <a:gd name="connsiteY0" fmla="*/ 18566 h 438633"/>
                    <a:gd name="connsiteX1" fmla="*/ 336518 w 1970370"/>
                    <a:gd name="connsiteY1" fmla="*/ 25528 h 438633"/>
                    <a:gd name="connsiteX2" fmla="*/ 898154 w 1970370"/>
                    <a:gd name="connsiteY2" fmla="*/ 0 h 438633"/>
                    <a:gd name="connsiteX3" fmla="*/ 1573511 w 1970370"/>
                    <a:gd name="connsiteY3" fmla="*/ 51057 h 438633"/>
                    <a:gd name="connsiteX4" fmla="*/ 1970370 w 1970370"/>
                    <a:gd name="connsiteY4" fmla="*/ 23208 h 438633"/>
                    <a:gd name="connsiteX5" fmla="*/ 1970370 w 1970370"/>
                    <a:gd name="connsiteY5" fmla="*/ 357405 h 438633"/>
                    <a:gd name="connsiteX6" fmla="*/ 1868254 w 1970370"/>
                    <a:gd name="connsiteY6" fmla="*/ 436312 h 438633"/>
                    <a:gd name="connsiteX7" fmla="*/ 74266 w 1970370"/>
                    <a:gd name="connsiteY7" fmla="*/ 438633 h 438633"/>
                    <a:gd name="connsiteX8" fmla="*/ 2321 w 1970370"/>
                    <a:gd name="connsiteY8" fmla="*/ 355084 h 438633"/>
                    <a:gd name="connsiteX9" fmla="*/ 2321 w 1970370"/>
                    <a:gd name="connsiteY9" fmla="*/ 355084 h 438633"/>
                    <a:gd name="connsiteX10" fmla="*/ 0 w 1970370"/>
                    <a:gd name="connsiteY10" fmla="*/ 18566 h 438633"/>
                    <a:gd name="connsiteX0" fmla="*/ 0 w 1970370"/>
                    <a:gd name="connsiteY0" fmla="*/ 22133 h 442200"/>
                    <a:gd name="connsiteX1" fmla="*/ 336518 w 1970370"/>
                    <a:gd name="connsiteY1" fmla="*/ 29095 h 442200"/>
                    <a:gd name="connsiteX2" fmla="*/ 898154 w 1970370"/>
                    <a:gd name="connsiteY2" fmla="*/ 3567 h 442200"/>
                    <a:gd name="connsiteX3" fmla="*/ 1573511 w 1970370"/>
                    <a:gd name="connsiteY3" fmla="*/ 54624 h 442200"/>
                    <a:gd name="connsiteX4" fmla="*/ 1970370 w 1970370"/>
                    <a:gd name="connsiteY4" fmla="*/ 26775 h 442200"/>
                    <a:gd name="connsiteX5" fmla="*/ 1970370 w 1970370"/>
                    <a:gd name="connsiteY5" fmla="*/ 360972 h 442200"/>
                    <a:gd name="connsiteX6" fmla="*/ 1868254 w 1970370"/>
                    <a:gd name="connsiteY6" fmla="*/ 439879 h 442200"/>
                    <a:gd name="connsiteX7" fmla="*/ 74266 w 1970370"/>
                    <a:gd name="connsiteY7" fmla="*/ 442200 h 442200"/>
                    <a:gd name="connsiteX8" fmla="*/ 2321 w 1970370"/>
                    <a:gd name="connsiteY8" fmla="*/ 358651 h 442200"/>
                    <a:gd name="connsiteX9" fmla="*/ 2321 w 1970370"/>
                    <a:gd name="connsiteY9" fmla="*/ 358651 h 442200"/>
                    <a:gd name="connsiteX10" fmla="*/ 0 w 1970370"/>
                    <a:gd name="connsiteY10" fmla="*/ 22133 h 442200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79228 w 1970370"/>
                    <a:gd name="connsiteY3" fmla="*/ 35563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1"/>
                    <a:gd name="connsiteY0" fmla="*/ 22134 h 442201"/>
                    <a:gd name="connsiteX1" fmla="*/ 336518 w 1970371"/>
                    <a:gd name="connsiteY1" fmla="*/ 29096 h 442201"/>
                    <a:gd name="connsiteX2" fmla="*/ 898154 w 1970371"/>
                    <a:gd name="connsiteY2" fmla="*/ 3568 h 442201"/>
                    <a:gd name="connsiteX3" fmla="*/ 1586850 w 1970371"/>
                    <a:gd name="connsiteY3" fmla="*/ 43188 h 442201"/>
                    <a:gd name="connsiteX4" fmla="*/ 1970370 w 1970371"/>
                    <a:gd name="connsiteY4" fmla="*/ 26776 h 442201"/>
                    <a:gd name="connsiteX5" fmla="*/ 1970370 w 1970371"/>
                    <a:gd name="connsiteY5" fmla="*/ 360973 h 442201"/>
                    <a:gd name="connsiteX6" fmla="*/ 1868254 w 1970371"/>
                    <a:gd name="connsiteY6" fmla="*/ 439880 h 442201"/>
                    <a:gd name="connsiteX7" fmla="*/ 74266 w 1970371"/>
                    <a:gd name="connsiteY7" fmla="*/ 442201 h 442201"/>
                    <a:gd name="connsiteX8" fmla="*/ 2321 w 1970371"/>
                    <a:gd name="connsiteY8" fmla="*/ 358652 h 442201"/>
                    <a:gd name="connsiteX9" fmla="*/ 2321 w 1970371"/>
                    <a:gd name="connsiteY9" fmla="*/ 358652 h 442201"/>
                    <a:gd name="connsiteX10" fmla="*/ 0 w 1970371"/>
                    <a:gd name="connsiteY10" fmla="*/ 22134 h 442201"/>
                    <a:gd name="connsiteX0" fmla="*/ 0 w 1970371"/>
                    <a:gd name="connsiteY0" fmla="*/ 22134 h 443276"/>
                    <a:gd name="connsiteX1" fmla="*/ 336518 w 1970371"/>
                    <a:gd name="connsiteY1" fmla="*/ 29096 h 443276"/>
                    <a:gd name="connsiteX2" fmla="*/ 898154 w 1970371"/>
                    <a:gd name="connsiteY2" fmla="*/ 3568 h 443276"/>
                    <a:gd name="connsiteX3" fmla="*/ 1586850 w 1970371"/>
                    <a:gd name="connsiteY3" fmla="*/ 43188 h 443276"/>
                    <a:gd name="connsiteX4" fmla="*/ 1970370 w 1970371"/>
                    <a:gd name="connsiteY4" fmla="*/ 26776 h 443276"/>
                    <a:gd name="connsiteX5" fmla="*/ 1970370 w 1970371"/>
                    <a:gd name="connsiteY5" fmla="*/ 360973 h 443276"/>
                    <a:gd name="connsiteX6" fmla="*/ 1868254 w 1970371"/>
                    <a:gd name="connsiteY6" fmla="*/ 439880 h 443276"/>
                    <a:gd name="connsiteX7" fmla="*/ 74266 w 1970371"/>
                    <a:gd name="connsiteY7" fmla="*/ 442201 h 443276"/>
                    <a:gd name="connsiteX8" fmla="*/ 2321 w 1970371"/>
                    <a:gd name="connsiteY8" fmla="*/ 358652 h 443276"/>
                    <a:gd name="connsiteX9" fmla="*/ 2321 w 1970371"/>
                    <a:gd name="connsiteY9" fmla="*/ 358652 h 443276"/>
                    <a:gd name="connsiteX10" fmla="*/ 0 w 1970371"/>
                    <a:gd name="connsiteY10" fmla="*/ 22134 h 443276"/>
                    <a:gd name="connsiteX0" fmla="*/ 0 w 1970371"/>
                    <a:gd name="connsiteY0" fmla="*/ 22134 h 443898"/>
                    <a:gd name="connsiteX1" fmla="*/ 336518 w 1970371"/>
                    <a:gd name="connsiteY1" fmla="*/ 29096 h 443898"/>
                    <a:gd name="connsiteX2" fmla="*/ 898154 w 1970371"/>
                    <a:gd name="connsiteY2" fmla="*/ 3568 h 443898"/>
                    <a:gd name="connsiteX3" fmla="*/ 1586850 w 1970371"/>
                    <a:gd name="connsiteY3" fmla="*/ 43188 h 443898"/>
                    <a:gd name="connsiteX4" fmla="*/ 1970370 w 1970371"/>
                    <a:gd name="connsiteY4" fmla="*/ 26776 h 443898"/>
                    <a:gd name="connsiteX5" fmla="*/ 1970370 w 1970371"/>
                    <a:gd name="connsiteY5" fmla="*/ 360973 h 443898"/>
                    <a:gd name="connsiteX6" fmla="*/ 1868254 w 1970371"/>
                    <a:gd name="connsiteY6" fmla="*/ 439880 h 443898"/>
                    <a:gd name="connsiteX7" fmla="*/ 74266 w 1970371"/>
                    <a:gd name="connsiteY7" fmla="*/ 442201 h 443898"/>
                    <a:gd name="connsiteX8" fmla="*/ 2321 w 1970371"/>
                    <a:gd name="connsiteY8" fmla="*/ 358652 h 443898"/>
                    <a:gd name="connsiteX9" fmla="*/ 2321 w 1970371"/>
                    <a:gd name="connsiteY9" fmla="*/ 358652 h 443898"/>
                    <a:gd name="connsiteX10" fmla="*/ 0 w 1970371"/>
                    <a:gd name="connsiteY10" fmla="*/ 22134 h 443898"/>
                    <a:gd name="connsiteX0" fmla="*/ 0 w 1970370"/>
                    <a:gd name="connsiteY0" fmla="*/ 22134 h 443898"/>
                    <a:gd name="connsiteX1" fmla="*/ 336518 w 1970370"/>
                    <a:gd name="connsiteY1" fmla="*/ 29096 h 443898"/>
                    <a:gd name="connsiteX2" fmla="*/ 898154 w 1970370"/>
                    <a:gd name="connsiteY2" fmla="*/ 3568 h 443898"/>
                    <a:gd name="connsiteX3" fmla="*/ 1586850 w 1970370"/>
                    <a:gd name="connsiteY3" fmla="*/ 43188 h 443898"/>
                    <a:gd name="connsiteX4" fmla="*/ 1970370 w 1970370"/>
                    <a:gd name="connsiteY4" fmla="*/ 26776 h 443898"/>
                    <a:gd name="connsiteX5" fmla="*/ 1970370 w 1970370"/>
                    <a:gd name="connsiteY5" fmla="*/ 360973 h 443898"/>
                    <a:gd name="connsiteX6" fmla="*/ 74266 w 1970370"/>
                    <a:gd name="connsiteY6" fmla="*/ 442201 h 443898"/>
                    <a:gd name="connsiteX7" fmla="*/ 2321 w 1970370"/>
                    <a:gd name="connsiteY7" fmla="*/ 358652 h 443898"/>
                    <a:gd name="connsiteX8" fmla="*/ 2321 w 1970370"/>
                    <a:gd name="connsiteY8" fmla="*/ 358652 h 443898"/>
                    <a:gd name="connsiteX9" fmla="*/ 0 w 1970370"/>
                    <a:gd name="connsiteY9" fmla="*/ 22134 h 443898"/>
                    <a:gd name="connsiteX0" fmla="*/ 0 w 1970370"/>
                    <a:gd name="connsiteY0" fmla="*/ 22134 h 385051"/>
                    <a:gd name="connsiteX1" fmla="*/ 336518 w 1970370"/>
                    <a:gd name="connsiteY1" fmla="*/ 29096 h 385051"/>
                    <a:gd name="connsiteX2" fmla="*/ 898154 w 1970370"/>
                    <a:gd name="connsiteY2" fmla="*/ 3568 h 385051"/>
                    <a:gd name="connsiteX3" fmla="*/ 1586850 w 1970370"/>
                    <a:gd name="connsiteY3" fmla="*/ 43188 h 385051"/>
                    <a:gd name="connsiteX4" fmla="*/ 1970370 w 1970370"/>
                    <a:gd name="connsiteY4" fmla="*/ 26776 h 385051"/>
                    <a:gd name="connsiteX5" fmla="*/ 1970370 w 1970370"/>
                    <a:gd name="connsiteY5" fmla="*/ 360973 h 385051"/>
                    <a:gd name="connsiteX6" fmla="*/ 2321 w 1970370"/>
                    <a:gd name="connsiteY6" fmla="*/ 358652 h 385051"/>
                    <a:gd name="connsiteX7" fmla="*/ 2321 w 1970370"/>
                    <a:gd name="connsiteY7" fmla="*/ 358652 h 385051"/>
                    <a:gd name="connsiteX8" fmla="*/ 0 w 1970370"/>
                    <a:gd name="connsiteY8" fmla="*/ 22134 h 385051"/>
                    <a:gd name="connsiteX0" fmla="*/ 0 w 1970370"/>
                    <a:gd name="connsiteY0" fmla="*/ 22134 h 385051"/>
                    <a:gd name="connsiteX1" fmla="*/ 336518 w 1970370"/>
                    <a:gd name="connsiteY1" fmla="*/ 29096 h 385051"/>
                    <a:gd name="connsiteX2" fmla="*/ 898154 w 1970370"/>
                    <a:gd name="connsiteY2" fmla="*/ 3568 h 385051"/>
                    <a:gd name="connsiteX3" fmla="*/ 1586850 w 1970370"/>
                    <a:gd name="connsiteY3" fmla="*/ 43188 h 385051"/>
                    <a:gd name="connsiteX4" fmla="*/ 1970370 w 1970370"/>
                    <a:gd name="connsiteY4" fmla="*/ 26776 h 385051"/>
                    <a:gd name="connsiteX5" fmla="*/ 1970370 w 1970370"/>
                    <a:gd name="connsiteY5" fmla="*/ 360973 h 385051"/>
                    <a:gd name="connsiteX6" fmla="*/ 2321 w 1970370"/>
                    <a:gd name="connsiteY6" fmla="*/ 358652 h 385051"/>
                    <a:gd name="connsiteX7" fmla="*/ 0 w 1970370"/>
                    <a:gd name="connsiteY7" fmla="*/ 22134 h 385051"/>
                    <a:gd name="connsiteX0" fmla="*/ 84602 w 2054972"/>
                    <a:gd name="connsiteY0" fmla="*/ 22304 h 361143"/>
                    <a:gd name="connsiteX1" fmla="*/ 421120 w 2054972"/>
                    <a:gd name="connsiteY1" fmla="*/ 29266 h 361143"/>
                    <a:gd name="connsiteX2" fmla="*/ 982756 w 2054972"/>
                    <a:gd name="connsiteY2" fmla="*/ 3738 h 361143"/>
                    <a:gd name="connsiteX3" fmla="*/ 1671452 w 2054972"/>
                    <a:gd name="connsiteY3" fmla="*/ 43358 h 361143"/>
                    <a:gd name="connsiteX4" fmla="*/ 2054972 w 2054972"/>
                    <a:gd name="connsiteY4" fmla="*/ 26946 h 361143"/>
                    <a:gd name="connsiteX5" fmla="*/ 2054972 w 2054972"/>
                    <a:gd name="connsiteY5" fmla="*/ 361143 h 361143"/>
                    <a:gd name="connsiteX6" fmla="*/ 84602 w 2054972"/>
                    <a:gd name="connsiteY6" fmla="*/ 22304 h 361143"/>
                    <a:gd name="connsiteX0" fmla="*/ 84602 w 2054972"/>
                    <a:gd name="connsiteY0" fmla="*/ 22304 h 45663"/>
                    <a:gd name="connsiteX1" fmla="*/ 421120 w 2054972"/>
                    <a:gd name="connsiteY1" fmla="*/ 29266 h 45663"/>
                    <a:gd name="connsiteX2" fmla="*/ 982756 w 2054972"/>
                    <a:gd name="connsiteY2" fmla="*/ 3738 h 45663"/>
                    <a:gd name="connsiteX3" fmla="*/ 1671452 w 2054972"/>
                    <a:gd name="connsiteY3" fmla="*/ 43358 h 45663"/>
                    <a:gd name="connsiteX4" fmla="*/ 2054972 w 2054972"/>
                    <a:gd name="connsiteY4" fmla="*/ 26946 h 45663"/>
                    <a:gd name="connsiteX5" fmla="*/ 84602 w 2054972"/>
                    <a:gd name="connsiteY5" fmla="*/ 22304 h 45663"/>
                    <a:gd name="connsiteX0" fmla="*/ 2054972 w 2146412"/>
                    <a:gd name="connsiteY0" fmla="*/ 26946 h 118386"/>
                    <a:gd name="connsiteX1" fmla="*/ 84602 w 2146412"/>
                    <a:gd name="connsiteY1" fmla="*/ 22304 h 118386"/>
                    <a:gd name="connsiteX2" fmla="*/ 421120 w 2146412"/>
                    <a:gd name="connsiteY2" fmla="*/ 29266 h 118386"/>
                    <a:gd name="connsiteX3" fmla="*/ 982756 w 2146412"/>
                    <a:gd name="connsiteY3" fmla="*/ 3738 h 118386"/>
                    <a:gd name="connsiteX4" fmla="*/ 1671452 w 2146412"/>
                    <a:gd name="connsiteY4" fmla="*/ 43358 h 118386"/>
                    <a:gd name="connsiteX5" fmla="*/ 2146412 w 2146412"/>
                    <a:gd name="connsiteY5" fmla="*/ 118386 h 118386"/>
                    <a:gd name="connsiteX0" fmla="*/ 2026396 w 2146412"/>
                    <a:gd name="connsiteY0" fmla="*/ 0 h 165909"/>
                    <a:gd name="connsiteX1" fmla="*/ 84602 w 2146412"/>
                    <a:gd name="connsiteY1" fmla="*/ 69827 h 165909"/>
                    <a:gd name="connsiteX2" fmla="*/ 421120 w 2146412"/>
                    <a:gd name="connsiteY2" fmla="*/ 76789 h 165909"/>
                    <a:gd name="connsiteX3" fmla="*/ 982756 w 2146412"/>
                    <a:gd name="connsiteY3" fmla="*/ 51261 h 165909"/>
                    <a:gd name="connsiteX4" fmla="*/ 1671452 w 2146412"/>
                    <a:gd name="connsiteY4" fmla="*/ 90881 h 165909"/>
                    <a:gd name="connsiteX5" fmla="*/ 2146412 w 2146412"/>
                    <a:gd name="connsiteY5" fmla="*/ 165909 h 165909"/>
                    <a:gd name="connsiteX0" fmla="*/ 84602 w 2146412"/>
                    <a:gd name="connsiteY0" fmla="*/ 22305 h 118387"/>
                    <a:gd name="connsiteX1" fmla="*/ 421120 w 2146412"/>
                    <a:gd name="connsiteY1" fmla="*/ 29267 h 118387"/>
                    <a:gd name="connsiteX2" fmla="*/ 982756 w 2146412"/>
                    <a:gd name="connsiteY2" fmla="*/ 3739 h 118387"/>
                    <a:gd name="connsiteX3" fmla="*/ 1671452 w 2146412"/>
                    <a:gd name="connsiteY3" fmla="*/ 43359 h 118387"/>
                    <a:gd name="connsiteX4" fmla="*/ 2146412 w 2146412"/>
                    <a:gd name="connsiteY4" fmla="*/ 118387 h 118387"/>
                    <a:gd name="connsiteX0" fmla="*/ 0 w 2061810"/>
                    <a:gd name="connsiteY0" fmla="*/ 18723 h 114805"/>
                    <a:gd name="connsiteX1" fmla="*/ 336518 w 2061810"/>
                    <a:gd name="connsiteY1" fmla="*/ 25685 h 114805"/>
                    <a:gd name="connsiteX2" fmla="*/ 898154 w 2061810"/>
                    <a:gd name="connsiteY2" fmla="*/ 157 h 114805"/>
                    <a:gd name="connsiteX3" fmla="*/ 1586850 w 2061810"/>
                    <a:gd name="connsiteY3" fmla="*/ 39777 h 114805"/>
                    <a:gd name="connsiteX4" fmla="*/ 2061810 w 2061810"/>
                    <a:gd name="connsiteY4" fmla="*/ 114805 h 114805"/>
                    <a:gd name="connsiteX0" fmla="*/ 0 w 2061810"/>
                    <a:gd name="connsiteY0" fmla="*/ 18723 h 114805"/>
                    <a:gd name="connsiteX1" fmla="*/ 336518 w 2061810"/>
                    <a:gd name="connsiteY1" fmla="*/ 25685 h 114805"/>
                    <a:gd name="connsiteX2" fmla="*/ 898154 w 2061810"/>
                    <a:gd name="connsiteY2" fmla="*/ 157 h 114805"/>
                    <a:gd name="connsiteX3" fmla="*/ 1586850 w 2061810"/>
                    <a:gd name="connsiteY3" fmla="*/ 39777 h 114805"/>
                    <a:gd name="connsiteX4" fmla="*/ 2061810 w 2061810"/>
                    <a:gd name="connsiteY4" fmla="*/ 114805 h 114805"/>
                    <a:gd name="connsiteX0" fmla="*/ 0 w 1966532"/>
                    <a:gd name="connsiteY0" fmla="*/ 39016 h 62388"/>
                    <a:gd name="connsiteX1" fmla="*/ 336518 w 1966532"/>
                    <a:gd name="connsiteY1" fmla="*/ 45978 h 62388"/>
                    <a:gd name="connsiteX2" fmla="*/ 898154 w 1966532"/>
                    <a:gd name="connsiteY2" fmla="*/ 20450 h 62388"/>
                    <a:gd name="connsiteX3" fmla="*/ 1586850 w 1966532"/>
                    <a:gd name="connsiteY3" fmla="*/ 60070 h 62388"/>
                    <a:gd name="connsiteX4" fmla="*/ 1966532 w 1966532"/>
                    <a:gd name="connsiteY4" fmla="*/ 62388 h 62388"/>
                    <a:gd name="connsiteX0" fmla="*/ 0 w 1966532"/>
                    <a:gd name="connsiteY0" fmla="*/ 18723 h 42095"/>
                    <a:gd name="connsiteX1" fmla="*/ 336518 w 1966532"/>
                    <a:gd name="connsiteY1" fmla="*/ 25685 h 42095"/>
                    <a:gd name="connsiteX2" fmla="*/ 898154 w 1966532"/>
                    <a:gd name="connsiteY2" fmla="*/ 157 h 42095"/>
                    <a:gd name="connsiteX3" fmla="*/ 1586850 w 1966532"/>
                    <a:gd name="connsiteY3" fmla="*/ 39777 h 42095"/>
                    <a:gd name="connsiteX4" fmla="*/ 1966532 w 1966532"/>
                    <a:gd name="connsiteY4" fmla="*/ 42095 h 42095"/>
                    <a:gd name="connsiteX0" fmla="*/ 0 w 1964626"/>
                    <a:gd name="connsiteY0" fmla="*/ 18723 h 40203"/>
                    <a:gd name="connsiteX1" fmla="*/ 336518 w 1964626"/>
                    <a:gd name="connsiteY1" fmla="*/ 25685 h 40203"/>
                    <a:gd name="connsiteX2" fmla="*/ 898154 w 1964626"/>
                    <a:gd name="connsiteY2" fmla="*/ 157 h 40203"/>
                    <a:gd name="connsiteX3" fmla="*/ 1586850 w 1964626"/>
                    <a:gd name="connsiteY3" fmla="*/ 39777 h 40203"/>
                    <a:gd name="connsiteX4" fmla="*/ 1964626 w 1964626"/>
                    <a:gd name="connsiteY4" fmla="*/ 32528 h 40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626" h="40203">
                      <a:moveTo>
                        <a:pt x="0" y="18723"/>
                      </a:moveTo>
                      <a:cubicBezTo>
                        <a:pt x="146804" y="-337"/>
                        <a:pt x="186826" y="28779"/>
                        <a:pt x="336518" y="25685"/>
                      </a:cubicBezTo>
                      <a:cubicBezTo>
                        <a:pt x="486210" y="22591"/>
                        <a:pt x="689765" y="-2192"/>
                        <a:pt x="898154" y="157"/>
                      </a:cubicBezTo>
                      <a:cubicBezTo>
                        <a:pt x="1106543" y="2506"/>
                        <a:pt x="1409105" y="34382"/>
                        <a:pt x="1586850" y="39777"/>
                      </a:cubicBezTo>
                      <a:cubicBezTo>
                        <a:pt x="1764595" y="45172"/>
                        <a:pt x="1871832" y="-3019"/>
                        <a:pt x="1964626" y="32528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0" y="1277321"/>
                <a:ext cx="2113200" cy="496427"/>
                <a:chOff x="0" y="0"/>
                <a:chExt cx="1965452" cy="459740"/>
              </a:xfrm>
            </p:grpSpPr>
            <p:sp>
              <p:nvSpPr>
                <p:cNvPr id="51" name="Freeform 50"/>
                <p:cNvSpPr/>
                <p:nvPr/>
              </p:nvSpPr>
              <p:spPr>
                <a:xfrm>
                  <a:off x="0" y="0"/>
                  <a:ext cx="1099820" cy="45974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0314" h="460248">
                      <a:moveTo>
                        <a:pt x="0" y="0"/>
                      </a:moveTo>
                      <a:lnTo>
                        <a:pt x="30466" y="0"/>
                      </a:lnTo>
                      <a:cubicBezTo>
                        <a:pt x="54855" y="-13"/>
                        <a:pt x="67048" y="15230"/>
                        <a:pt x="67042" y="36576"/>
                      </a:cubicBezTo>
                      <a:lnTo>
                        <a:pt x="67042" y="393192"/>
                      </a:lnTo>
                      <a:cubicBezTo>
                        <a:pt x="66524" y="429275"/>
                        <a:pt x="87351" y="454679"/>
                        <a:pt x="134098" y="460248"/>
                      </a:cubicBezTo>
                      <a:lnTo>
                        <a:pt x="1100314" y="46024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 flipH="1">
                  <a:off x="865632" y="0"/>
                  <a:ext cx="1099820" cy="45974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0314" h="460248">
                      <a:moveTo>
                        <a:pt x="0" y="0"/>
                      </a:moveTo>
                      <a:lnTo>
                        <a:pt x="30466" y="0"/>
                      </a:lnTo>
                      <a:cubicBezTo>
                        <a:pt x="54855" y="-13"/>
                        <a:pt x="67048" y="15230"/>
                        <a:pt x="67042" y="36576"/>
                      </a:cubicBezTo>
                      <a:lnTo>
                        <a:pt x="67042" y="393192"/>
                      </a:lnTo>
                      <a:cubicBezTo>
                        <a:pt x="66524" y="429275"/>
                        <a:pt x="87351" y="454679"/>
                        <a:pt x="134098" y="460248"/>
                      </a:cubicBezTo>
                      <a:lnTo>
                        <a:pt x="1100314" y="46024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>
                <a:grpSpLocks noChangeAspect="1"/>
              </p:cNvGrpSpPr>
              <p:nvPr/>
            </p:nvGrpSpPr>
            <p:grpSpPr>
              <a:xfrm>
                <a:off x="675155" y="0"/>
                <a:ext cx="752399" cy="1460502"/>
                <a:chOff x="0" y="0"/>
                <a:chExt cx="750577" cy="1460820"/>
              </a:xfrm>
            </p:grpSpPr>
            <p:sp>
              <p:nvSpPr>
                <p:cNvPr id="49" name="Freeform 48"/>
                <p:cNvSpPr/>
                <p:nvPr/>
              </p:nvSpPr>
              <p:spPr>
                <a:xfrm flipV="1">
                  <a:off x="0" y="0"/>
                  <a:ext cx="375285" cy="146082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  <a:gd name="connsiteX0" fmla="*/ 0 w 1069848"/>
                    <a:gd name="connsiteY0" fmla="*/ 0 h 460248"/>
                    <a:gd name="connsiteX1" fmla="*/ 36576 w 1069848"/>
                    <a:gd name="connsiteY1" fmla="*/ 36576 h 460248"/>
                    <a:gd name="connsiteX2" fmla="*/ 36576 w 1069848"/>
                    <a:gd name="connsiteY2" fmla="*/ 393192 h 460248"/>
                    <a:gd name="connsiteX3" fmla="*/ 103632 w 1069848"/>
                    <a:gd name="connsiteY3" fmla="*/ 460248 h 460248"/>
                    <a:gd name="connsiteX4" fmla="*/ 1069848 w 1069848"/>
                    <a:gd name="connsiteY4" fmla="*/ 460248 h 460248"/>
                    <a:gd name="connsiteX0" fmla="*/ 10 w 1033282"/>
                    <a:gd name="connsiteY0" fmla="*/ 0 h 423672"/>
                    <a:gd name="connsiteX1" fmla="*/ 10 w 1033282"/>
                    <a:gd name="connsiteY1" fmla="*/ 356616 h 423672"/>
                    <a:gd name="connsiteX2" fmla="*/ 67066 w 1033282"/>
                    <a:gd name="connsiteY2" fmla="*/ 423672 h 423672"/>
                    <a:gd name="connsiteX3" fmla="*/ 1033282 w 1033282"/>
                    <a:gd name="connsiteY3" fmla="*/ 423672 h 423672"/>
                    <a:gd name="connsiteX0" fmla="*/ 10 w 434902"/>
                    <a:gd name="connsiteY0" fmla="*/ 0 h 423672"/>
                    <a:gd name="connsiteX1" fmla="*/ 10 w 434902"/>
                    <a:gd name="connsiteY1" fmla="*/ 356616 h 423672"/>
                    <a:gd name="connsiteX2" fmla="*/ 67066 w 434902"/>
                    <a:gd name="connsiteY2" fmla="*/ 423672 h 423672"/>
                    <a:gd name="connsiteX3" fmla="*/ 434902 w 434902"/>
                    <a:gd name="connsiteY3" fmla="*/ 423672 h 423672"/>
                    <a:gd name="connsiteX0" fmla="*/ 0 w 434902"/>
                    <a:gd name="connsiteY0" fmla="*/ 0 h 1353341"/>
                    <a:gd name="connsiteX1" fmla="*/ 10 w 434902"/>
                    <a:gd name="connsiteY1" fmla="*/ 1286285 h 1353341"/>
                    <a:gd name="connsiteX2" fmla="*/ 67066 w 434902"/>
                    <a:gd name="connsiteY2" fmla="*/ 1353341 h 1353341"/>
                    <a:gd name="connsiteX3" fmla="*/ 434902 w 434902"/>
                    <a:gd name="connsiteY3" fmla="*/ 1353341 h 135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902" h="1353341">
                      <a:moveTo>
                        <a:pt x="0" y="0"/>
                      </a:moveTo>
                      <a:cubicBezTo>
                        <a:pt x="3" y="428762"/>
                        <a:pt x="7" y="857523"/>
                        <a:pt x="10" y="1286285"/>
                      </a:cubicBezTo>
                      <a:cubicBezTo>
                        <a:pt x="-508" y="1322368"/>
                        <a:pt x="20319" y="1347772"/>
                        <a:pt x="67066" y="1353341"/>
                      </a:cubicBezTo>
                      <a:lnTo>
                        <a:pt x="434902" y="1353341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 flipH="1" flipV="1">
                  <a:off x="375292" y="0"/>
                  <a:ext cx="375285" cy="146082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  <a:gd name="connsiteX0" fmla="*/ 0 w 1069848"/>
                    <a:gd name="connsiteY0" fmla="*/ 0 h 460248"/>
                    <a:gd name="connsiteX1" fmla="*/ 36576 w 1069848"/>
                    <a:gd name="connsiteY1" fmla="*/ 36576 h 460248"/>
                    <a:gd name="connsiteX2" fmla="*/ 36576 w 1069848"/>
                    <a:gd name="connsiteY2" fmla="*/ 393192 h 460248"/>
                    <a:gd name="connsiteX3" fmla="*/ 103632 w 1069848"/>
                    <a:gd name="connsiteY3" fmla="*/ 460248 h 460248"/>
                    <a:gd name="connsiteX4" fmla="*/ 1069848 w 1069848"/>
                    <a:gd name="connsiteY4" fmla="*/ 460248 h 460248"/>
                    <a:gd name="connsiteX0" fmla="*/ 10 w 1033282"/>
                    <a:gd name="connsiteY0" fmla="*/ 0 h 423672"/>
                    <a:gd name="connsiteX1" fmla="*/ 10 w 1033282"/>
                    <a:gd name="connsiteY1" fmla="*/ 356616 h 423672"/>
                    <a:gd name="connsiteX2" fmla="*/ 67066 w 1033282"/>
                    <a:gd name="connsiteY2" fmla="*/ 423672 h 423672"/>
                    <a:gd name="connsiteX3" fmla="*/ 1033282 w 1033282"/>
                    <a:gd name="connsiteY3" fmla="*/ 423672 h 423672"/>
                    <a:gd name="connsiteX0" fmla="*/ 10 w 434902"/>
                    <a:gd name="connsiteY0" fmla="*/ 0 h 423672"/>
                    <a:gd name="connsiteX1" fmla="*/ 10 w 434902"/>
                    <a:gd name="connsiteY1" fmla="*/ 356616 h 423672"/>
                    <a:gd name="connsiteX2" fmla="*/ 67066 w 434902"/>
                    <a:gd name="connsiteY2" fmla="*/ 423672 h 423672"/>
                    <a:gd name="connsiteX3" fmla="*/ 434902 w 434902"/>
                    <a:gd name="connsiteY3" fmla="*/ 423672 h 423672"/>
                    <a:gd name="connsiteX0" fmla="*/ 0 w 434902"/>
                    <a:gd name="connsiteY0" fmla="*/ 0 h 1353341"/>
                    <a:gd name="connsiteX1" fmla="*/ 10 w 434902"/>
                    <a:gd name="connsiteY1" fmla="*/ 1286285 h 1353341"/>
                    <a:gd name="connsiteX2" fmla="*/ 67066 w 434902"/>
                    <a:gd name="connsiteY2" fmla="*/ 1353341 h 1353341"/>
                    <a:gd name="connsiteX3" fmla="*/ 434902 w 434902"/>
                    <a:gd name="connsiteY3" fmla="*/ 1353341 h 135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902" h="1353341">
                      <a:moveTo>
                        <a:pt x="0" y="0"/>
                      </a:moveTo>
                      <a:cubicBezTo>
                        <a:pt x="3" y="428762"/>
                        <a:pt x="7" y="857523"/>
                        <a:pt x="10" y="1286285"/>
                      </a:cubicBezTo>
                      <a:cubicBezTo>
                        <a:pt x="-508" y="1322368"/>
                        <a:pt x="20319" y="1347772"/>
                        <a:pt x="67066" y="1353341"/>
                      </a:cubicBezTo>
                      <a:lnTo>
                        <a:pt x="434902" y="1353341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45" name="Rectangle 44"/>
              <p:cNvSpPr/>
              <p:nvPr/>
            </p:nvSpPr>
            <p:spPr>
              <a:xfrm>
                <a:off x="847492" y="1143507"/>
                <a:ext cx="402098" cy="1785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46" name="Group 45"/>
              <p:cNvGrpSpPr>
                <a:grpSpLocks noChangeAspect="1"/>
              </p:cNvGrpSpPr>
              <p:nvPr/>
            </p:nvGrpSpPr>
            <p:grpSpPr>
              <a:xfrm>
                <a:off x="989417" y="839383"/>
                <a:ext cx="122400" cy="237421"/>
                <a:chOff x="0" y="0"/>
                <a:chExt cx="123802" cy="238058"/>
              </a:xfrm>
            </p:grpSpPr>
            <p:sp>
              <p:nvSpPr>
                <p:cNvPr id="47" name="Freeform 46"/>
                <p:cNvSpPr/>
                <p:nvPr/>
              </p:nvSpPr>
              <p:spPr>
                <a:xfrm>
                  <a:off x="0" y="0"/>
                  <a:ext cx="123802" cy="238058"/>
                </a:xfrm>
                <a:custGeom>
                  <a:avLst/>
                  <a:gdLst>
                    <a:gd name="connsiteX0" fmla="*/ 41910 w 95250"/>
                    <a:gd name="connsiteY0" fmla="*/ 0 h 131445"/>
                    <a:gd name="connsiteX1" fmla="*/ 80010 w 95250"/>
                    <a:gd name="connsiteY1" fmla="*/ 70485 h 131445"/>
                    <a:gd name="connsiteX2" fmla="*/ 95250 w 95250"/>
                    <a:gd name="connsiteY2" fmla="*/ 131445 h 131445"/>
                    <a:gd name="connsiteX3" fmla="*/ 0 w 95250"/>
                    <a:gd name="connsiteY3" fmla="*/ 123825 h 131445"/>
                    <a:gd name="connsiteX4" fmla="*/ 41910 w 95250"/>
                    <a:gd name="connsiteY4" fmla="*/ 0 h 131445"/>
                    <a:gd name="connsiteX0" fmla="*/ 41910 w 99751"/>
                    <a:gd name="connsiteY0" fmla="*/ 926 h 132371"/>
                    <a:gd name="connsiteX1" fmla="*/ 80010 w 99751"/>
                    <a:gd name="connsiteY1" fmla="*/ 71411 h 132371"/>
                    <a:gd name="connsiteX2" fmla="*/ 95250 w 99751"/>
                    <a:gd name="connsiteY2" fmla="*/ 132371 h 132371"/>
                    <a:gd name="connsiteX3" fmla="*/ 0 w 99751"/>
                    <a:gd name="connsiteY3" fmla="*/ 124751 h 132371"/>
                    <a:gd name="connsiteX4" fmla="*/ 41910 w 99751"/>
                    <a:gd name="connsiteY4" fmla="*/ 926 h 132371"/>
                    <a:gd name="connsiteX0" fmla="*/ 51026 w 108867"/>
                    <a:gd name="connsiteY0" fmla="*/ 926 h 132371"/>
                    <a:gd name="connsiteX1" fmla="*/ 89126 w 108867"/>
                    <a:gd name="connsiteY1" fmla="*/ 71411 h 132371"/>
                    <a:gd name="connsiteX2" fmla="*/ 104366 w 108867"/>
                    <a:gd name="connsiteY2" fmla="*/ 132371 h 132371"/>
                    <a:gd name="connsiteX3" fmla="*/ 9116 w 108867"/>
                    <a:gd name="connsiteY3" fmla="*/ 124751 h 132371"/>
                    <a:gd name="connsiteX4" fmla="*/ 51026 w 108867"/>
                    <a:gd name="connsiteY4" fmla="*/ 926 h 132371"/>
                    <a:gd name="connsiteX0" fmla="*/ 51026 w 116784"/>
                    <a:gd name="connsiteY0" fmla="*/ 926 h 132482"/>
                    <a:gd name="connsiteX1" fmla="*/ 89126 w 116784"/>
                    <a:gd name="connsiteY1" fmla="*/ 71411 h 132482"/>
                    <a:gd name="connsiteX2" fmla="*/ 104366 w 116784"/>
                    <a:gd name="connsiteY2" fmla="*/ 132371 h 132482"/>
                    <a:gd name="connsiteX3" fmla="*/ 9116 w 116784"/>
                    <a:gd name="connsiteY3" fmla="*/ 124751 h 132482"/>
                    <a:gd name="connsiteX4" fmla="*/ 51026 w 116784"/>
                    <a:gd name="connsiteY4" fmla="*/ 926 h 132482"/>
                    <a:gd name="connsiteX0" fmla="*/ 51026 w 110168"/>
                    <a:gd name="connsiteY0" fmla="*/ 926 h 145253"/>
                    <a:gd name="connsiteX1" fmla="*/ 89126 w 110168"/>
                    <a:gd name="connsiteY1" fmla="*/ 71411 h 145253"/>
                    <a:gd name="connsiteX2" fmla="*/ 104366 w 110168"/>
                    <a:gd name="connsiteY2" fmla="*/ 132371 h 145253"/>
                    <a:gd name="connsiteX3" fmla="*/ 9116 w 110168"/>
                    <a:gd name="connsiteY3" fmla="*/ 124751 h 145253"/>
                    <a:gd name="connsiteX4" fmla="*/ 51026 w 110168"/>
                    <a:gd name="connsiteY4" fmla="*/ 926 h 145253"/>
                    <a:gd name="connsiteX0" fmla="*/ 51026 w 115036"/>
                    <a:gd name="connsiteY0" fmla="*/ 926 h 204605"/>
                    <a:gd name="connsiteX1" fmla="*/ 89126 w 115036"/>
                    <a:gd name="connsiteY1" fmla="*/ 71411 h 204605"/>
                    <a:gd name="connsiteX2" fmla="*/ 104366 w 115036"/>
                    <a:gd name="connsiteY2" fmla="*/ 132371 h 204605"/>
                    <a:gd name="connsiteX3" fmla="*/ 9116 w 115036"/>
                    <a:gd name="connsiteY3" fmla="*/ 124751 h 204605"/>
                    <a:gd name="connsiteX4" fmla="*/ 51026 w 115036"/>
                    <a:gd name="connsiteY4" fmla="*/ 926 h 204605"/>
                    <a:gd name="connsiteX0" fmla="*/ 48409 w 108852"/>
                    <a:gd name="connsiteY0" fmla="*/ 926 h 235848"/>
                    <a:gd name="connsiteX1" fmla="*/ 86509 w 108852"/>
                    <a:gd name="connsiteY1" fmla="*/ 71411 h 235848"/>
                    <a:gd name="connsiteX2" fmla="*/ 101749 w 108852"/>
                    <a:gd name="connsiteY2" fmla="*/ 132371 h 235848"/>
                    <a:gd name="connsiteX3" fmla="*/ 6499 w 108852"/>
                    <a:gd name="connsiteY3" fmla="*/ 124751 h 235848"/>
                    <a:gd name="connsiteX4" fmla="*/ 48409 w 108852"/>
                    <a:gd name="connsiteY4" fmla="*/ 926 h 235848"/>
                    <a:gd name="connsiteX0" fmla="*/ 48352 w 109302"/>
                    <a:gd name="connsiteY0" fmla="*/ 926 h 241366"/>
                    <a:gd name="connsiteX1" fmla="*/ 86452 w 109302"/>
                    <a:gd name="connsiteY1" fmla="*/ 71411 h 241366"/>
                    <a:gd name="connsiteX2" fmla="*/ 101692 w 109302"/>
                    <a:gd name="connsiteY2" fmla="*/ 132371 h 241366"/>
                    <a:gd name="connsiteX3" fmla="*/ 6442 w 109302"/>
                    <a:gd name="connsiteY3" fmla="*/ 124751 h 241366"/>
                    <a:gd name="connsiteX4" fmla="*/ 48352 w 109302"/>
                    <a:gd name="connsiteY4" fmla="*/ 926 h 241366"/>
                    <a:gd name="connsiteX0" fmla="*/ 48466 w 108416"/>
                    <a:gd name="connsiteY0" fmla="*/ 926 h 233508"/>
                    <a:gd name="connsiteX1" fmla="*/ 86566 w 108416"/>
                    <a:gd name="connsiteY1" fmla="*/ 71411 h 233508"/>
                    <a:gd name="connsiteX2" fmla="*/ 101806 w 108416"/>
                    <a:gd name="connsiteY2" fmla="*/ 132371 h 233508"/>
                    <a:gd name="connsiteX3" fmla="*/ 6556 w 108416"/>
                    <a:gd name="connsiteY3" fmla="*/ 124751 h 233508"/>
                    <a:gd name="connsiteX4" fmla="*/ 48466 w 108416"/>
                    <a:gd name="connsiteY4" fmla="*/ 926 h 233508"/>
                    <a:gd name="connsiteX0" fmla="*/ 43544 w 111868"/>
                    <a:gd name="connsiteY0" fmla="*/ 926 h 206416"/>
                    <a:gd name="connsiteX1" fmla="*/ 81644 w 111868"/>
                    <a:gd name="connsiteY1" fmla="*/ 71411 h 206416"/>
                    <a:gd name="connsiteX2" fmla="*/ 103494 w 111868"/>
                    <a:gd name="connsiteY2" fmla="*/ 132371 h 206416"/>
                    <a:gd name="connsiteX3" fmla="*/ 1634 w 111868"/>
                    <a:gd name="connsiteY3" fmla="*/ 124751 h 206416"/>
                    <a:gd name="connsiteX4" fmla="*/ 43544 w 111868"/>
                    <a:gd name="connsiteY4" fmla="*/ 926 h 206416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0 h 244174"/>
                    <a:gd name="connsiteX1" fmla="*/ 84311 w 112829"/>
                    <a:gd name="connsiteY1" fmla="*/ 78124 h 244174"/>
                    <a:gd name="connsiteX2" fmla="*/ 106161 w 112829"/>
                    <a:gd name="connsiteY2" fmla="*/ 139084 h 244174"/>
                    <a:gd name="connsiteX3" fmla="*/ 4301 w 112829"/>
                    <a:gd name="connsiteY3" fmla="*/ 131464 h 244174"/>
                    <a:gd name="connsiteX4" fmla="*/ 53860 w 112829"/>
                    <a:gd name="connsiteY4" fmla="*/ 0 h 244174"/>
                    <a:gd name="connsiteX0" fmla="*/ 55483 w 112148"/>
                    <a:gd name="connsiteY0" fmla="*/ 0 h 193536"/>
                    <a:gd name="connsiteX1" fmla="*/ 89759 w 112148"/>
                    <a:gd name="connsiteY1" fmla="*/ 60955 h 193536"/>
                    <a:gd name="connsiteX2" fmla="*/ 107784 w 112148"/>
                    <a:gd name="connsiteY2" fmla="*/ 139084 h 193536"/>
                    <a:gd name="connsiteX3" fmla="*/ 5924 w 112148"/>
                    <a:gd name="connsiteY3" fmla="*/ 131464 h 193536"/>
                    <a:gd name="connsiteX4" fmla="*/ 55483 w 112148"/>
                    <a:gd name="connsiteY4" fmla="*/ 0 h 193536"/>
                    <a:gd name="connsiteX0" fmla="*/ 55483 w 110448"/>
                    <a:gd name="connsiteY0" fmla="*/ 0 h 193536"/>
                    <a:gd name="connsiteX1" fmla="*/ 89759 w 110448"/>
                    <a:gd name="connsiteY1" fmla="*/ 60955 h 193536"/>
                    <a:gd name="connsiteX2" fmla="*/ 107784 w 110448"/>
                    <a:gd name="connsiteY2" fmla="*/ 139084 h 193536"/>
                    <a:gd name="connsiteX3" fmla="*/ 5924 w 110448"/>
                    <a:gd name="connsiteY3" fmla="*/ 131464 h 193536"/>
                    <a:gd name="connsiteX4" fmla="*/ 55483 w 110448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95 w 111545"/>
                    <a:gd name="connsiteY0" fmla="*/ 0 h 192977"/>
                    <a:gd name="connsiteX1" fmla="*/ 91679 w 111545"/>
                    <a:gd name="connsiteY1" fmla="*/ 74324 h 192977"/>
                    <a:gd name="connsiteX2" fmla="*/ 107796 w 111545"/>
                    <a:gd name="connsiteY2" fmla="*/ 139084 h 192977"/>
                    <a:gd name="connsiteX3" fmla="*/ 5936 w 111545"/>
                    <a:gd name="connsiteY3" fmla="*/ 131464 h 192977"/>
                    <a:gd name="connsiteX4" fmla="*/ 55495 w 111545"/>
                    <a:gd name="connsiteY4" fmla="*/ 0 h 192977"/>
                    <a:gd name="connsiteX0" fmla="*/ 55495 w 111109"/>
                    <a:gd name="connsiteY0" fmla="*/ 0 h 192977"/>
                    <a:gd name="connsiteX1" fmla="*/ 91679 w 111109"/>
                    <a:gd name="connsiteY1" fmla="*/ 74324 h 192977"/>
                    <a:gd name="connsiteX2" fmla="*/ 107796 w 111109"/>
                    <a:gd name="connsiteY2" fmla="*/ 139084 h 192977"/>
                    <a:gd name="connsiteX3" fmla="*/ 5936 w 111109"/>
                    <a:gd name="connsiteY3" fmla="*/ 131464 h 192977"/>
                    <a:gd name="connsiteX4" fmla="*/ 55495 w 111109"/>
                    <a:gd name="connsiteY4" fmla="*/ 0 h 192977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3325 w 120872"/>
                    <a:gd name="connsiteY0" fmla="*/ 0 h 235290"/>
                    <a:gd name="connsiteX1" fmla="*/ 89509 w 120872"/>
                    <a:gd name="connsiteY1" fmla="*/ 74324 h 235290"/>
                    <a:gd name="connsiteX2" fmla="*/ 105626 w 120872"/>
                    <a:gd name="connsiteY2" fmla="*/ 139084 h 235290"/>
                    <a:gd name="connsiteX3" fmla="*/ 3766 w 120872"/>
                    <a:gd name="connsiteY3" fmla="*/ 131464 h 235290"/>
                    <a:gd name="connsiteX4" fmla="*/ 53325 w 120872"/>
                    <a:gd name="connsiteY4" fmla="*/ 0 h 235290"/>
                    <a:gd name="connsiteX0" fmla="*/ 59158 w 125405"/>
                    <a:gd name="connsiteY0" fmla="*/ 0 h 250919"/>
                    <a:gd name="connsiteX1" fmla="*/ 95342 w 125405"/>
                    <a:gd name="connsiteY1" fmla="*/ 74324 h 250919"/>
                    <a:gd name="connsiteX2" fmla="*/ 111459 w 125405"/>
                    <a:gd name="connsiteY2" fmla="*/ 139084 h 250919"/>
                    <a:gd name="connsiteX3" fmla="*/ 9599 w 125405"/>
                    <a:gd name="connsiteY3" fmla="*/ 131464 h 250919"/>
                    <a:gd name="connsiteX4" fmla="*/ 59158 w 125405"/>
                    <a:gd name="connsiteY4" fmla="*/ 0 h 250919"/>
                    <a:gd name="connsiteX0" fmla="*/ 56242 w 123062"/>
                    <a:gd name="connsiteY0" fmla="*/ 0 h 242256"/>
                    <a:gd name="connsiteX1" fmla="*/ 92426 w 123062"/>
                    <a:gd name="connsiteY1" fmla="*/ 74324 h 242256"/>
                    <a:gd name="connsiteX2" fmla="*/ 108543 w 123062"/>
                    <a:gd name="connsiteY2" fmla="*/ 139084 h 242256"/>
                    <a:gd name="connsiteX3" fmla="*/ 6683 w 123062"/>
                    <a:gd name="connsiteY3" fmla="*/ 131464 h 242256"/>
                    <a:gd name="connsiteX4" fmla="*/ 56242 w 123062"/>
                    <a:gd name="connsiteY4" fmla="*/ 0 h 242256"/>
                    <a:gd name="connsiteX0" fmla="*/ 60207 w 126271"/>
                    <a:gd name="connsiteY0" fmla="*/ 0 h 245111"/>
                    <a:gd name="connsiteX1" fmla="*/ 96391 w 126271"/>
                    <a:gd name="connsiteY1" fmla="*/ 74324 h 245111"/>
                    <a:gd name="connsiteX2" fmla="*/ 112508 w 126271"/>
                    <a:gd name="connsiteY2" fmla="*/ 139084 h 245111"/>
                    <a:gd name="connsiteX3" fmla="*/ 10648 w 126271"/>
                    <a:gd name="connsiteY3" fmla="*/ 131464 h 245111"/>
                    <a:gd name="connsiteX4" fmla="*/ 60207 w 126271"/>
                    <a:gd name="connsiteY4" fmla="*/ 0 h 245111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02" h="238058">
                      <a:moveTo>
                        <a:pt x="57178" y="0"/>
                      </a:moveTo>
                      <a:cubicBezTo>
                        <a:pt x="91549" y="46478"/>
                        <a:pt x="94178" y="58782"/>
                        <a:pt x="93362" y="74324"/>
                      </a:cubicBezTo>
                      <a:cubicBezTo>
                        <a:pt x="86810" y="108973"/>
                        <a:pt x="100782" y="117757"/>
                        <a:pt x="109479" y="139084"/>
                      </a:cubicBezTo>
                      <a:cubicBezTo>
                        <a:pt x="181380" y="276638"/>
                        <a:pt x="-43423" y="267754"/>
                        <a:pt x="7619" y="131464"/>
                      </a:cubicBezTo>
                      <a:cubicBezTo>
                        <a:pt x="20387" y="107890"/>
                        <a:pt x="72545" y="75717"/>
                        <a:pt x="57178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8" name="Freeform 47"/>
                <p:cNvSpPr>
                  <a:spLocks noChangeAspect="1"/>
                </p:cNvSpPr>
                <p:nvPr/>
              </p:nvSpPr>
              <p:spPr>
                <a:xfrm>
                  <a:off x="34925" y="127000"/>
                  <a:ext cx="55434" cy="107950"/>
                </a:xfrm>
                <a:custGeom>
                  <a:avLst/>
                  <a:gdLst>
                    <a:gd name="connsiteX0" fmla="*/ 41910 w 95250"/>
                    <a:gd name="connsiteY0" fmla="*/ 0 h 131445"/>
                    <a:gd name="connsiteX1" fmla="*/ 80010 w 95250"/>
                    <a:gd name="connsiteY1" fmla="*/ 70485 h 131445"/>
                    <a:gd name="connsiteX2" fmla="*/ 95250 w 95250"/>
                    <a:gd name="connsiteY2" fmla="*/ 131445 h 131445"/>
                    <a:gd name="connsiteX3" fmla="*/ 0 w 95250"/>
                    <a:gd name="connsiteY3" fmla="*/ 123825 h 131445"/>
                    <a:gd name="connsiteX4" fmla="*/ 41910 w 95250"/>
                    <a:gd name="connsiteY4" fmla="*/ 0 h 131445"/>
                    <a:gd name="connsiteX0" fmla="*/ 41910 w 99751"/>
                    <a:gd name="connsiteY0" fmla="*/ 926 h 132371"/>
                    <a:gd name="connsiteX1" fmla="*/ 80010 w 99751"/>
                    <a:gd name="connsiteY1" fmla="*/ 71411 h 132371"/>
                    <a:gd name="connsiteX2" fmla="*/ 95250 w 99751"/>
                    <a:gd name="connsiteY2" fmla="*/ 132371 h 132371"/>
                    <a:gd name="connsiteX3" fmla="*/ 0 w 99751"/>
                    <a:gd name="connsiteY3" fmla="*/ 124751 h 132371"/>
                    <a:gd name="connsiteX4" fmla="*/ 41910 w 99751"/>
                    <a:gd name="connsiteY4" fmla="*/ 926 h 132371"/>
                    <a:gd name="connsiteX0" fmla="*/ 51026 w 108867"/>
                    <a:gd name="connsiteY0" fmla="*/ 926 h 132371"/>
                    <a:gd name="connsiteX1" fmla="*/ 89126 w 108867"/>
                    <a:gd name="connsiteY1" fmla="*/ 71411 h 132371"/>
                    <a:gd name="connsiteX2" fmla="*/ 104366 w 108867"/>
                    <a:gd name="connsiteY2" fmla="*/ 132371 h 132371"/>
                    <a:gd name="connsiteX3" fmla="*/ 9116 w 108867"/>
                    <a:gd name="connsiteY3" fmla="*/ 124751 h 132371"/>
                    <a:gd name="connsiteX4" fmla="*/ 51026 w 108867"/>
                    <a:gd name="connsiteY4" fmla="*/ 926 h 132371"/>
                    <a:gd name="connsiteX0" fmla="*/ 51026 w 116784"/>
                    <a:gd name="connsiteY0" fmla="*/ 926 h 132482"/>
                    <a:gd name="connsiteX1" fmla="*/ 89126 w 116784"/>
                    <a:gd name="connsiteY1" fmla="*/ 71411 h 132482"/>
                    <a:gd name="connsiteX2" fmla="*/ 104366 w 116784"/>
                    <a:gd name="connsiteY2" fmla="*/ 132371 h 132482"/>
                    <a:gd name="connsiteX3" fmla="*/ 9116 w 116784"/>
                    <a:gd name="connsiteY3" fmla="*/ 124751 h 132482"/>
                    <a:gd name="connsiteX4" fmla="*/ 51026 w 116784"/>
                    <a:gd name="connsiteY4" fmla="*/ 926 h 132482"/>
                    <a:gd name="connsiteX0" fmla="*/ 51026 w 110168"/>
                    <a:gd name="connsiteY0" fmla="*/ 926 h 145253"/>
                    <a:gd name="connsiteX1" fmla="*/ 89126 w 110168"/>
                    <a:gd name="connsiteY1" fmla="*/ 71411 h 145253"/>
                    <a:gd name="connsiteX2" fmla="*/ 104366 w 110168"/>
                    <a:gd name="connsiteY2" fmla="*/ 132371 h 145253"/>
                    <a:gd name="connsiteX3" fmla="*/ 9116 w 110168"/>
                    <a:gd name="connsiteY3" fmla="*/ 124751 h 145253"/>
                    <a:gd name="connsiteX4" fmla="*/ 51026 w 110168"/>
                    <a:gd name="connsiteY4" fmla="*/ 926 h 145253"/>
                    <a:gd name="connsiteX0" fmla="*/ 51026 w 115036"/>
                    <a:gd name="connsiteY0" fmla="*/ 926 h 204605"/>
                    <a:gd name="connsiteX1" fmla="*/ 89126 w 115036"/>
                    <a:gd name="connsiteY1" fmla="*/ 71411 h 204605"/>
                    <a:gd name="connsiteX2" fmla="*/ 104366 w 115036"/>
                    <a:gd name="connsiteY2" fmla="*/ 132371 h 204605"/>
                    <a:gd name="connsiteX3" fmla="*/ 9116 w 115036"/>
                    <a:gd name="connsiteY3" fmla="*/ 124751 h 204605"/>
                    <a:gd name="connsiteX4" fmla="*/ 51026 w 115036"/>
                    <a:gd name="connsiteY4" fmla="*/ 926 h 204605"/>
                    <a:gd name="connsiteX0" fmla="*/ 48409 w 108852"/>
                    <a:gd name="connsiteY0" fmla="*/ 926 h 235848"/>
                    <a:gd name="connsiteX1" fmla="*/ 86509 w 108852"/>
                    <a:gd name="connsiteY1" fmla="*/ 71411 h 235848"/>
                    <a:gd name="connsiteX2" fmla="*/ 101749 w 108852"/>
                    <a:gd name="connsiteY2" fmla="*/ 132371 h 235848"/>
                    <a:gd name="connsiteX3" fmla="*/ 6499 w 108852"/>
                    <a:gd name="connsiteY3" fmla="*/ 124751 h 235848"/>
                    <a:gd name="connsiteX4" fmla="*/ 48409 w 108852"/>
                    <a:gd name="connsiteY4" fmla="*/ 926 h 235848"/>
                    <a:gd name="connsiteX0" fmla="*/ 48352 w 109302"/>
                    <a:gd name="connsiteY0" fmla="*/ 926 h 241366"/>
                    <a:gd name="connsiteX1" fmla="*/ 86452 w 109302"/>
                    <a:gd name="connsiteY1" fmla="*/ 71411 h 241366"/>
                    <a:gd name="connsiteX2" fmla="*/ 101692 w 109302"/>
                    <a:gd name="connsiteY2" fmla="*/ 132371 h 241366"/>
                    <a:gd name="connsiteX3" fmla="*/ 6442 w 109302"/>
                    <a:gd name="connsiteY3" fmla="*/ 124751 h 241366"/>
                    <a:gd name="connsiteX4" fmla="*/ 48352 w 109302"/>
                    <a:gd name="connsiteY4" fmla="*/ 926 h 241366"/>
                    <a:gd name="connsiteX0" fmla="*/ 48466 w 108416"/>
                    <a:gd name="connsiteY0" fmla="*/ 926 h 233508"/>
                    <a:gd name="connsiteX1" fmla="*/ 86566 w 108416"/>
                    <a:gd name="connsiteY1" fmla="*/ 71411 h 233508"/>
                    <a:gd name="connsiteX2" fmla="*/ 101806 w 108416"/>
                    <a:gd name="connsiteY2" fmla="*/ 132371 h 233508"/>
                    <a:gd name="connsiteX3" fmla="*/ 6556 w 108416"/>
                    <a:gd name="connsiteY3" fmla="*/ 124751 h 233508"/>
                    <a:gd name="connsiteX4" fmla="*/ 48466 w 108416"/>
                    <a:gd name="connsiteY4" fmla="*/ 926 h 233508"/>
                    <a:gd name="connsiteX0" fmla="*/ 43544 w 111868"/>
                    <a:gd name="connsiteY0" fmla="*/ 926 h 206416"/>
                    <a:gd name="connsiteX1" fmla="*/ 81644 w 111868"/>
                    <a:gd name="connsiteY1" fmla="*/ 71411 h 206416"/>
                    <a:gd name="connsiteX2" fmla="*/ 103494 w 111868"/>
                    <a:gd name="connsiteY2" fmla="*/ 132371 h 206416"/>
                    <a:gd name="connsiteX3" fmla="*/ 1634 w 111868"/>
                    <a:gd name="connsiteY3" fmla="*/ 124751 h 206416"/>
                    <a:gd name="connsiteX4" fmla="*/ 43544 w 111868"/>
                    <a:gd name="connsiteY4" fmla="*/ 926 h 206416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0 h 244174"/>
                    <a:gd name="connsiteX1" fmla="*/ 84311 w 112829"/>
                    <a:gd name="connsiteY1" fmla="*/ 78124 h 244174"/>
                    <a:gd name="connsiteX2" fmla="*/ 106161 w 112829"/>
                    <a:gd name="connsiteY2" fmla="*/ 139084 h 244174"/>
                    <a:gd name="connsiteX3" fmla="*/ 4301 w 112829"/>
                    <a:gd name="connsiteY3" fmla="*/ 131464 h 244174"/>
                    <a:gd name="connsiteX4" fmla="*/ 53860 w 112829"/>
                    <a:gd name="connsiteY4" fmla="*/ 0 h 244174"/>
                    <a:gd name="connsiteX0" fmla="*/ 55483 w 112148"/>
                    <a:gd name="connsiteY0" fmla="*/ 0 h 193536"/>
                    <a:gd name="connsiteX1" fmla="*/ 89759 w 112148"/>
                    <a:gd name="connsiteY1" fmla="*/ 60955 h 193536"/>
                    <a:gd name="connsiteX2" fmla="*/ 107784 w 112148"/>
                    <a:gd name="connsiteY2" fmla="*/ 139084 h 193536"/>
                    <a:gd name="connsiteX3" fmla="*/ 5924 w 112148"/>
                    <a:gd name="connsiteY3" fmla="*/ 131464 h 193536"/>
                    <a:gd name="connsiteX4" fmla="*/ 55483 w 112148"/>
                    <a:gd name="connsiteY4" fmla="*/ 0 h 193536"/>
                    <a:gd name="connsiteX0" fmla="*/ 55483 w 110448"/>
                    <a:gd name="connsiteY0" fmla="*/ 0 h 193536"/>
                    <a:gd name="connsiteX1" fmla="*/ 89759 w 110448"/>
                    <a:gd name="connsiteY1" fmla="*/ 60955 h 193536"/>
                    <a:gd name="connsiteX2" fmla="*/ 107784 w 110448"/>
                    <a:gd name="connsiteY2" fmla="*/ 139084 h 193536"/>
                    <a:gd name="connsiteX3" fmla="*/ 5924 w 110448"/>
                    <a:gd name="connsiteY3" fmla="*/ 131464 h 193536"/>
                    <a:gd name="connsiteX4" fmla="*/ 55483 w 110448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95 w 111545"/>
                    <a:gd name="connsiteY0" fmla="*/ 0 h 192977"/>
                    <a:gd name="connsiteX1" fmla="*/ 91679 w 111545"/>
                    <a:gd name="connsiteY1" fmla="*/ 74324 h 192977"/>
                    <a:gd name="connsiteX2" fmla="*/ 107796 w 111545"/>
                    <a:gd name="connsiteY2" fmla="*/ 139084 h 192977"/>
                    <a:gd name="connsiteX3" fmla="*/ 5936 w 111545"/>
                    <a:gd name="connsiteY3" fmla="*/ 131464 h 192977"/>
                    <a:gd name="connsiteX4" fmla="*/ 55495 w 111545"/>
                    <a:gd name="connsiteY4" fmla="*/ 0 h 192977"/>
                    <a:gd name="connsiteX0" fmla="*/ 55495 w 111109"/>
                    <a:gd name="connsiteY0" fmla="*/ 0 h 192977"/>
                    <a:gd name="connsiteX1" fmla="*/ 91679 w 111109"/>
                    <a:gd name="connsiteY1" fmla="*/ 74324 h 192977"/>
                    <a:gd name="connsiteX2" fmla="*/ 107796 w 111109"/>
                    <a:gd name="connsiteY2" fmla="*/ 139084 h 192977"/>
                    <a:gd name="connsiteX3" fmla="*/ 5936 w 111109"/>
                    <a:gd name="connsiteY3" fmla="*/ 131464 h 192977"/>
                    <a:gd name="connsiteX4" fmla="*/ 55495 w 111109"/>
                    <a:gd name="connsiteY4" fmla="*/ 0 h 192977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3325 w 120872"/>
                    <a:gd name="connsiteY0" fmla="*/ 0 h 235290"/>
                    <a:gd name="connsiteX1" fmla="*/ 89509 w 120872"/>
                    <a:gd name="connsiteY1" fmla="*/ 74324 h 235290"/>
                    <a:gd name="connsiteX2" fmla="*/ 105626 w 120872"/>
                    <a:gd name="connsiteY2" fmla="*/ 139084 h 235290"/>
                    <a:gd name="connsiteX3" fmla="*/ 3766 w 120872"/>
                    <a:gd name="connsiteY3" fmla="*/ 131464 h 235290"/>
                    <a:gd name="connsiteX4" fmla="*/ 53325 w 120872"/>
                    <a:gd name="connsiteY4" fmla="*/ 0 h 235290"/>
                    <a:gd name="connsiteX0" fmla="*/ 59158 w 125405"/>
                    <a:gd name="connsiteY0" fmla="*/ 0 h 250919"/>
                    <a:gd name="connsiteX1" fmla="*/ 95342 w 125405"/>
                    <a:gd name="connsiteY1" fmla="*/ 74324 h 250919"/>
                    <a:gd name="connsiteX2" fmla="*/ 111459 w 125405"/>
                    <a:gd name="connsiteY2" fmla="*/ 139084 h 250919"/>
                    <a:gd name="connsiteX3" fmla="*/ 9599 w 125405"/>
                    <a:gd name="connsiteY3" fmla="*/ 131464 h 250919"/>
                    <a:gd name="connsiteX4" fmla="*/ 59158 w 125405"/>
                    <a:gd name="connsiteY4" fmla="*/ 0 h 250919"/>
                    <a:gd name="connsiteX0" fmla="*/ 56242 w 123062"/>
                    <a:gd name="connsiteY0" fmla="*/ 0 h 242256"/>
                    <a:gd name="connsiteX1" fmla="*/ 92426 w 123062"/>
                    <a:gd name="connsiteY1" fmla="*/ 74324 h 242256"/>
                    <a:gd name="connsiteX2" fmla="*/ 108543 w 123062"/>
                    <a:gd name="connsiteY2" fmla="*/ 139084 h 242256"/>
                    <a:gd name="connsiteX3" fmla="*/ 6683 w 123062"/>
                    <a:gd name="connsiteY3" fmla="*/ 131464 h 242256"/>
                    <a:gd name="connsiteX4" fmla="*/ 56242 w 123062"/>
                    <a:gd name="connsiteY4" fmla="*/ 0 h 242256"/>
                    <a:gd name="connsiteX0" fmla="*/ 60207 w 126271"/>
                    <a:gd name="connsiteY0" fmla="*/ 0 h 245111"/>
                    <a:gd name="connsiteX1" fmla="*/ 96391 w 126271"/>
                    <a:gd name="connsiteY1" fmla="*/ 74324 h 245111"/>
                    <a:gd name="connsiteX2" fmla="*/ 112508 w 126271"/>
                    <a:gd name="connsiteY2" fmla="*/ 139084 h 245111"/>
                    <a:gd name="connsiteX3" fmla="*/ 10648 w 126271"/>
                    <a:gd name="connsiteY3" fmla="*/ 131464 h 245111"/>
                    <a:gd name="connsiteX4" fmla="*/ 60207 w 126271"/>
                    <a:gd name="connsiteY4" fmla="*/ 0 h 245111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02" h="238058">
                      <a:moveTo>
                        <a:pt x="57178" y="0"/>
                      </a:moveTo>
                      <a:cubicBezTo>
                        <a:pt x="91549" y="46478"/>
                        <a:pt x="94178" y="58782"/>
                        <a:pt x="93362" y="74324"/>
                      </a:cubicBezTo>
                      <a:cubicBezTo>
                        <a:pt x="86810" y="108973"/>
                        <a:pt x="100782" y="117757"/>
                        <a:pt x="109479" y="139084"/>
                      </a:cubicBezTo>
                      <a:cubicBezTo>
                        <a:pt x="181380" y="276638"/>
                        <a:pt x="-43423" y="267754"/>
                        <a:pt x="7619" y="131464"/>
                      </a:cubicBezTo>
                      <a:cubicBezTo>
                        <a:pt x="20387" y="107890"/>
                        <a:pt x="72545" y="75717"/>
                        <a:pt x="57178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3276600" y="0"/>
              <a:ext cx="2113200" cy="1774793"/>
              <a:chOff x="0" y="0"/>
              <a:chExt cx="2113200" cy="1774570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flipV="1">
                <a:off x="1050242" y="1082682"/>
                <a:ext cx="0" cy="7197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Group 27"/>
              <p:cNvGrpSpPr/>
              <p:nvPr/>
            </p:nvGrpSpPr>
            <p:grpSpPr>
              <a:xfrm>
                <a:off x="68935" y="1325981"/>
                <a:ext cx="1970371" cy="448589"/>
                <a:chOff x="0" y="0"/>
                <a:chExt cx="1970371" cy="448589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0" y="5024"/>
                  <a:ext cx="1970371" cy="443565"/>
                </a:xfrm>
                <a:custGeom>
                  <a:avLst/>
                  <a:gdLst>
                    <a:gd name="connsiteX0" fmla="*/ 0 w 1970370"/>
                    <a:gd name="connsiteY0" fmla="*/ 18566 h 438633"/>
                    <a:gd name="connsiteX1" fmla="*/ 336518 w 1970370"/>
                    <a:gd name="connsiteY1" fmla="*/ 25528 h 438633"/>
                    <a:gd name="connsiteX2" fmla="*/ 898154 w 1970370"/>
                    <a:gd name="connsiteY2" fmla="*/ 0 h 438633"/>
                    <a:gd name="connsiteX3" fmla="*/ 1573511 w 1970370"/>
                    <a:gd name="connsiteY3" fmla="*/ 51057 h 438633"/>
                    <a:gd name="connsiteX4" fmla="*/ 1970370 w 1970370"/>
                    <a:gd name="connsiteY4" fmla="*/ 23208 h 438633"/>
                    <a:gd name="connsiteX5" fmla="*/ 1970370 w 1970370"/>
                    <a:gd name="connsiteY5" fmla="*/ 357405 h 438633"/>
                    <a:gd name="connsiteX6" fmla="*/ 1868254 w 1970370"/>
                    <a:gd name="connsiteY6" fmla="*/ 436312 h 438633"/>
                    <a:gd name="connsiteX7" fmla="*/ 74266 w 1970370"/>
                    <a:gd name="connsiteY7" fmla="*/ 438633 h 438633"/>
                    <a:gd name="connsiteX8" fmla="*/ 2321 w 1970370"/>
                    <a:gd name="connsiteY8" fmla="*/ 355084 h 438633"/>
                    <a:gd name="connsiteX9" fmla="*/ 2321 w 1970370"/>
                    <a:gd name="connsiteY9" fmla="*/ 355084 h 438633"/>
                    <a:gd name="connsiteX10" fmla="*/ 0 w 1970370"/>
                    <a:gd name="connsiteY10" fmla="*/ 18566 h 438633"/>
                    <a:gd name="connsiteX0" fmla="*/ 0 w 1970370"/>
                    <a:gd name="connsiteY0" fmla="*/ 22133 h 442200"/>
                    <a:gd name="connsiteX1" fmla="*/ 336518 w 1970370"/>
                    <a:gd name="connsiteY1" fmla="*/ 29095 h 442200"/>
                    <a:gd name="connsiteX2" fmla="*/ 898154 w 1970370"/>
                    <a:gd name="connsiteY2" fmla="*/ 3567 h 442200"/>
                    <a:gd name="connsiteX3" fmla="*/ 1573511 w 1970370"/>
                    <a:gd name="connsiteY3" fmla="*/ 54624 h 442200"/>
                    <a:gd name="connsiteX4" fmla="*/ 1970370 w 1970370"/>
                    <a:gd name="connsiteY4" fmla="*/ 26775 h 442200"/>
                    <a:gd name="connsiteX5" fmla="*/ 1970370 w 1970370"/>
                    <a:gd name="connsiteY5" fmla="*/ 360972 h 442200"/>
                    <a:gd name="connsiteX6" fmla="*/ 1868254 w 1970370"/>
                    <a:gd name="connsiteY6" fmla="*/ 439879 h 442200"/>
                    <a:gd name="connsiteX7" fmla="*/ 74266 w 1970370"/>
                    <a:gd name="connsiteY7" fmla="*/ 442200 h 442200"/>
                    <a:gd name="connsiteX8" fmla="*/ 2321 w 1970370"/>
                    <a:gd name="connsiteY8" fmla="*/ 358651 h 442200"/>
                    <a:gd name="connsiteX9" fmla="*/ 2321 w 1970370"/>
                    <a:gd name="connsiteY9" fmla="*/ 358651 h 442200"/>
                    <a:gd name="connsiteX10" fmla="*/ 0 w 1970370"/>
                    <a:gd name="connsiteY10" fmla="*/ 22133 h 442200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79228 w 1970370"/>
                    <a:gd name="connsiteY3" fmla="*/ 35563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1"/>
                    <a:gd name="connsiteY0" fmla="*/ 22134 h 442201"/>
                    <a:gd name="connsiteX1" fmla="*/ 336518 w 1970371"/>
                    <a:gd name="connsiteY1" fmla="*/ 29096 h 442201"/>
                    <a:gd name="connsiteX2" fmla="*/ 898154 w 1970371"/>
                    <a:gd name="connsiteY2" fmla="*/ 3568 h 442201"/>
                    <a:gd name="connsiteX3" fmla="*/ 1586850 w 1970371"/>
                    <a:gd name="connsiteY3" fmla="*/ 43188 h 442201"/>
                    <a:gd name="connsiteX4" fmla="*/ 1970370 w 1970371"/>
                    <a:gd name="connsiteY4" fmla="*/ 26776 h 442201"/>
                    <a:gd name="connsiteX5" fmla="*/ 1970370 w 1970371"/>
                    <a:gd name="connsiteY5" fmla="*/ 360973 h 442201"/>
                    <a:gd name="connsiteX6" fmla="*/ 1868254 w 1970371"/>
                    <a:gd name="connsiteY6" fmla="*/ 439880 h 442201"/>
                    <a:gd name="connsiteX7" fmla="*/ 74266 w 1970371"/>
                    <a:gd name="connsiteY7" fmla="*/ 442201 h 442201"/>
                    <a:gd name="connsiteX8" fmla="*/ 2321 w 1970371"/>
                    <a:gd name="connsiteY8" fmla="*/ 358652 h 442201"/>
                    <a:gd name="connsiteX9" fmla="*/ 2321 w 1970371"/>
                    <a:gd name="connsiteY9" fmla="*/ 358652 h 442201"/>
                    <a:gd name="connsiteX10" fmla="*/ 0 w 1970371"/>
                    <a:gd name="connsiteY10" fmla="*/ 22134 h 442201"/>
                    <a:gd name="connsiteX0" fmla="*/ 0 w 1970371"/>
                    <a:gd name="connsiteY0" fmla="*/ 22134 h 443276"/>
                    <a:gd name="connsiteX1" fmla="*/ 336518 w 1970371"/>
                    <a:gd name="connsiteY1" fmla="*/ 29096 h 443276"/>
                    <a:gd name="connsiteX2" fmla="*/ 898154 w 1970371"/>
                    <a:gd name="connsiteY2" fmla="*/ 3568 h 443276"/>
                    <a:gd name="connsiteX3" fmla="*/ 1586850 w 1970371"/>
                    <a:gd name="connsiteY3" fmla="*/ 43188 h 443276"/>
                    <a:gd name="connsiteX4" fmla="*/ 1970370 w 1970371"/>
                    <a:gd name="connsiteY4" fmla="*/ 26776 h 443276"/>
                    <a:gd name="connsiteX5" fmla="*/ 1970370 w 1970371"/>
                    <a:gd name="connsiteY5" fmla="*/ 360973 h 443276"/>
                    <a:gd name="connsiteX6" fmla="*/ 1868254 w 1970371"/>
                    <a:gd name="connsiteY6" fmla="*/ 439880 h 443276"/>
                    <a:gd name="connsiteX7" fmla="*/ 74266 w 1970371"/>
                    <a:gd name="connsiteY7" fmla="*/ 442201 h 443276"/>
                    <a:gd name="connsiteX8" fmla="*/ 2321 w 1970371"/>
                    <a:gd name="connsiteY8" fmla="*/ 358652 h 443276"/>
                    <a:gd name="connsiteX9" fmla="*/ 2321 w 1970371"/>
                    <a:gd name="connsiteY9" fmla="*/ 358652 h 443276"/>
                    <a:gd name="connsiteX10" fmla="*/ 0 w 1970371"/>
                    <a:gd name="connsiteY10" fmla="*/ 22134 h 443276"/>
                    <a:gd name="connsiteX0" fmla="*/ 0 w 1970371"/>
                    <a:gd name="connsiteY0" fmla="*/ 22134 h 443898"/>
                    <a:gd name="connsiteX1" fmla="*/ 336518 w 1970371"/>
                    <a:gd name="connsiteY1" fmla="*/ 29096 h 443898"/>
                    <a:gd name="connsiteX2" fmla="*/ 898154 w 1970371"/>
                    <a:gd name="connsiteY2" fmla="*/ 3568 h 443898"/>
                    <a:gd name="connsiteX3" fmla="*/ 1586850 w 1970371"/>
                    <a:gd name="connsiteY3" fmla="*/ 43188 h 443898"/>
                    <a:gd name="connsiteX4" fmla="*/ 1970370 w 1970371"/>
                    <a:gd name="connsiteY4" fmla="*/ 26776 h 443898"/>
                    <a:gd name="connsiteX5" fmla="*/ 1970370 w 1970371"/>
                    <a:gd name="connsiteY5" fmla="*/ 360973 h 443898"/>
                    <a:gd name="connsiteX6" fmla="*/ 1868254 w 1970371"/>
                    <a:gd name="connsiteY6" fmla="*/ 439880 h 443898"/>
                    <a:gd name="connsiteX7" fmla="*/ 74266 w 1970371"/>
                    <a:gd name="connsiteY7" fmla="*/ 442201 h 443898"/>
                    <a:gd name="connsiteX8" fmla="*/ 2321 w 1970371"/>
                    <a:gd name="connsiteY8" fmla="*/ 358652 h 443898"/>
                    <a:gd name="connsiteX9" fmla="*/ 2321 w 1970371"/>
                    <a:gd name="connsiteY9" fmla="*/ 358652 h 443898"/>
                    <a:gd name="connsiteX10" fmla="*/ 0 w 1970371"/>
                    <a:gd name="connsiteY10" fmla="*/ 22134 h 443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70371" h="443898">
                      <a:moveTo>
                        <a:pt x="0" y="22134"/>
                      </a:moveTo>
                      <a:cubicBezTo>
                        <a:pt x="55700" y="-32792"/>
                        <a:pt x="186826" y="32190"/>
                        <a:pt x="336518" y="29096"/>
                      </a:cubicBezTo>
                      <a:cubicBezTo>
                        <a:pt x="486210" y="26002"/>
                        <a:pt x="689765" y="1219"/>
                        <a:pt x="898154" y="3568"/>
                      </a:cubicBezTo>
                      <a:cubicBezTo>
                        <a:pt x="1106543" y="5917"/>
                        <a:pt x="1359825" y="32523"/>
                        <a:pt x="1586850" y="43188"/>
                      </a:cubicBezTo>
                      <a:cubicBezTo>
                        <a:pt x="1811969" y="60207"/>
                        <a:pt x="1904227" y="-24282"/>
                        <a:pt x="1970370" y="26776"/>
                      </a:cubicBezTo>
                      <a:lnTo>
                        <a:pt x="1970370" y="360973"/>
                      </a:lnTo>
                      <a:cubicBezTo>
                        <a:pt x="1970631" y="423490"/>
                        <a:pt x="1928971" y="449793"/>
                        <a:pt x="1868254" y="439880"/>
                      </a:cubicBezTo>
                      <a:lnTo>
                        <a:pt x="74266" y="442201"/>
                      </a:lnTo>
                      <a:cubicBezTo>
                        <a:pt x="29323" y="452472"/>
                        <a:pt x="-4186" y="415080"/>
                        <a:pt x="2321" y="358652"/>
                      </a:cubicBezTo>
                      <a:lnTo>
                        <a:pt x="2321" y="358652"/>
                      </a:lnTo>
                      <a:cubicBezTo>
                        <a:pt x="3095" y="249574"/>
                        <a:pt x="3868" y="140495"/>
                        <a:pt x="0" y="22134"/>
                      </a:cubicBezTo>
                      <a:close/>
                    </a:path>
                  </a:pathLst>
                </a:custGeom>
                <a:pattFill prst="pct5">
                  <a:fgClr>
                    <a:schemeClr val="tx1"/>
                  </a:fgClr>
                  <a:bgClr>
                    <a:schemeClr val="bg1"/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0" y="0"/>
                  <a:ext cx="1964626" cy="40173"/>
                </a:xfrm>
                <a:custGeom>
                  <a:avLst/>
                  <a:gdLst>
                    <a:gd name="connsiteX0" fmla="*/ 0 w 1970370"/>
                    <a:gd name="connsiteY0" fmla="*/ 18566 h 438633"/>
                    <a:gd name="connsiteX1" fmla="*/ 336518 w 1970370"/>
                    <a:gd name="connsiteY1" fmla="*/ 25528 h 438633"/>
                    <a:gd name="connsiteX2" fmla="*/ 898154 w 1970370"/>
                    <a:gd name="connsiteY2" fmla="*/ 0 h 438633"/>
                    <a:gd name="connsiteX3" fmla="*/ 1573511 w 1970370"/>
                    <a:gd name="connsiteY3" fmla="*/ 51057 h 438633"/>
                    <a:gd name="connsiteX4" fmla="*/ 1970370 w 1970370"/>
                    <a:gd name="connsiteY4" fmla="*/ 23208 h 438633"/>
                    <a:gd name="connsiteX5" fmla="*/ 1970370 w 1970370"/>
                    <a:gd name="connsiteY5" fmla="*/ 357405 h 438633"/>
                    <a:gd name="connsiteX6" fmla="*/ 1868254 w 1970370"/>
                    <a:gd name="connsiteY6" fmla="*/ 436312 h 438633"/>
                    <a:gd name="connsiteX7" fmla="*/ 74266 w 1970370"/>
                    <a:gd name="connsiteY7" fmla="*/ 438633 h 438633"/>
                    <a:gd name="connsiteX8" fmla="*/ 2321 w 1970370"/>
                    <a:gd name="connsiteY8" fmla="*/ 355084 h 438633"/>
                    <a:gd name="connsiteX9" fmla="*/ 2321 w 1970370"/>
                    <a:gd name="connsiteY9" fmla="*/ 355084 h 438633"/>
                    <a:gd name="connsiteX10" fmla="*/ 0 w 1970370"/>
                    <a:gd name="connsiteY10" fmla="*/ 18566 h 438633"/>
                    <a:gd name="connsiteX0" fmla="*/ 0 w 1970370"/>
                    <a:gd name="connsiteY0" fmla="*/ 22133 h 442200"/>
                    <a:gd name="connsiteX1" fmla="*/ 336518 w 1970370"/>
                    <a:gd name="connsiteY1" fmla="*/ 29095 h 442200"/>
                    <a:gd name="connsiteX2" fmla="*/ 898154 w 1970370"/>
                    <a:gd name="connsiteY2" fmla="*/ 3567 h 442200"/>
                    <a:gd name="connsiteX3" fmla="*/ 1573511 w 1970370"/>
                    <a:gd name="connsiteY3" fmla="*/ 54624 h 442200"/>
                    <a:gd name="connsiteX4" fmla="*/ 1970370 w 1970370"/>
                    <a:gd name="connsiteY4" fmla="*/ 26775 h 442200"/>
                    <a:gd name="connsiteX5" fmla="*/ 1970370 w 1970370"/>
                    <a:gd name="connsiteY5" fmla="*/ 360972 h 442200"/>
                    <a:gd name="connsiteX6" fmla="*/ 1868254 w 1970370"/>
                    <a:gd name="connsiteY6" fmla="*/ 439879 h 442200"/>
                    <a:gd name="connsiteX7" fmla="*/ 74266 w 1970370"/>
                    <a:gd name="connsiteY7" fmla="*/ 442200 h 442200"/>
                    <a:gd name="connsiteX8" fmla="*/ 2321 w 1970370"/>
                    <a:gd name="connsiteY8" fmla="*/ 358651 h 442200"/>
                    <a:gd name="connsiteX9" fmla="*/ 2321 w 1970370"/>
                    <a:gd name="connsiteY9" fmla="*/ 358651 h 442200"/>
                    <a:gd name="connsiteX10" fmla="*/ 0 w 1970370"/>
                    <a:gd name="connsiteY10" fmla="*/ 22133 h 442200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79228 w 1970370"/>
                    <a:gd name="connsiteY3" fmla="*/ 35563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1"/>
                    <a:gd name="connsiteY0" fmla="*/ 22134 h 442201"/>
                    <a:gd name="connsiteX1" fmla="*/ 336518 w 1970371"/>
                    <a:gd name="connsiteY1" fmla="*/ 29096 h 442201"/>
                    <a:gd name="connsiteX2" fmla="*/ 898154 w 1970371"/>
                    <a:gd name="connsiteY2" fmla="*/ 3568 h 442201"/>
                    <a:gd name="connsiteX3" fmla="*/ 1586850 w 1970371"/>
                    <a:gd name="connsiteY3" fmla="*/ 43188 h 442201"/>
                    <a:gd name="connsiteX4" fmla="*/ 1970370 w 1970371"/>
                    <a:gd name="connsiteY4" fmla="*/ 26776 h 442201"/>
                    <a:gd name="connsiteX5" fmla="*/ 1970370 w 1970371"/>
                    <a:gd name="connsiteY5" fmla="*/ 360973 h 442201"/>
                    <a:gd name="connsiteX6" fmla="*/ 1868254 w 1970371"/>
                    <a:gd name="connsiteY6" fmla="*/ 439880 h 442201"/>
                    <a:gd name="connsiteX7" fmla="*/ 74266 w 1970371"/>
                    <a:gd name="connsiteY7" fmla="*/ 442201 h 442201"/>
                    <a:gd name="connsiteX8" fmla="*/ 2321 w 1970371"/>
                    <a:gd name="connsiteY8" fmla="*/ 358652 h 442201"/>
                    <a:gd name="connsiteX9" fmla="*/ 2321 w 1970371"/>
                    <a:gd name="connsiteY9" fmla="*/ 358652 h 442201"/>
                    <a:gd name="connsiteX10" fmla="*/ 0 w 1970371"/>
                    <a:gd name="connsiteY10" fmla="*/ 22134 h 442201"/>
                    <a:gd name="connsiteX0" fmla="*/ 0 w 1970371"/>
                    <a:gd name="connsiteY0" fmla="*/ 22134 h 443276"/>
                    <a:gd name="connsiteX1" fmla="*/ 336518 w 1970371"/>
                    <a:gd name="connsiteY1" fmla="*/ 29096 h 443276"/>
                    <a:gd name="connsiteX2" fmla="*/ 898154 w 1970371"/>
                    <a:gd name="connsiteY2" fmla="*/ 3568 h 443276"/>
                    <a:gd name="connsiteX3" fmla="*/ 1586850 w 1970371"/>
                    <a:gd name="connsiteY3" fmla="*/ 43188 h 443276"/>
                    <a:gd name="connsiteX4" fmla="*/ 1970370 w 1970371"/>
                    <a:gd name="connsiteY4" fmla="*/ 26776 h 443276"/>
                    <a:gd name="connsiteX5" fmla="*/ 1970370 w 1970371"/>
                    <a:gd name="connsiteY5" fmla="*/ 360973 h 443276"/>
                    <a:gd name="connsiteX6" fmla="*/ 1868254 w 1970371"/>
                    <a:gd name="connsiteY6" fmla="*/ 439880 h 443276"/>
                    <a:gd name="connsiteX7" fmla="*/ 74266 w 1970371"/>
                    <a:gd name="connsiteY7" fmla="*/ 442201 h 443276"/>
                    <a:gd name="connsiteX8" fmla="*/ 2321 w 1970371"/>
                    <a:gd name="connsiteY8" fmla="*/ 358652 h 443276"/>
                    <a:gd name="connsiteX9" fmla="*/ 2321 w 1970371"/>
                    <a:gd name="connsiteY9" fmla="*/ 358652 h 443276"/>
                    <a:gd name="connsiteX10" fmla="*/ 0 w 1970371"/>
                    <a:gd name="connsiteY10" fmla="*/ 22134 h 443276"/>
                    <a:gd name="connsiteX0" fmla="*/ 0 w 1970371"/>
                    <a:gd name="connsiteY0" fmla="*/ 22134 h 443898"/>
                    <a:gd name="connsiteX1" fmla="*/ 336518 w 1970371"/>
                    <a:gd name="connsiteY1" fmla="*/ 29096 h 443898"/>
                    <a:gd name="connsiteX2" fmla="*/ 898154 w 1970371"/>
                    <a:gd name="connsiteY2" fmla="*/ 3568 h 443898"/>
                    <a:gd name="connsiteX3" fmla="*/ 1586850 w 1970371"/>
                    <a:gd name="connsiteY3" fmla="*/ 43188 h 443898"/>
                    <a:gd name="connsiteX4" fmla="*/ 1970370 w 1970371"/>
                    <a:gd name="connsiteY4" fmla="*/ 26776 h 443898"/>
                    <a:gd name="connsiteX5" fmla="*/ 1970370 w 1970371"/>
                    <a:gd name="connsiteY5" fmla="*/ 360973 h 443898"/>
                    <a:gd name="connsiteX6" fmla="*/ 1868254 w 1970371"/>
                    <a:gd name="connsiteY6" fmla="*/ 439880 h 443898"/>
                    <a:gd name="connsiteX7" fmla="*/ 74266 w 1970371"/>
                    <a:gd name="connsiteY7" fmla="*/ 442201 h 443898"/>
                    <a:gd name="connsiteX8" fmla="*/ 2321 w 1970371"/>
                    <a:gd name="connsiteY8" fmla="*/ 358652 h 443898"/>
                    <a:gd name="connsiteX9" fmla="*/ 2321 w 1970371"/>
                    <a:gd name="connsiteY9" fmla="*/ 358652 h 443898"/>
                    <a:gd name="connsiteX10" fmla="*/ 0 w 1970371"/>
                    <a:gd name="connsiteY10" fmla="*/ 22134 h 443898"/>
                    <a:gd name="connsiteX0" fmla="*/ 0 w 1970370"/>
                    <a:gd name="connsiteY0" fmla="*/ 22134 h 443898"/>
                    <a:gd name="connsiteX1" fmla="*/ 336518 w 1970370"/>
                    <a:gd name="connsiteY1" fmla="*/ 29096 h 443898"/>
                    <a:gd name="connsiteX2" fmla="*/ 898154 w 1970370"/>
                    <a:gd name="connsiteY2" fmla="*/ 3568 h 443898"/>
                    <a:gd name="connsiteX3" fmla="*/ 1586850 w 1970370"/>
                    <a:gd name="connsiteY3" fmla="*/ 43188 h 443898"/>
                    <a:gd name="connsiteX4" fmla="*/ 1970370 w 1970370"/>
                    <a:gd name="connsiteY4" fmla="*/ 26776 h 443898"/>
                    <a:gd name="connsiteX5" fmla="*/ 1970370 w 1970370"/>
                    <a:gd name="connsiteY5" fmla="*/ 360973 h 443898"/>
                    <a:gd name="connsiteX6" fmla="*/ 74266 w 1970370"/>
                    <a:gd name="connsiteY6" fmla="*/ 442201 h 443898"/>
                    <a:gd name="connsiteX7" fmla="*/ 2321 w 1970370"/>
                    <a:gd name="connsiteY7" fmla="*/ 358652 h 443898"/>
                    <a:gd name="connsiteX8" fmla="*/ 2321 w 1970370"/>
                    <a:gd name="connsiteY8" fmla="*/ 358652 h 443898"/>
                    <a:gd name="connsiteX9" fmla="*/ 0 w 1970370"/>
                    <a:gd name="connsiteY9" fmla="*/ 22134 h 443898"/>
                    <a:gd name="connsiteX0" fmla="*/ 0 w 1970370"/>
                    <a:gd name="connsiteY0" fmla="*/ 22134 h 385051"/>
                    <a:gd name="connsiteX1" fmla="*/ 336518 w 1970370"/>
                    <a:gd name="connsiteY1" fmla="*/ 29096 h 385051"/>
                    <a:gd name="connsiteX2" fmla="*/ 898154 w 1970370"/>
                    <a:gd name="connsiteY2" fmla="*/ 3568 h 385051"/>
                    <a:gd name="connsiteX3" fmla="*/ 1586850 w 1970370"/>
                    <a:gd name="connsiteY3" fmla="*/ 43188 h 385051"/>
                    <a:gd name="connsiteX4" fmla="*/ 1970370 w 1970370"/>
                    <a:gd name="connsiteY4" fmla="*/ 26776 h 385051"/>
                    <a:gd name="connsiteX5" fmla="*/ 1970370 w 1970370"/>
                    <a:gd name="connsiteY5" fmla="*/ 360973 h 385051"/>
                    <a:gd name="connsiteX6" fmla="*/ 2321 w 1970370"/>
                    <a:gd name="connsiteY6" fmla="*/ 358652 h 385051"/>
                    <a:gd name="connsiteX7" fmla="*/ 2321 w 1970370"/>
                    <a:gd name="connsiteY7" fmla="*/ 358652 h 385051"/>
                    <a:gd name="connsiteX8" fmla="*/ 0 w 1970370"/>
                    <a:gd name="connsiteY8" fmla="*/ 22134 h 385051"/>
                    <a:gd name="connsiteX0" fmla="*/ 0 w 1970370"/>
                    <a:gd name="connsiteY0" fmla="*/ 22134 h 385051"/>
                    <a:gd name="connsiteX1" fmla="*/ 336518 w 1970370"/>
                    <a:gd name="connsiteY1" fmla="*/ 29096 h 385051"/>
                    <a:gd name="connsiteX2" fmla="*/ 898154 w 1970370"/>
                    <a:gd name="connsiteY2" fmla="*/ 3568 h 385051"/>
                    <a:gd name="connsiteX3" fmla="*/ 1586850 w 1970370"/>
                    <a:gd name="connsiteY3" fmla="*/ 43188 h 385051"/>
                    <a:gd name="connsiteX4" fmla="*/ 1970370 w 1970370"/>
                    <a:gd name="connsiteY4" fmla="*/ 26776 h 385051"/>
                    <a:gd name="connsiteX5" fmla="*/ 1970370 w 1970370"/>
                    <a:gd name="connsiteY5" fmla="*/ 360973 h 385051"/>
                    <a:gd name="connsiteX6" fmla="*/ 2321 w 1970370"/>
                    <a:gd name="connsiteY6" fmla="*/ 358652 h 385051"/>
                    <a:gd name="connsiteX7" fmla="*/ 0 w 1970370"/>
                    <a:gd name="connsiteY7" fmla="*/ 22134 h 385051"/>
                    <a:gd name="connsiteX0" fmla="*/ 84602 w 2054972"/>
                    <a:gd name="connsiteY0" fmla="*/ 22304 h 361143"/>
                    <a:gd name="connsiteX1" fmla="*/ 421120 w 2054972"/>
                    <a:gd name="connsiteY1" fmla="*/ 29266 h 361143"/>
                    <a:gd name="connsiteX2" fmla="*/ 982756 w 2054972"/>
                    <a:gd name="connsiteY2" fmla="*/ 3738 h 361143"/>
                    <a:gd name="connsiteX3" fmla="*/ 1671452 w 2054972"/>
                    <a:gd name="connsiteY3" fmla="*/ 43358 h 361143"/>
                    <a:gd name="connsiteX4" fmla="*/ 2054972 w 2054972"/>
                    <a:gd name="connsiteY4" fmla="*/ 26946 h 361143"/>
                    <a:gd name="connsiteX5" fmla="*/ 2054972 w 2054972"/>
                    <a:gd name="connsiteY5" fmla="*/ 361143 h 361143"/>
                    <a:gd name="connsiteX6" fmla="*/ 84602 w 2054972"/>
                    <a:gd name="connsiteY6" fmla="*/ 22304 h 361143"/>
                    <a:gd name="connsiteX0" fmla="*/ 84602 w 2054972"/>
                    <a:gd name="connsiteY0" fmla="*/ 22304 h 45663"/>
                    <a:gd name="connsiteX1" fmla="*/ 421120 w 2054972"/>
                    <a:gd name="connsiteY1" fmla="*/ 29266 h 45663"/>
                    <a:gd name="connsiteX2" fmla="*/ 982756 w 2054972"/>
                    <a:gd name="connsiteY2" fmla="*/ 3738 h 45663"/>
                    <a:gd name="connsiteX3" fmla="*/ 1671452 w 2054972"/>
                    <a:gd name="connsiteY3" fmla="*/ 43358 h 45663"/>
                    <a:gd name="connsiteX4" fmla="*/ 2054972 w 2054972"/>
                    <a:gd name="connsiteY4" fmla="*/ 26946 h 45663"/>
                    <a:gd name="connsiteX5" fmla="*/ 84602 w 2054972"/>
                    <a:gd name="connsiteY5" fmla="*/ 22304 h 45663"/>
                    <a:gd name="connsiteX0" fmla="*/ 2054972 w 2146412"/>
                    <a:gd name="connsiteY0" fmla="*/ 26946 h 118386"/>
                    <a:gd name="connsiteX1" fmla="*/ 84602 w 2146412"/>
                    <a:gd name="connsiteY1" fmla="*/ 22304 h 118386"/>
                    <a:gd name="connsiteX2" fmla="*/ 421120 w 2146412"/>
                    <a:gd name="connsiteY2" fmla="*/ 29266 h 118386"/>
                    <a:gd name="connsiteX3" fmla="*/ 982756 w 2146412"/>
                    <a:gd name="connsiteY3" fmla="*/ 3738 h 118386"/>
                    <a:gd name="connsiteX4" fmla="*/ 1671452 w 2146412"/>
                    <a:gd name="connsiteY4" fmla="*/ 43358 h 118386"/>
                    <a:gd name="connsiteX5" fmla="*/ 2146412 w 2146412"/>
                    <a:gd name="connsiteY5" fmla="*/ 118386 h 118386"/>
                    <a:gd name="connsiteX0" fmla="*/ 2026396 w 2146412"/>
                    <a:gd name="connsiteY0" fmla="*/ 0 h 165909"/>
                    <a:gd name="connsiteX1" fmla="*/ 84602 w 2146412"/>
                    <a:gd name="connsiteY1" fmla="*/ 69827 h 165909"/>
                    <a:gd name="connsiteX2" fmla="*/ 421120 w 2146412"/>
                    <a:gd name="connsiteY2" fmla="*/ 76789 h 165909"/>
                    <a:gd name="connsiteX3" fmla="*/ 982756 w 2146412"/>
                    <a:gd name="connsiteY3" fmla="*/ 51261 h 165909"/>
                    <a:gd name="connsiteX4" fmla="*/ 1671452 w 2146412"/>
                    <a:gd name="connsiteY4" fmla="*/ 90881 h 165909"/>
                    <a:gd name="connsiteX5" fmla="*/ 2146412 w 2146412"/>
                    <a:gd name="connsiteY5" fmla="*/ 165909 h 165909"/>
                    <a:gd name="connsiteX0" fmla="*/ 84602 w 2146412"/>
                    <a:gd name="connsiteY0" fmla="*/ 22305 h 118387"/>
                    <a:gd name="connsiteX1" fmla="*/ 421120 w 2146412"/>
                    <a:gd name="connsiteY1" fmla="*/ 29267 h 118387"/>
                    <a:gd name="connsiteX2" fmla="*/ 982756 w 2146412"/>
                    <a:gd name="connsiteY2" fmla="*/ 3739 h 118387"/>
                    <a:gd name="connsiteX3" fmla="*/ 1671452 w 2146412"/>
                    <a:gd name="connsiteY3" fmla="*/ 43359 h 118387"/>
                    <a:gd name="connsiteX4" fmla="*/ 2146412 w 2146412"/>
                    <a:gd name="connsiteY4" fmla="*/ 118387 h 118387"/>
                    <a:gd name="connsiteX0" fmla="*/ 0 w 2061810"/>
                    <a:gd name="connsiteY0" fmla="*/ 18723 h 114805"/>
                    <a:gd name="connsiteX1" fmla="*/ 336518 w 2061810"/>
                    <a:gd name="connsiteY1" fmla="*/ 25685 h 114805"/>
                    <a:gd name="connsiteX2" fmla="*/ 898154 w 2061810"/>
                    <a:gd name="connsiteY2" fmla="*/ 157 h 114805"/>
                    <a:gd name="connsiteX3" fmla="*/ 1586850 w 2061810"/>
                    <a:gd name="connsiteY3" fmla="*/ 39777 h 114805"/>
                    <a:gd name="connsiteX4" fmla="*/ 2061810 w 2061810"/>
                    <a:gd name="connsiteY4" fmla="*/ 114805 h 114805"/>
                    <a:gd name="connsiteX0" fmla="*/ 0 w 2061810"/>
                    <a:gd name="connsiteY0" fmla="*/ 18723 h 114805"/>
                    <a:gd name="connsiteX1" fmla="*/ 336518 w 2061810"/>
                    <a:gd name="connsiteY1" fmla="*/ 25685 h 114805"/>
                    <a:gd name="connsiteX2" fmla="*/ 898154 w 2061810"/>
                    <a:gd name="connsiteY2" fmla="*/ 157 h 114805"/>
                    <a:gd name="connsiteX3" fmla="*/ 1586850 w 2061810"/>
                    <a:gd name="connsiteY3" fmla="*/ 39777 h 114805"/>
                    <a:gd name="connsiteX4" fmla="*/ 2061810 w 2061810"/>
                    <a:gd name="connsiteY4" fmla="*/ 114805 h 114805"/>
                    <a:gd name="connsiteX0" fmla="*/ 0 w 1966532"/>
                    <a:gd name="connsiteY0" fmla="*/ 39016 h 62388"/>
                    <a:gd name="connsiteX1" fmla="*/ 336518 w 1966532"/>
                    <a:gd name="connsiteY1" fmla="*/ 45978 h 62388"/>
                    <a:gd name="connsiteX2" fmla="*/ 898154 w 1966532"/>
                    <a:gd name="connsiteY2" fmla="*/ 20450 h 62388"/>
                    <a:gd name="connsiteX3" fmla="*/ 1586850 w 1966532"/>
                    <a:gd name="connsiteY3" fmla="*/ 60070 h 62388"/>
                    <a:gd name="connsiteX4" fmla="*/ 1966532 w 1966532"/>
                    <a:gd name="connsiteY4" fmla="*/ 62388 h 62388"/>
                    <a:gd name="connsiteX0" fmla="*/ 0 w 1966532"/>
                    <a:gd name="connsiteY0" fmla="*/ 18723 h 42095"/>
                    <a:gd name="connsiteX1" fmla="*/ 336518 w 1966532"/>
                    <a:gd name="connsiteY1" fmla="*/ 25685 h 42095"/>
                    <a:gd name="connsiteX2" fmla="*/ 898154 w 1966532"/>
                    <a:gd name="connsiteY2" fmla="*/ 157 h 42095"/>
                    <a:gd name="connsiteX3" fmla="*/ 1586850 w 1966532"/>
                    <a:gd name="connsiteY3" fmla="*/ 39777 h 42095"/>
                    <a:gd name="connsiteX4" fmla="*/ 1966532 w 1966532"/>
                    <a:gd name="connsiteY4" fmla="*/ 42095 h 42095"/>
                    <a:gd name="connsiteX0" fmla="*/ 0 w 1964626"/>
                    <a:gd name="connsiteY0" fmla="*/ 18723 h 40203"/>
                    <a:gd name="connsiteX1" fmla="*/ 336518 w 1964626"/>
                    <a:gd name="connsiteY1" fmla="*/ 25685 h 40203"/>
                    <a:gd name="connsiteX2" fmla="*/ 898154 w 1964626"/>
                    <a:gd name="connsiteY2" fmla="*/ 157 h 40203"/>
                    <a:gd name="connsiteX3" fmla="*/ 1586850 w 1964626"/>
                    <a:gd name="connsiteY3" fmla="*/ 39777 h 40203"/>
                    <a:gd name="connsiteX4" fmla="*/ 1964626 w 1964626"/>
                    <a:gd name="connsiteY4" fmla="*/ 32528 h 40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626" h="40203">
                      <a:moveTo>
                        <a:pt x="0" y="18723"/>
                      </a:moveTo>
                      <a:cubicBezTo>
                        <a:pt x="146804" y="-337"/>
                        <a:pt x="186826" y="28779"/>
                        <a:pt x="336518" y="25685"/>
                      </a:cubicBezTo>
                      <a:cubicBezTo>
                        <a:pt x="486210" y="22591"/>
                        <a:pt x="689765" y="-2192"/>
                        <a:pt x="898154" y="157"/>
                      </a:cubicBezTo>
                      <a:cubicBezTo>
                        <a:pt x="1106543" y="2506"/>
                        <a:pt x="1409105" y="34382"/>
                        <a:pt x="1586850" y="39777"/>
                      </a:cubicBezTo>
                      <a:cubicBezTo>
                        <a:pt x="1764595" y="45172"/>
                        <a:pt x="1871832" y="-3019"/>
                        <a:pt x="1964626" y="32528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0" y="1277321"/>
                <a:ext cx="2113200" cy="496427"/>
                <a:chOff x="0" y="0"/>
                <a:chExt cx="1965452" cy="459740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0" y="0"/>
                  <a:ext cx="1099820" cy="45974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0314" h="460248">
                      <a:moveTo>
                        <a:pt x="0" y="0"/>
                      </a:moveTo>
                      <a:lnTo>
                        <a:pt x="30466" y="0"/>
                      </a:lnTo>
                      <a:cubicBezTo>
                        <a:pt x="54855" y="-13"/>
                        <a:pt x="67048" y="15230"/>
                        <a:pt x="67042" y="36576"/>
                      </a:cubicBezTo>
                      <a:lnTo>
                        <a:pt x="67042" y="393192"/>
                      </a:lnTo>
                      <a:cubicBezTo>
                        <a:pt x="66524" y="429275"/>
                        <a:pt x="87351" y="454679"/>
                        <a:pt x="134098" y="460248"/>
                      </a:cubicBezTo>
                      <a:lnTo>
                        <a:pt x="1100314" y="46024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 flipH="1">
                  <a:off x="865632" y="0"/>
                  <a:ext cx="1099820" cy="45974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0314" h="460248">
                      <a:moveTo>
                        <a:pt x="0" y="0"/>
                      </a:moveTo>
                      <a:lnTo>
                        <a:pt x="30466" y="0"/>
                      </a:lnTo>
                      <a:cubicBezTo>
                        <a:pt x="54855" y="-13"/>
                        <a:pt x="67048" y="15230"/>
                        <a:pt x="67042" y="36576"/>
                      </a:cubicBezTo>
                      <a:lnTo>
                        <a:pt x="67042" y="393192"/>
                      </a:lnTo>
                      <a:cubicBezTo>
                        <a:pt x="66524" y="429275"/>
                        <a:pt x="87351" y="454679"/>
                        <a:pt x="134098" y="460248"/>
                      </a:cubicBezTo>
                      <a:lnTo>
                        <a:pt x="1100314" y="46024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30" name="Group 29"/>
              <p:cNvGrpSpPr>
                <a:grpSpLocks noChangeAspect="1"/>
              </p:cNvGrpSpPr>
              <p:nvPr/>
            </p:nvGrpSpPr>
            <p:grpSpPr>
              <a:xfrm>
                <a:off x="675155" y="0"/>
                <a:ext cx="752399" cy="1460502"/>
                <a:chOff x="0" y="0"/>
                <a:chExt cx="750577" cy="1460820"/>
              </a:xfrm>
            </p:grpSpPr>
            <p:sp>
              <p:nvSpPr>
                <p:cNvPr id="35" name="Freeform 34"/>
                <p:cNvSpPr/>
                <p:nvPr/>
              </p:nvSpPr>
              <p:spPr>
                <a:xfrm flipV="1">
                  <a:off x="0" y="0"/>
                  <a:ext cx="375285" cy="146082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  <a:gd name="connsiteX0" fmla="*/ 0 w 1069848"/>
                    <a:gd name="connsiteY0" fmla="*/ 0 h 460248"/>
                    <a:gd name="connsiteX1" fmla="*/ 36576 w 1069848"/>
                    <a:gd name="connsiteY1" fmla="*/ 36576 h 460248"/>
                    <a:gd name="connsiteX2" fmla="*/ 36576 w 1069848"/>
                    <a:gd name="connsiteY2" fmla="*/ 393192 h 460248"/>
                    <a:gd name="connsiteX3" fmla="*/ 103632 w 1069848"/>
                    <a:gd name="connsiteY3" fmla="*/ 460248 h 460248"/>
                    <a:gd name="connsiteX4" fmla="*/ 1069848 w 1069848"/>
                    <a:gd name="connsiteY4" fmla="*/ 460248 h 460248"/>
                    <a:gd name="connsiteX0" fmla="*/ 10 w 1033282"/>
                    <a:gd name="connsiteY0" fmla="*/ 0 h 423672"/>
                    <a:gd name="connsiteX1" fmla="*/ 10 w 1033282"/>
                    <a:gd name="connsiteY1" fmla="*/ 356616 h 423672"/>
                    <a:gd name="connsiteX2" fmla="*/ 67066 w 1033282"/>
                    <a:gd name="connsiteY2" fmla="*/ 423672 h 423672"/>
                    <a:gd name="connsiteX3" fmla="*/ 1033282 w 1033282"/>
                    <a:gd name="connsiteY3" fmla="*/ 423672 h 423672"/>
                    <a:gd name="connsiteX0" fmla="*/ 10 w 434902"/>
                    <a:gd name="connsiteY0" fmla="*/ 0 h 423672"/>
                    <a:gd name="connsiteX1" fmla="*/ 10 w 434902"/>
                    <a:gd name="connsiteY1" fmla="*/ 356616 h 423672"/>
                    <a:gd name="connsiteX2" fmla="*/ 67066 w 434902"/>
                    <a:gd name="connsiteY2" fmla="*/ 423672 h 423672"/>
                    <a:gd name="connsiteX3" fmla="*/ 434902 w 434902"/>
                    <a:gd name="connsiteY3" fmla="*/ 423672 h 423672"/>
                    <a:gd name="connsiteX0" fmla="*/ 0 w 434902"/>
                    <a:gd name="connsiteY0" fmla="*/ 0 h 1353341"/>
                    <a:gd name="connsiteX1" fmla="*/ 10 w 434902"/>
                    <a:gd name="connsiteY1" fmla="*/ 1286285 h 1353341"/>
                    <a:gd name="connsiteX2" fmla="*/ 67066 w 434902"/>
                    <a:gd name="connsiteY2" fmla="*/ 1353341 h 1353341"/>
                    <a:gd name="connsiteX3" fmla="*/ 434902 w 434902"/>
                    <a:gd name="connsiteY3" fmla="*/ 1353341 h 135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902" h="1353341">
                      <a:moveTo>
                        <a:pt x="0" y="0"/>
                      </a:moveTo>
                      <a:cubicBezTo>
                        <a:pt x="3" y="428762"/>
                        <a:pt x="7" y="857523"/>
                        <a:pt x="10" y="1286285"/>
                      </a:cubicBezTo>
                      <a:cubicBezTo>
                        <a:pt x="-508" y="1322368"/>
                        <a:pt x="20319" y="1347772"/>
                        <a:pt x="67066" y="1353341"/>
                      </a:cubicBezTo>
                      <a:lnTo>
                        <a:pt x="434902" y="1353341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 flipH="1" flipV="1">
                  <a:off x="375292" y="0"/>
                  <a:ext cx="375285" cy="146082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  <a:gd name="connsiteX0" fmla="*/ 0 w 1069848"/>
                    <a:gd name="connsiteY0" fmla="*/ 0 h 460248"/>
                    <a:gd name="connsiteX1" fmla="*/ 36576 w 1069848"/>
                    <a:gd name="connsiteY1" fmla="*/ 36576 h 460248"/>
                    <a:gd name="connsiteX2" fmla="*/ 36576 w 1069848"/>
                    <a:gd name="connsiteY2" fmla="*/ 393192 h 460248"/>
                    <a:gd name="connsiteX3" fmla="*/ 103632 w 1069848"/>
                    <a:gd name="connsiteY3" fmla="*/ 460248 h 460248"/>
                    <a:gd name="connsiteX4" fmla="*/ 1069848 w 1069848"/>
                    <a:gd name="connsiteY4" fmla="*/ 460248 h 460248"/>
                    <a:gd name="connsiteX0" fmla="*/ 10 w 1033282"/>
                    <a:gd name="connsiteY0" fmla="*/ 0 h 423672"/>
                    <a:gd name="connsiteX1" fmla="*/ 10 w 1033282"/>
                    <a:gd name="connsiteY1" fmla="*/ 356616 h 423672"/>
                    <a:gd name="connsiteX2" fmla="*/ 67066 w 1033282"/>
                    <a:gd name="connsiteY2" fmla="*/ 423672 h 423672"/>
                    <a:gd name="connsiteX3" fmla="*/ 1033282 w 1033282"/>
                    <a:gd name="connsiteY3" fmla="*/ 423672 h 423672"/>
                    <a:gd name="connsiteX0" fmla="*/ 10 w 434902"/>
                    <a:gd name="connsiteY0" fmla="*/ 0 h 423672"/>
                    <a:gd name="connsiteX1" fmla="*/ 10 w 434902"/>
                    <a:gd name="connsiteY1" fmla="*/ 356616 h 423672"/>
                    <a:gd name="connsiteX2" fmla="*/ 67066 w 434902"/>
                    <a:gd name="connsiteY2" fmla="*/ 423672 h 423672"/>
                    <a:gd name="connsiteX3" fmla="*/ 434902 w 434902"/>
                    <a:gd name="connsiteY3" fmla="*/ 423672 h 423672"/>
                    <a:gd name="connsiteX0" fmla="*/ 0 w 434902"/>
                    <a:gd name="connsiteY0" fmla="*/ 0 h 1353341"/>
                    <a:gd name="connsiteX1" fmla="*/ 10 w 434902"/>
                    <a:gd name="connsiteY1" fmla="*/ 1286285 h 1353341"/>
                    <a:gd name="connsiteX2" fmla="*/ 67066 w 434902"/>
                    <a:gd name="connsiteY2" fmla="*/ 1353341 h 1353341"/>
                    <a:gd name="connsiteX3" fmla="*/ 434902 w 434902"/>
                    <a:gd name="connsiteY3" fmla="*/ 1353341 h 135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902" h="1353341">
                      <a:moveTo>
                        <a:pt x="0" y="0"/>
                      </a:moveTo>
                      <a:cubicBezTo>
                        <a:pt x="3" y="428762"/>
                        <a:pt x="7" y="857523"/>
                        <a:pt x="10" y="1286285"/>
                      </a:cubicBezTo>
                      <a:cubicBezTo>
                        <a:pt x="-508" y="1322368"/>
                        <a:pt x="20319" y="1347772"/>
                        <a:pt x="67066" y="1353341"/>
                      </a:cubicBezTo>
                      <a:lnTo>
                        <a:pt x="434902" y="1353341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847492" y="1143507"/>
                <a:ext cx="402098" cy="1785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32" name="Group 31"/>
              <p:cNvGrpSpPr>
                <a:grpSpLocks noChangeAspect="1"/>
              </p:cNvGrpSpPr>
              <p:nvPr/>
            </p:nvGrpSpPr>
            <p:grpSpPr>
              <a:xfrm>
                <a:off x="989417" y="839383"/>
                <a:ext cx="122400" cy="237421"/>
                <a:chOff x="0" y="0"/>
                <a:chExt cx="123802" cy="238058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0" y="0"/>
                  <a:ext cx="123802" cy="238058"/>
                </a:xfrm>
                <a:custGeom>
                  <a:avLst/>
                  <a:gdLst>
                    <a:gd name="connsiteX0" fmla="*/ 41910 w 95250"/>
                    <a:gd name="connsiteY0" fmla="*/ 0 h 131445"/>
                    <a:gd name="connsiteX1" fmla="*/ 80010 w 95250"/>
                    <a:gd name="connsiteY1" fmla="*/ 70485 h 131445"/>
                    <a:gd name="connsiteX2" fmla="*/ 95250 w 95250"/>
                    <a:gd name="connsiteY2" fmla="*/ 131445 h 131445"/>
                    <a:gd name="connsiteX3" fmla="*/ 0 w 95250"/>
                    <a:gd name="connsiteY3" fmla="*/ 123825 h 131445"/>
                    <a:gd name="connsiteX4" fmla="*/ 41910 w 95250"/>
                    <a:gd name="connsiteY4" fmla="*/ 0 h 131445"/>
                    <a:gd name="connsiteX0" fmla="*/ 41910 w 99751"/>
                    <a:gd name="connsiteY0" fmla="*/ 926 h 132371"/>
                    <a:gd name="connsiteX1" fmla="*/ 80010 w 99751"/>
                    <a:gd name="connsiteY1" fmla="*/ 71411 h 132371"/>
                    <a:gd name="connsiteX2" fmla="*/ 95250 w 99751"/>
                    <a:gd name="connsiteY2" fmla="*/ 132371 h 132371"/>
                    <a:gd name="connsiteX3" fmla="*/ 0 w 99751"/>
                    <a:gd name="connsiteY3" fmla="*/ 124751 h 132371"/>
                    <a:gd name="connsiteX4" fmla="*/ 41910 w 99751"/>
                    <a:gd name="connsiteY4" fmla="*/ 926 h 132371"/>
                    <a:gd name="connsiteX0" fmla="*/ 51026 w 108867"/>
                    <a:gd name="connsiteY0" fmla="*/ 926 h 132371"/>
                    <a:gd name="connsiteX1" fmla="*/ 89126 w 108867"/>
                    <a:gd name="connsiteY1" fmla="*/ 71411 h 132371"/>
                    <a:gd name="connsiteX2" fmla="*/ 104366 w 108867"/>
                    <a:gd name="connsiteY2" fmla="*/ 132371 h 132371"/>
                    <a:gd name="connsiteX3" fmla="*/ 9116 w 108867"/>
                    <a:gd name="connsiteY3" fmla="*/ 124751 h 132371"/>
                    <a:gd name="connsiteX4" fmla="*/ 51026 w 108867"/>
                    <a:gd name="connsiteY4" fmla="*/ 926 h 132371"/>
                    <a:gd name="connsiteX0" fmla="*/ 51026 w 116784"/>
                    <a:gd name="connsiteY0" fmla="*/ 926 h 132482"/>
                    <a:gd name="connsiteX1" fmla="*/ 89126 w 116784"/>
                    <a:gd name="connsiteY1" fmla="*/ 71411 h 132482"/>
                    <a:gd name="connsiteX2" fmla="*/ 104366 w 116784"/>
                    <a:gd name="connsiteY2" fmla="*/ 132371 h 132482"/>
                    <a:gd name="connsiteX3" fmla="*/ 9116 w 116784"/>
                    <a:gd name="connsiteY3" fmla="*/ 124751 h 132482"/>
                    <a:gd name="connsiteX4" fmla="*/ 51026 w 116784"/>
                    <a:gd name="connsiteY4" fmla="*/ 926 h 132482"/>
                    <a:gd name="connsiteX0" fmla="*/ 51026 w 110168"/>
                    <a:gd name="connsiteY0" fmla="*/ 926 h 145253"/>
                    <a:gd name="connsiteX1" fmla="*/ 89126 w 110168"/>
                    <a:gd name="connsiteY1" fmla="*/ 71411 h 145253"/>
                    <a:gd name="connsiteX2" fmla="*/ 104366 w 110168"/>
                    <a:gd name="connsiteY2" fmla="*/ 132371 h 145253"/>
                    <a:gd name="connsiteX3" fmla="*/ 9116 w 110168"/>
                    <a:gd name="connsiteY3" fmla="*/ 124751 h 145253"/>
                    <a:gd name="connsiteX4" fmla="*/ 51026 w 110168"/>
                    <a:gd name="connsiteY4" fmla="*/ 926 h 145253"/>
                    <a:gd name="connsiteX0" fmla="*/ 51026 w 115036"/>
                    <a:gd name="connsiteY0" fmla="*/ 926 h 204605"/>
                    <a:gd name="connsiteX1" fmla="*/ 89126 w 115036"/>
                    <a:gd name="connsiteY1" fmla="*/ 71411 h 204605"/>
                    <a:gd name="connsiteX2" fmla="*/ 104366 w 115036"/>
                    <a:gd name="connsiteY2" fmla="*/ 132371 h 204605"/>
                    <a:gd name="connsiteX3" fmla="*/ 9116 w 115036"/>
                    <a:gd name="connsiteY3" fmla="*/ 124751 h 204605"/>
                    <a:gd name="connsiteX4" fmla="*/ 51026 w 115036"/>
                    <a:gd name="connsiteY4" fmla="*/ 926 h 204605"/>
                    <a:gd name="connsiteX0" fmla="*/ 48409 w 108852"/>
                    <a:gd name="connsiteY0" fmla="*/ 926 h 235848"/>
                    <a:gd name="connsiteX1" fmla="*/ 86509 w 108852"/>
                    <a:gd name="connsiteY1" fmla="*/ 71411 h 235848"/>
                    <a:gd name="connsiteX2" fmla="*/ 101749 w 108852"/>
                    <a:gd name="connsiteY2" fmla="*/ 132371 h 235848"/>
                    <a:gd name="connsiteX3" fmla="*/ 6499 w 108852"/>
                    <a:gd name="connsiteY3" fmla="*/ 124751 h 235848"/>
                    <a:gd name="connsiteX4" fmla="*/ 48409 w 108852"/>
                    <a:gd name="connsiteY4" fmla="*/ 926 h 235848"/>
                    <a:gd name="connsiteX0" fmla="*/ 48352 w 109302"/>
                    <a:gd name="connsiteY0" fmla="*/ 926 h 241366"/>
                    <a:gd name="connsiteX1" fmla="*/ 86452 w 109302"/>
                    <a:gd name="connsiteY1" fmla="*/ 71411 h 241366"/>
                    <a:gd name="connsiteX2" fmla="*/ 101692 w 109302"/>
                    <a:gd name="connsiteY2" fmla="*/ 132371 h 241366"/>
                    <a:gd name="connsiteX3" fmla="*/ 6442 w 109302"/>
                    <a:gd name="connsiteY3" fmla="*/ 124751 h 241366"/>
                    <a:gd name="connsiteX4" fmla="*/ 48352 w 109302"/>
                    <a:gd name="connsiteY4" fmla="*/ 926 h 241366"/>
                    <a:gd name="connsiteX0" fmla="*/ 48466 w 108416"/>
                    <a:gd name="connsiteY0" fmla="*/ 926 h 233508"/>
                    <a:gd name="connsiteX1" fmla="*/ 86566 w 108416"/>
                    <a:gd name="connsiteY1" fmla="*/ 71411 h 233508"/>
                    <a:gd name="connsiteX2" fmla="*/ 101806 w 108416"/>
                    <a:gd name="connsiteY2" fmla="*/ 132371 h 233508"/>
                    <a:gd name="connsiteX3" fmla="*/ 6556 w 108416"/>
                    <a:gd name="connsiteY3" fmla="*/ 124751 h 233508"/>
                    <a:gd name="connsiteX4" fmla="*/ 48466 w 108416"/>
                    <a:gd name="connsiteY4" fmla="*/ 926 h 233508"/>
                    <a:gd name="connsiteX0" fmla="*/ 43544 w 111868"/>
                    <a:gd name="connsiteY0" fmla="*/ 926 h 206416"/>
                    <a:gd name="connsiteX1" fmla="*/ 81644 w 111868"/>
                    <a:gd name="connsiteY1" fmla="*/ 71411 h 206416"/>
                    <a:gd name="connsiteX2" fmla="*/ 103494 w 111868"/>
                    <a:gd name="connsiteY2" fmla="*/ 132371 h 206416"/>
                    <a:gd name="connsiteX3" fmla="*/ 1634 w 111868"/>
                    <a:gd name="connsiteY3" fmla="*/ 124751 h 206416"/>
                    <a:gd name="connsiteX4" fmla="*/ 43544 w 111868"/>
                    <a:gd name="connsiteY4" fmla="*/ 926 h 206416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0 h 244174"/>
                    <a:gd name="connsiteX1" fmla="*/ 84311 w 112829"/>
                    <a:gd name="connsiteY1" fmla="*/ 78124 h 244174"/>
                    <a:gd name="connsiteX2" fmla="*/ 106161 w 112829"/>
                    <a:gd name="connsiteY2" fmla="*/ 139084 h 244174"/>
                    <a:gd name="connsiteX3" fmla="*/ 4301 w 112829"/>
                    <a:gd name="connsiteY3" fmla="*/ 131464 h 244174"/>
                    <a:gd name="connsiteX4" fmla="*/ 53860 w 112829"/>
                    <a:gd name="connsiteY4" fmla="*/ 0 h 244174"/>
                    <a:gd name="connsiteX0" fmla="*/ 55483 w 112148"/>
                    <a:gd name="connsiteY0" fmla="*/ 0 h 193536"/>
                    <a:gd name="connsiteX1" fmla="*/ 89759 w 112148"/>
                    <a:gd name="connsiteY1" fmla="*/ 60955 h 193536"/>
                    <a:gd name="connsiteX2" fmla="*/ 107784 w 112148"/>
                    <a:gd name="connsiteY2" fmla="*/ 139084 h 193536"/>
                    <a:gd name="connsiteX3" fmla="*/ 5924 w 112148"/>
                    <a:gd name="connsiteY3" fmla="*/ 131464 h 193536"/>
                    <a:gd name="connsiteX4" fmla="*/ 55483 w 112148"/>
                    <a:gd name="connsiteY4" fmla="*/ 0 h 193536"/>
                    <a:gd name="connsiteX0" fmla="*/ 55483 w 110448"/>
                    <a:gd name="connsiteY0" fmla="*/ 0 h 193536"/>
                    <a:gd name="connsiteX1" fmla="*/ 89759 w 110448"/>
                    <a:gd name="connsiteY1" fmla="*/ 60955 h 193536"/>
                    <a:gd name="connsiteX2" fmla="*/ 107784 w 110448"/>
                    <a:gd name="connsiteY2" fmla="*/ 139084 h 193536"/>
                    <a:gd name="connsiteX3" fmla="*/ 5924 w 110448"/>
                    <a:gd name="connsiteY3" fmla="*/ 131464 h 193536"/>
                    <a:gd name="connsiteX4" fmla="*/ 55483 w 110448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95 w 111545"/>
                    <a:gd name="connsiteY0" fmla="*/ 0 h 192977"/>
                    <a:gd name="connsiteX1" fmla="*/ 91679 w 111545"/>
                    <a:gd name="connsiteY1" fmla="*/ 74324 h 192977"/>
                    <a:gd name="connsiteX2" fmla="*/ 107796 w 111545"/>
                    <a:gd name="connsiteY2" fmla="*/ 139084 h 192977"/>
                    <a:gd name="connsiteX3" fmla="*/ 5936 w 111545"/>
                    <a:gd name="connsiteY3" fmla="*/ 131464 h 192977"/>
                    <a:gd name="connsiteX4" fmla="*/ 55495 w 111545"/>
                    <a:gd name="connsiteY4" fmla="*/ 0 h 192977"/>
                    <a:gd name="connsiteX0" fmla="*/ 55495 w 111109"/>
                    <a:gd name="connsiteY0" fmla="*/ 0 h 192977"/>
                    <a:gd name="connsiteX1" fmla="*/ 91679 w 111109"/>
                    <a:gd name="connsiteY1" fmla="*/ 74324 h 192977"/>
                    <a:gd name="connsiteX2" fmla="*/ 107796 w 111109"/>
                    <a:gd name="connsiteY2" fmla="*/ 139084 h 192977"/>
                    <a:gd name="connsiteX3" fmla="*/ 5936 w 111109"/>
                    <a:gd name="connsiteY3" fmla="*/ 131464 h 192977"/>
                    <a:gd name="connsiteX4" fmla="*/ 55495 w 111109"/>
                    <a:gd name="connsiteY4" fmla="*/ 0 h 192977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3325 w 120872"/>
                    <a:gd name="connsiteY0" fmla="*/ 0 h 235290"/>
                    <a:gd name="connsiteX1" fmla="*/ 89509 w 120872"/>
                    <a:gd name="connsiteY1" fmla="*/ 74324 h 235290"/>
                    <a:gd name="connsiteX2" fmla="*/ 105626 w 120872"/>
                    <a:gd name="connsiteY2" fmla="*/ 139084 h 235290"/>
                    <a:gd name="connsiteX3" fmla="*/ 3766 w 120872"/>
                    <a:gd name="connsiteY3" fmla="*/ 131464 h 235290"/>
                    <a:gd name="connsiteX4" fmla="*/ 53325 w 120872"/>
                    <a:gd name="connsiteY4" fmla="*/ 0 h 235290"/>
                    <a:gd name="connsiteX0" fmla="*/ 59158 w 125405"/>
                    <a:gd name="connsiteY0" fmla="*/ 0 h 250919"/>
                    <a:gd name="connsiteX1" fmla="*/ 95342 w 125405"/>
                    <a:gd name="connsiteY1" fmla="*/ 74324 h 250919"/>
                    <a:gd name="connsiteX2" fmla="*/ 111459 w 125405"/>
                    <a:gd name="connsiteY2" fmla="*/ 139084 h 250919"/>
                    <a:gd name="connsiteX3" fmla="*/ 9599 w 125405"/>
                    <a:gd name="connsiteY3" fmla="*/ 131464 h 250919"/>
                    <a:gd name="connsiteX4" fmla="*/ 59158 w 125405"/>
                    <a:gd name="connsiteY4" fmla="*/ 0 h 250919"/>
                    <a:gd name="connsiteX0" fmla="*/ 56242 w 123062"/>
                    <a:gd name="connsiteY0" fmla="*/ 0 h 242256"/>
                    <a:gd name="connsiteX1" fmla="*/ 92426 w 123062"/>
                    <a:gd name="connsiteY1" fmla="*/ 74324 h 242256"/>
                    <a:gd name="connsiteX2" fmla="*/ 108543 w 123062"/>
                    <a:gd name="connsiteY2" fmla="*/ 139084 h 242256"/>
                    <a:gd name="connsiteX3" fmla="*/ 6683 w 123062"/>
                    <a:gd name="connsiteY3" fmla="*/ 131464 h 242256"/>
                    <a:gd name="connsiteX4" fmla="*/ 56242 w 123062"/>
                    <a:gd name="connsiteY4" fmla="*/ 0 h 242256"/>
                    <a:gd name="connsiteX0" fmla="*/ 60207 w 126271"/>
                    <a:gd name="connsiteY0" fmla="*/ 0 h 245111"/>
                    <a:gd name="connsiteX1" fmla="*/ 96391 w 126271"/>
                    <a:gd name="connsiteY1" fmla="*/ 74324 h 245111"/>
                    <a:gd name="connsiteX2" fmla="*/ 112508 w 126271"/>
                    <a:gd name="connsiteY2" fmla="*/ 139084 h 245111"/>
                    <a:gd name="connsiteX3" fmla="*/ 10648 w 126271"/>
                    <a:gd name="connsiteY3" fmla="*/ 131464 h 245111"/>
                    <a:gd name="connsiteX4" fmla="*/ 60207 w 126271"/>
                    <a:gd name="connsiteY4" fmla="*/ 0 h 245111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02" h="238058">
                      <a:moveTo>
                        <a:pt x="57178" y="0"/>
                      </a:moveTo>
                      <a:cubicBezTo>
                        <a:pt x="91549" y="46478"/>
                        <a:pt x="94178" y="58782"/>
                        <a:pt x="93362" y="74324"/>
                      </a:cubicBezTo>
                      <a:cubicBezTo>
                        <a:pt x="86810" y="108973"/>
                        <a:pt x="100782" y="117757"/>
                        <a:pt x="109479" y="139084"/>
                      </a:cubicBezTo>
                      <a:cubicBezTo>
                        <a:pt x="181380" y="276638"/>
                        <a:pt x="-43423" y="267754"/>
                        <a:pt x="7619" y="131464"/>
                      </a:cubicBezTo>
                      <a:cubicBezTo>
                        <a:pt x="20387" y="107890"/>
                        <a:pt x="72545" y="75717"/>
                        <a:pt x="57178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4" name="Freeform 33"/>
                <p:cNvSpPr>
                  <a:spLocks noChangeAspect="1"/>
                </p:cNvSpPr>
                <p:nvPr/>
              </p:nvSpPr>
              <p:spPr>
                <a:xfrm>
                  <a:off x="34925" y="127000"/>
                  <a:ext cx="55434" cy="107950"/>
                </a:xfrm>
                <a:custGeom>
                  <a:avLst/>
                  <a:gdLst>
                    <a:gd name="connsiteX0" fmla="*/ 41910 w 95250"/>
                    <a:gd name="connsiteY0" fmla="*/ 0 h 131445"/>
                    <a:gd name="connsiteX1" fmla="*/ 80010 w 95250"/>
                    <a:gd name="connsiteY1" fmla="*/ 70485 h 131445"/>
                    <a:gd name="connsiteX2" fmla="*/ 95250 w 95250"/>
                    <a:gd name="connsiteY2" fmla="*/ 131445 h 131445"/>
                    <a:gd name="connsiteX3" fmla="*/ 0 w 95250"/>
                    <a:gd name="connsiteY3" fmla="*/ 123825 h 131445"/>
                    <a:gd name="connsiteX4" fmla="*/ 41910 w 95250"/>
                    <a:gd name="connsiteY4" fmla="*/ 0 h 131445"/>
                    <a:gd name="connsiteX0" fmla="*/ 41910 w 99751"/>
                    <a:gd name="connsiteY0" fmla="*/ 926 h 132371"/>
                    <a:gd name="connsiteX1" fmla="*/ 80010 w 99751"/>
                    <a:gd name="connsiteY1" fmla="*/ 71411 h 132371"/>
                    <a:gd name="connsiteX2" fmla="*/ 95250 w 99751"/>
                    <a:gd name="connsiteY2" fmla="*/ 132371 h 132371"/>
                    <a:gd name="connsiteX3" fmla="*/ 0 w 99751"/>
                    <a:gd name="connsiteY3" fmla="*/ 124751 h 132371"/>
                    <a:gd name="connsiteX4" fmla="*/ 41910 w 99751"/>
                    <a:gd name="connsiteY4" fmla="*/ 926 h 132371"/>
                    <a:gd name="connsiteX0" fmla="*/ 51026 w 108867"/>
                    <a:gd name="connsiteY0" fmla="*/ 926 h 132371"/>
                    <a:gd name="connsiteX1" fmla="*/ 89126 w 108867"/>
                    <a:gd name="connsiteY1" fmla="*/ 71411 h 132371"/>
                    <a:gd name="connsiteX2" fmla="*/ 104366 w 108867"/>
                    <a:gd name="connsiteY2" fmla="*/ 132371 h 132371"/>
                    <a:gd name="connsiteX3" fmla="*/ 9116 w 108867"/>
                    <a:gd name="connsiteY3" fmla="*/ 124751 h 132371"/>
                    <a:gd name="connsiteX4" fmla="*/ 51026 w 108867"/>
                    <a:gd name="connsiteY4" fmla="*/ 926 h 132371"/>
                    <a:gd name="connsiteX0" fmla="*/ 51026 w 116784"/>
                    <a:gd name="connsiteY0" fmla="*/ 926 h 132482"/>
                    <a:gd name="connsiteX1" fmla="*/ 89126 w 116784"/>
                    <a:gd name="connsiteY1" fmla="*/ 71411 h 132482"/>
                    <a:gd name="connsiteX2" fmla="*/ 104366 w 116784"/>
                    <a:gd name="connsiteY2" fmla="*/ 132371 h 132482"/>
                    <a:gd name="connsiteX3" fmla="*/ 9116 w 116784"/>
                    <a:gd name="connsiteY3" fmla="*/ 124751 h 132482"/>
                    <a:gd name="connsiteX4" fmla="*/ 51026 w 116784"/>
                    <a:gd name="connsiteY4" fmla="*/ 926 h 132482"/>
                    <a:gd name="connsiteX0" fmla="*/ 51026 w 110168"/>
                    <a:gd name="connsiteY0" fmla="*/ 926 h 145253"/>
                    <a:gd name="connsiteX1" fmla="*/ 89126 w 110168"/>
                    <a:gd name="connsiteY1" fmla="*/ 71411 h 145253"/>
                    <a:gd name="connsiteX2" fmla="*/ 104366 w 110168"/>
                    <a:gd name="connsiteY2" fmla="*/ 132371 h 145253"/>
                    <a:gd name="connsiteX3" fmla="*/ 9116 w 110168"/>
                    <a:gd name="connsiteY3" fmla="*/ 124751 h 145253"/>
                    <a:gd name="connsiteX4" fmla="*/ 51026 w 110168"/>
                    <a:gd name="connsiteY4" fmla="*/ 926 h 145253"/>
                    <a:gd name="connsiteX0" fmla="*/ 51026 w 115036"/>
                    <a:gd name="connsiteY0" fmla="*/ 926 h 204605"/>
                    <a:gd name="connsiteX1" fmla="*/ 89126 w 115036"/>
                    <a:gd name="connsiteY1" fmla="*/ 71411 h 204605"/>
                    <a:gd name="connsiteX2" fmla="*/ 104366 w 115036"/>
                    <a:gd name="connsiteY2" fmla="*/ 132371 h 204605"/>
                    <a:gd name="connsiteX3" fmla="*/ 9116 w 115036"/>
                    <a:gd name="connsiteY3" fmla="*/ 124751 h 204605"/>
                    <a:gd name="connsiteX4" fmla="*/ 51026 w 115036"/>
                    <a:gd name="connsiteY4" fmla="*/ 926 h 204605"/>
                    <a:gd name="connsiteX0" fmla="*/ 48409 w 108852"/>
                    <a:gd name="connsiteY0" fmla="*/ 926 h 235848"/>
                    <a:gd name="connsiteX1" fmla="*/ 86509 w 108852"/>
                    <a:gd name="connsiteY1" fmla="*/ 71411 h 235848"/>
                    <a:gd name="connsiteX2" fmla="*/ 101749 w 108852"/>
                    <a:gd name="connsiteY2" fmla="*/ 132371 h 235848"/>
                    <a:gd name="connsiteX3" fmla="*/ 6499 w 108852"/>
                    <a:gd name="connsiteY3" fmla="*/ 124751 h 235848"/>
                    <a:gd name="connsiteX4" fmla="*/ 48409 w 108852"/>
                    <a:gd name="connsiteY4" fmla="*/ 926 h 235848"/>
                    <a:gd name="connsiteX0" fmla="*/ 48352 w 109302"/>
                    <a:gd name="connsiteY0" fmla="*/ 926 h 241366"/>
                    <a:gd name="connsiteX1" fmla="*/ 86452 w 109302"/>
                    <a:gd name="connsiteY1" fmla="*/ 71411 h 241366"/>
                    <a:gd name="connsiteX2" fmla="*/ 101692 w 109302"/>
                    <a:gd name="connsiteY2" fmla="*/ 132371 h 241366"/>
                    <a:gd name="connsiteX3" fmla="*/ 6442 w 109302"/>
                    <a:gd name="connsiteY3" fmla="*/ 124751 h 241366"/>
                    <a:gd name="connsiteX4" fmla="*/ 48352 w 109302"/>
                    <a:gd name="connsiteY4" fmla="*/ 926 h 241366"/>
                    <a:gd name="connsiteX0" fmla="*/ 48466 w 108416"/>
                    <a:gd name="connsiteY0" fmla="*/ 926 h 233508"/>
                    <a:gd name="connsiteX1" fmla="*/ 86566 w 108416"/>
                    <a:gd name="connsiteY1" fmla="*/ 71411 h 233508"/>
                    <a:gd name="connsiteX2" fmla="*/ 101806 w 108416"/>
                    <a:gd name="connsiteY2" fmla="*/ 132371 h 233508"/>
                    <a:gd name="connsiteX3" fmla="*/ 6556 w 108416"/>
                    <a:gd name="connsiteY3" fmla="*/ 124751 h 233508"/>
                    <a:gd name="connsiteX4" fmla="*/ 48466 w 108416"/>
                    <a:gd name="connsiteY4" fmla="*/ 926 h 233508"/>
                    <a:gd name="connsiteX0" fmla="*/ 43544 w 111868"/>
                    <a:gd name="connsiteY0" fmla="*/ 926 h 206416"/>
                    <a:gd name="connsiteX1" fmla="*/ 81644 w 111868"/>
                    <a:gd name="connsiteY1" fmla="*/ 71411 h 206416"/>
                    <a:gd name="connsiteX2" fmla="*/ 103494 w 111868"/>
                    <a:gd name="connsiteY2" fmla="*/ 132371 h 206416"/>
                    <a:gd name="connsiteX3" fmla="*/ 1634 w 111868"/>
                    <a:gd name="connsiteY3" fmla="*/ 124751 h 206416"/>
                    <a:gd name="connsiteX4" fmla="*/ 43544 w 111868"/>
                    <a:gd name="connsiteY4" fmla="*/ 926 h 206416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0 h 244174"/>
                    <a:gd name="connsiteX1" fmla="*/ 84311 w 112829"/>
                    <a:gd name="connsiteY1" fmla="*/ 78124 h 244174"/>
                    <a:gd name="connsiteX2" fmla="*/ 106161 w 112829"/>
                    <a:gd name="connsiteY2" fmla="*/ 139084 h 244174"/>
                    <a:gd name="connsiteX3" fmla="*/ 4301 w 112829"/>
                    <a:gd name="connsiteY3" fmla="*/ 131464 h 244174"/>
                    <a:gd name="connsiteX4" fmla="*/ 53860 w 112829"/>
                    <a:gd name="connsiteY4" fmla="*/ 0 h 244174"/>
                    <a:gd name="connsiteX0" fmla="*/ 55483 w 112148"/>
                    <a:gd name="connsiteY0" fmla="*/ 0 h 193536"/>
                    <a:gd name="connsiteX1" fmla="*/ 89759 w 112148"/>
                    <a:gd name="connsiteY1" fmla="*/ 60955 h 193536"/>
                    <a:gd name="connsiteX2" fmla="*/ 107784 w 112148"/>
                    <a:gd name="connsiteY2" fmla="*/ 139084 h 193536"/>
                    <a:gd name="connsiteX3" fmla="*/ 5924 w 112148"/>
                    <a:gd name="connsiteY3" fmla="*/ 131464 h 193536"/>
                    <a:gd name="connsiteX4" fmla="*/ 55483 w 112148"/>
                    <a:gd name="connsiteY4" fmla="*/ 0 h 193536"/>
                    <a:gd name="connsiteX0" fmla="*/ 55483 w 110448"/>
                    <a:gd name="connsiteY0" fmla="*/ 0 h 193536"/>
                    <a:gd name="connsiteX1" fmla="*/ 89759 w 110448"/>
                    <a:gd name="connsiteY1" fmla="*/ 60955 h 193536"/>
                    <a:gd name="connsiteX2" fmla="*/ 107784 w 110448"/>
                    <a:gd name="connsiteY2" fmla="*/ 139084 h 193536"/>
                    <a:gd name="connsiteX3" fmla="*/ 5924 w 110448"/>
                    <a:gd name="connsiteY3" fmla="*/ 131464 h 193536"/>
                    <a:gd name="connsiteX4" fmla="*/ 55483 w 110448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95 w 111545"/>
                    <a:gd name="connsiteY0" fmla="*/ 0 h 192977"/>
                    <a:gd name="connsiteX1" fmla="*/ 91679 w 111545"/>
                    <a:gd name="connsiteY1" fmla="*/ 74324 h 192977"/>
                    <a:gd name="connsiteX2" fmla="*/ 107796 w 111545"/>
                    <a:gd name="connsiteY2" fmla="*/ 139084 h 192977"/>
                    <a:gd name="connsiteX3" fmla="*/ 5936 w 111545"/>
                    <a:gd name="connsiteY3" fmla="*/ 131464 h 192977"/>
                    <a:gd name="connsiteX4" fmla="*/ 55495 w 111545"/>
                    <a:gd name="connsiteY4" fmla="*/ 0 h 192977"/>
                    <a:gd name="connsiteX0" fmla="*/ 55495 w 111109"/>
                    <a:gd name="connsiteY0" fmla="*/ 0 h 192977"/>
                    <a:gd name="connsiteX1" fmla="*/ 91679 w 111109"/>
                    <a:gd name="connsiteY1" fmla="*/ 74324 h 192977"/>
                    <a:gd name="connsiteX2" fmla="*/ 107796 w 111109"/>
                    <a:gd name="connsiteY2" fmla="*/ 139084 h 192977"/>
                    <a:gd name="connsiteX3" fmla="*/ 5936 w 111109"/>
                    <a:gd name="connsiteY3" fmla="*/ 131464 h 192977"/>
                    <a:gd name="connsiteX4" fmla="*/ 55495 w 111109"/>
                    <a:gd name="connsiteY4" fmla="*/ 0 h 192977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3325 w 120872"/>
                    <a:gd name="connsiteY0" fmla="*/ 0 h 235290"/>
                    <a:gd name="connsiteX1" fmla="*/ 89509 w 120872"/>
                    <a:gd name="connsiteY1" fmla="*/ 74324 h 235290"/>
                    <a:gd name="connsiteX2" fmla="*/ 105626 w 120872"/>
                    <a:gd name="connsiteY2" fmla="*/ 139084 h 235290"/>
                    <a:gd name="connsiteX3" fmla="*/ 3766 w 120872"/>
                    <a:gd name="connsiteY3" fmla="*/ 131464 h 235290"/>
                    <a:gd name="connsiteX4" fmla="*/ 53325 w 120872"/>
                    <a:gd name="connsiteY4" fmla="*/ 0 h 235290"/>
                    <a:gd name="connsiteX0" fmla="*/ 59158 w 125405"/>
                    <a:gd name="connsiteY0" fmla="*/ 0 h 250919"/>
                    <a:gd name="connsiteX1" fmla="*/ 95342 w 125405"/>
                    <a:gd name="connsiteY1" fmla="*/ 74324 h 250919"/>
                    <a:gd name="connsiteX2" fmla="*/ 111459 w 125405"/>
                    <a:gd name="connsiteY2" fmla="*/ 139084 h 250919"/>
                    <a:gd name="connsiteX3" fmla="*/ 9599 w 125405"/>
                    <a:gd name="connsiteY3" fmla="*/ 131464 h 250919"/>
                    <a:gd name="connsiteX4" fmla="*/ 59158 w 125405"/>
                    <a:gd name="connsiteY4" fmla="*/ 0 h 250919"/>
                    <a:gd name="connsiteX0" fmla="*/ 56242 w 123062"/>
                    <a:gd name="connsiteY0" fmla="*/ 0 h 242256"/>
                    <a:gd name="connsiteX1" fmla="*/ 92426 w 123062"/>
                    <a:gd name="connsiteY1" fmla="*/ 74324 h 242256"/>
                    <a:gd name="connsiteX2" fmla="*/ 108543 w 123062"/>
                    <a:gd name="connsiteY2" fmla="*/ 139084 h 242256"/>
                    <a:gd name="connsiteX3" fmla="*/ 6683 w 123062"/>
                    <a:gd name="connsiteY3" fmla="*/ 131464 h 242256"/>
                    <a:gd name="connsiteX4" fmla="*/ 56242 w 123062"/>
                    <a:gd name="connsiteY4" fmla="*/ 0 h 242256"/>
                    <a:gd name="connsiteX0" fmla="*/ 60207 w 126271"/>
                    <a:gd name="connsiteY0" fmla="*/ 0 h 245111"/>
                    <a:gd name="connsiteX1" fmla="*/ 96391 w 126271"/>
                    <a:gd name="connsiteY1" fmla="*/ 74324 h 245111"/>
                    <a:gd name="connsiteX2" fmla="*/ 112508 w 126271"/>
                    <a:gd name="connsiteY2" fmla="*/ 139084 h 245111"/>
                    <a:gd name="connsiteX3" fmla="*/ 10648 w 126271"/>
                    <a:gd name="connsiteY3" fmla="*/ 131464 h 245111"/>
                    <a:gd name="connsiteX4" fmla="*/ 60207 w 126271"/>
                    <a:gd name="connsiteY4" fmla="*/ 0 h 245111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02" h="238058">
                      <a:moveTo>
                        <a:pt x="57178" y="0"/>
                      </a:moveTo>
                      <a:cubicBezTo>
                        <a:pt x="91549" y="46478"/>
                        <a:pt x="94178" y="58782"/>
                        <a:pt x="93362" y="74324"/>
                      </a:cubicBezTo>
                      <a:cubicBezTo>
                        <a:pt x="86810" y="108973"/>
                        <a:pt x="100782" y="117757"/>
                        <a:pt x="109479" y="139084"/>
                      </a:cubicBezTo>
                      <a:cubicBezTo>
                        <a:pt x="181380" y="276638"/>
                        <a:pt x="-43423" y="267754"/>
                        <a:pt x="7619" y="131464"/>
                      </a:cubicBezTo>
                      <a:cubicBezTo>
                        <a:pt x="20387" y="107890"/>
                        <a:pt x="72545" y="75717"/>
                        <a:pt x="57178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14" name="Text Box 22"/>
            <p:cNvSpPr txBox="1"/>
            <p:nvPr/>
          </p:nvSpPr>
          <p:spPr>
            <a:xfrm>
              <a:off x="0" y="0"/>
              <a:ext cx="828675" cy="41813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air from the room</a:t>
              </a:r>
            </a:p>
          </p:txBody>
        </p:sp>
        <p:sp>
          <p:nvSpPr>
            <p:cNvPr id="15" name="Text Box 24"/>
            <p:cNvSpPr txBox="1"/>
            <p:nvPr/>
          </p:nvSpPr>
          <p:spPr>
            <a:xfrm>
              <a:off x="5000625" y="0"/>
              <a:ext cx="842031" cy="43299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exhaled air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781050" y="238125"/>
              <a:ext cx="6381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371975" y="238125"/>
              <a:ext cx="6381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Box 29"/>
            <p:cNvSpPr txBox="1"/>
            <p:nvPr/>
          </p:nvSpPr>
          <p:spPr>
            <a:xfrm>
              <a:off x="2609850" y="285652"/>
              <a:ext cx="504825" cy="24596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jar</a:t>
              </a:r>
            </a:p>
          </p:txBody>
        </p:sp>
        <p:sp>
          <p:nvSpPr>
            <p:cNvPr id="19" name="Text Box 30"/>
            <p:cNvSpPr txBox="1"/>
            <p:nvPr/>
          </p:nvSpPr>
          <p:spPr>
            <a:xfrm>
              <a:off x="2505075" y="875999"/>
              <a:ext cx="723900" cy="24596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candle</a:t>
              </a:r>
            </a:p>
          </p:txBody>
        </p:sp>
        <p:sp>
          <p:nvSpPr>
            <p:cNvPr id="20" name="Text Box 480"/>
            <p:cNvSpPr txBox="1"/>
            <p:nvPr/>
          </p:nvSpPr>
          <p:spPr>
            <a:xfrm>
              <a:off x="2505075" y="1390172"/>
              <a:ext cx="723900" cy="24596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sand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1752600" y="438150"/>
              <a:ext cx="952500" cy="952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000375" y="438150"/>
              <a:ext cx="952500" cy="952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562100" y="1019175"/>
              <a:ext cx="1057055" cy="1178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105150" y="1019175"/>
              <a:ext cx="1019363" cy="1227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2247900" y="1543050"/>
              <a:ext cx="433070" cy="469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057525" y="1543050"/>
              <a:ext cx="433415" cy="475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50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PEOE – </a:t>
            </a:r>
            <a:r>
              <a:rPr lang="en-GB" dirty="0"/>
              <a:t>Flames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98713" y="4590926"/>
            <a:ext cx="3968151" cy="150509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Watch what happens to the candles in the jars.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884452" y="4572973"/>
            <a:ext cx="3968151" cy="152305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dirty="0"/>
              <a:t>Was your prediction correct?</a:t>
            </a:r>
          </a:p>
          <a:p>
            <a:pPr lvl="0">
              <a:defRPr/>
            </a:pPr>
            <a:r>
              <a:rPr lang="en-GB" dirty="0"/>
              <a:t>If not, how would you explain what you observed?</a:t>
            </a:r>
            <a:endParaRPr lang="en-GB" dirty="0"/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398713" y="3700754"/>
            <a:ext cx="7510233" cy="1008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/>
              <a:t>Your teacher will now place the candles in the jars.</a:t>
            </a:r>
            <a:endParaRPr lang="en-GB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040719" y="897281"/>
            <a:ext cx="7062562" cy="2144620"/>
            <a:chOff x="0" y="0"/>
            <a:chExt cx="5842656" cy="1774793"/>
          </a:xfrm>
        </p:grpSpPr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323850" y="0"/>
              <a:ext cx="2113200" cy="1774793"/>
              <a:chOff x="0" y="0"/>
              <a:chExt cx="2113200" cy="1774570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 flipV="1">
                <a:off x="1050242" y="1082682"/>
                <a:ext cx="0" cy="7197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Group 41"/>
              <p:cNvGrpSpPr/>
              <p:nvPr/>
            </p:nvGrpSpPr>
            <p:grpSpPr>
              <a:xfrm>
                <a:off x="68935" y="1325981"/>
                <a:ext cx="1970371" cy="448589"/>
                <a:chOff x="0" y="0"/>
                <a:chExt cx="1970371" cy="448589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0" y="5024"/>
                  <a:ext cx="1970371" cy="443565"/>
                </a:xfrm>
                <a:custGeom>
                  <a:avLst/>
                  <a:gdLst>
                    <a:gd name="connsiteX0" fmla="*/ 0 w 1970370"/>
                    <a:gd name="connsiteY0" fmla="*/ 18566 h 438633"/>
                    <a:gd name="connsiteX1" fmla="*/ 336518 w 1970370"/>
                    <a:gd name="connsiteY1" fmla="*/ 25528 h 438633"/>
                    <a:gd name="connsiteX2" fmla="*/ 898154 w 1970370"/>
                    <a:gd name="connsiteY2" fmla="*/ 0 h 438633"/>
                    <a:gd name="connsiteX3" fmla="*/ 1573511 w 1970370"/>
                    <a:gd name="connsiteY3" fmla="*/ 51057 h 438633"/>
                    <a:gd name="connsiteX4" fmla="*/ 1970370 w 1970370"/>
                    <a:gd name="connsiteY4" fmla="*/ 23208 h 438633"/>
                    <a:gd name="connsiteX5" fmla="*/ 1970370 w 1970370"/>
                    <a:gd name="connsiteY5" fmla="*/ 357405 h 438633"/>
                    <a:gd name="connsiteX6" fmla="*/ 1868254 w 1970370"/>
                    <a:gd name="connsiteY6" fmla="*/ 436312 h 438633"/>
                    <a:gd name="connsiteX7" fmla="*/ 74266 w 1970370"/>
                    <a:gd name="connsiteY7" fmla="*/ 438633 h 438633"/>
                    <a:gd name="connsiteX8" fmla="*/ 2321 w 1970370"/>
                    <a:gd name="connsiteY8" fmla="*/ 355084 h 438633"/>
                    <a:gd name="connsiteX9" fmla="*/ 2321 w 1970370"/>
                    <a:gd name="connsiteY9" fmla="*/ 355084 h 438633"/>
                    <a:gd name="connsiteX10" fmla="*/ 0 w 1970370"/>
                    <a:gd name="connsiteY10" fmla="*/ 18566 h 438633"/>
                    <a:gd name="connsiteX0" fmla="*/ 0 w 1970370"/>
                    <a:gd name="connsiteY0" fmla="*/ 22133 h 442200"/>
                    <a:gd name="connsiteX1" fmla="*/ 336518 w 1970370"/>
                    <a:gd name="connsiteY1" fmla="*/ 29095 h 442200"/>
                    <a:gd name="connsiteX2" fmla="*/ 898154 w 1970370"/>
                    <a:gd name="connsiteY2" fmla="*/ 3567 h 442200"/>
                    <a:gd name="connsiteX3" fmla="*/ 1573511 w 1970370"/>
                    <a:gd name="connsiteY3" fmla="*/ 54624 h 442200"/>
                    <a:gd name="connsiteX4" fmla="*/ 1970370 w 1970370"/>
                    <a:gd name="connsiteY4" fmla="*/ 26775 h 442200"/>
                    <a:gd name="connsiteX5" fmla="*/ 1970370 w 1970370"/>
                    <a:gd name="connsiteY5" fmla="*/ 360972 h 442200"/>
                    <a:gd name="connsiteX6" fmla="*/ 1868254 w 1970370"/>
                    <a:gd name="connsiteY6" fmla="*/ 439879 h 442200"/>
                    <a:gd name="connsiteX7" fmla="*/ 74266 w 1970370"/>
                    <a:gd name="connsiteY7" fmla="*/ 442200 h 442200"/>
                    <a:gd name="connsiteX8" fmla="*/ 2321 w 1970370"/>
                    <a:gd name="connsiteY8" fmla="*/ 358651 h 442200"/>
                    <a:gd name="connsiteX9" fmla="*/ 2321 w 1970370"/>
                    <a:gd name="connsiteY9" fmla="*/ 358651 h 442200"/>
                    <a:gd name="connsiteX10" fmla="*/ 0 w 1970370"/>
                    <a:gd name="connsiteY10" fmla="*/ 22133 h 442200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79228 w 1970370"/>
                    <a:gd name="connsiteY3" fmla="*/ 35563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1"/>
                    <a:gd name="connsiteY0" fmla="*/ 22134 h 442201"/>
                    <a:gd name="connsiteX1" fmla="*/ 336518 w 1970371"/>
                    <a:gd name="connsiteY1" fmla="*/ 29096 h 442201"/>
                    <a:gd name="connsiteX2" fmla="*/ 898154 w 1970371"/>
                    <a:gd name="connsiteY2" fmla="*/ 3568 h 442201"/>
                    <a:gd name="connsiteX3" fmla="*/ 1586850 w 1970371"/>
                    <a:gd name="connsiteY3" fmla="*/ 43188 h 442201"/>
                    <a:gd name="connsiteX4" fmla="*/ 1970370 w 1970371"/>
                    <a:gd name="connsiteY4" fmla="*/ 26776 h 442201"/>
                    <a:gd name="connsiteX5" fmla="*/ 1970370 w 1970371"/>
                    <a:gd name="connsiteY5" fmla="*/ 360973 h 442201"/>
                    <a:gd name="connsiteX6" fmla="*/ 1868254 w 1970371"/>
                    <a:gd name="connsiteY6" fmla="*/ 439880 h 442201"/>
                    <a:gd name="connsiteX7" fmla="*/ 74266 w 1970371"/>
                    <a:gd name="connsiteY7" fmla="*/ 442201 h 442201"/>
                    <a:gd name="connsiteX8" fmla="*/ 2321 w 1970371"/>
                    <a:gd name="connsiteY8" fmla="*/ 358652 h 442201"/>
                    <a:gd name="connsiteX9" fmla="*/ 2321 w 1970371"/>
                    <a:gd name="connsiteY9" fmla="*/ 358652 h 442201"/>
                    <a:gd name="connsiteX10" fmla="*/ 0 w 1970371"/>
                    <a:gd name="connsiteY10" fmla="*/ 22134 h 442201"/>
                    <a:gd name="connsiteX0" fmla="*/ 0 w 1970371"/>
                    <a:gd name="connsiteY0" fmla="*/ 22134 h 443276"/>
                    <a:gd name="connsiteX1" fmla="*/ 336518 w 1970371"/>
                    <a:gd name="connsiteY1" fmla="*/ 29096 h 443276"/>
                    <a:gd name="connsiteX2" fmla="*/ 898154 w 1970371"/>
                    <a:gd name="connsiteY2" fmla="*/ 3568 h 443276"/>
                    <a:gd name="connsiteX3" fmla="*/ 1586850 w 1970371"/>
                    <a:gd name="connsiteY3" fmla="*/ 43188 h 443276"/>
                    <a:gd name="connsiteX4" fmla="*/ 1970370 w 1970371"/>
                    <a:gd name="connsiteY4" fmla="*/ 26776 h 443276"/>
                    <a:gd name="connsiteX5" fmla="*/ 1970370 w 1970371"/>
                    <a:gd name="connsiteY5" fmla="*/ 360973 h 443276"/>
                    <a:gd name="connsiteX6" fmla="*/ 1868254 w 1970371"/>
                    <a:gd name="connsiteY6" fmla="*/ 439880 h 443276"/>
                    <a:gd name="connsiteX7" fmla="*/ 74266 w 1970371"/>
                    <a:gd name="connsiteY7" fmla="*/ 442201 h 443276"/>
                    <a:gd name="connsiteX8" fmla="*/ 2321 w 1970371"/>
                    <a:gd name="connsiteY8" fmla="*/ 358652 h 443276"/>
                    <a:gd name="connsiteX9" fmla="*/ 2321 w 1970371"/>
                    <a:gd name="connsiteY9" fmla="*/ 358652 h 443276"/>
                    <a:gd name="connsiteX10" fmla="*/ 0 w 1970371"/>
                    <a:gd name="connsiteY10" fmla="*/ 22134 h 443276"/>
                    <a:gd name="connsiteX0" fmla="*/ 0 w 1970371"/>
                    <a:gd name="connsiteY0" fmla="*/ 22134 h 443898"/>
                    <a:gd name="connsiteX1" fmla="*/ 336518 w 1970371"/>
                    <a:gd name="connsiteY1" fmla="*/ 29096 h 443898"/>
                    <a:gd name="connsiteX2" fmla="*/ 898154 w 1970371"/>
                    <a:gd name="connsiteY2" fmla="*/ 3568 h 443898"/>
                    <a:gd name="connsiteX3" fmla="*/ 1586850 w 1970371"/>
                    <a:gd name="connsiteY3" fmla="*/ 43188 h 443898"/>
                    <a:gd name="connsiteX4" fmla="*/ 1970370 w 1970371"/>
                    <a:gd name="connsiteY4" fmla="*/ 26776 h 443898"/>
                    <a:gd name="connsiteX5" fmla="*/ 1970370 w 1970371"/>
                    <a:gd name="connsiteY5" fmla="*/ 360973 h 443898"/>
                    <a:gd name="connsiteX6" fmla="*/ 1868254 w 1970371"/>
                    <a:gd name="connsiteY6" fmla="*/ 439880 h 443898"/>
                    <a:gd name="connsiteX7" fmla="*/ 74266 w 1970371"/>
                    <a:gd name="connsiteY7" fmla="*/ 442201 h 443898"/>
                    <a:gd name="connsiteX8" fmla="*/ 2321 w 1970371"/>
                    <a:gd name="connsiteY8" fmla="*/ 358652 h 443898"/>
                    <a:gd name="connsiteX9" fmla="*/ 2321 w 1970371"/>
                    <a:gd name="connsiteY9" fmla="*/ 358652 h 443898"/>
                    <a:gd name="connsiteX10" fmla="*/ 0 w 1970371"/>
                    <a:gd name="connsiteY10" fmla="*/ 22134 h 443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70371" h="443898">
                      <a:moveTo>
                        <a:pt x="0" y="22134"/>
                      </a:moveTo>
                      <a:cubicBezTo>
                        <a:pt x="55700" y="-32792"/>
                        <a:pt x="186826" y="32190"/>
                        <a:pt x="336518" y="29096"/>
                      </a:cubicBezTo>
                      <a:cubicBezTo>
                        <a:pt x="486210" y="26002"/>
                        <a:pt x="689765" y="1219"/>
                        <a:pt x="898154" y="3568"/>
                      </a:cubicBezTo>
                      <a:cubicBezTo>
                        <a:pt x="1106543" y="5917"/>
                        <a:pt x="1359825" y="32523"/>
                        <a:pt x="1586850" y="43188"/>
                      </a:cubicBezTo>
                      <a:cubicBezTo>
                        <a:pt x="1811969" y="60207"/>
                        <a:pt x="1904227" y="-24282"/>
                        <a:pt x="1970370" y="26776"/>
                      </a:cubicBezTo>
                      <a:lnTo>
                        <a:pt x="1970370" y="360973"/>
                      </a:lnTo>
                      <a:cubicBezTo>
                        <a:pt x="1970631" y="423490"/>
                        <a:pt x="1928971" y="449793"/>
                        <a:pt x="1868254" y="439880"/>
                      </a:cubicBezTo>
                      <a:lnTo>
                        <a:pt x="74266" y="442201"/>
                      </a:lnTo>
                      <a:cubicBezTo>
                        <a:pt x="29323" y="452472"/>
                        <a:pt x="-4186" y="415080"/>
                        <a:pt x="2321" y="358652"/>
                      </a:cubicBezTo>
                      <a:lnTo>
                        <a:pt x="2321" y="358652"/>
                      </a:lnTo>
                      <a:cubicBezTo>
                        <a:pt x="3095" y="249574"/>
                        <a:pt x="3868" y="140495"/>
                        <a:pt x="0" y="22134"/>
                      </a:cubicBezTo>
                      <a:close/>
                    </a:path>
                  </a:pathLst>
                </a:custGeom>
                <a:pattFill prst="pct5">
                  <a:fgClr>
                    <a:schemeClr val="tx1"/>
                  </a:fgClr>
                  <a:bgClr>
                    <a:schemeClr val="bg1"/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0" y="0"/>
                  <a:ext cx="1964626" cy="40173"/>
                </a:xfrm>
                <a:custGeom>
                  <a:avLst/>
                  <a:gdLst>
                    <a:gd name="connsiteX0" fmla="*/ 0 w 1970370"/>
                    <a:gd name="connsiteY0" fmla="*/ 18566 h 438633"/>
                    <a:gd name="connsiteX1" fmla="*/ 336518 w 1970370"/>
                    <a:gd name="connsiteY1" fmla="*/ 25528 h 438633"/>
                    <a:gd name="connsiteX2" fmla="*/ 898154 w 1970370"/>
                    <a:gd name="connsiteY2" fmla="*/ 0 h 438633"/>
                    <a:gd name="connsiteX3" fmla="*/ 1573511 w 1970370"/>
                    <a:gd name="connsiteY3" fmla="*/ 51057 h 438633"/>
                    <a:gd name="connsiteX4" fmla="*/ 1970370 w 1970370"/>
                    <a:gd name="connsiteY4" fmla="*/ 23208 h 438633"/>
                    <a:gd name="connsiteX5" fmla="*/ 1970370 w 1970370"/>
                    <a:gd name="connsiteY5" fmla="*/ 357405 h 438633"/>
                    <a:gd name="connsiteX6" fmla="*/ 1868254 w 1970370"/>
                    <a:gd name="connsiteY6" fmla="*/ 436312 h 438633"/>
                    <a:gd name="connsiteX7" fmla="*/ 74266 w 1970370"/>
                    <a:gd name="connsiteY7" fmla="*/ 438633 h 438633"/>
                    <a:gd name="connsiteX8" fmla="*/ 2321 w 1970370"/>
                    <a:gd name="connsiteY8" fmla="*/ 355084 h 438633"/>
                    <a:gd name="connsiteX9" fmla="*/ 2321 w 1970370"/>
                    <a:gd name="connsiteY9" fmla="*/ 355084 h 438633"/>
                    <a:gd name="connsiteX10" fmla="*/ 0 w 1970370"/>
                    <a:gd name="connsiteY10" fmla="*/ 18566 h 438633"/>
                    <a:gd name="connsiteX0" fmla="*/ 0 w 1970370"/>
                    <a:gd name="connsiteY0" fmla="*/ 22133 h 442200"/>
                    <a:gd name="connsiteX1" fmla="*/ 336518 w 1970370"/>
                    <a:gd name="connsiteY1" fmla="*/ 29095 h 442200"/>
                    <a:gd name="connsiteX2" fmla="*/ 898154 w 1970370"/>
                    <a:gd name="connsiteY2" fmla="*/ 3567 h 442200"/>
                    <a:gd name="connsiteX3" fmla="*/ 1573511 w 1970370"/>
                    <a:gd name="connsiteY3" fmla="*/ 54624 h 442200"/>
                    <a:gd name="connsiteX4" fmla="*/ 1970370 w 1970370"/>
                    <a:gd name="connsiteY4" fmla="*/ 26775 h 442200"/>
                    <a:gd name="connsiteX5" fmla="*/ 1970370 w 1970370"/>
                    <a:gd name="connsiteY5" fmla="*/ 360972 h 442200"/>
                    <a:gd name="connsiteX6" fmla="*/ 1868254 w 1970370"/>
                    <a:gd name="connsiteY6" fmla="*/ 439879 h 442200"/>
                    <a:gd name="connsiteX7" fmla="*/ 74266 w 1970370"/>
                    <a:gd name="connsiteY7" fmla="*/ 442200 h 442200"/>
                    <a:gd name="connsiteX8" fmla="*/ 2321 w 1970370"/>
                    <a:gd name="connsiteY8" fmla="*/ 358651 h 442200"/>
                    <a:gd name="connsiteX9" fmla="*/ 2321 w 1970370"/>
                    <a:gd name="connsiteY9" fmla="*/ 358651 h 442200"/>
                    <a:gd name="connsiteX10" fmla="*/ 0 w 1970370"/>
                    <a:gd name="connsiteY10" fmla="*/ 22133 h 442200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79228 w 1970370"/>
                    <a:gd name="connsiteY3" fmla="*/ 35563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1"/>
                    <a:gd name="connsiteY0" fmla="*/ 22134 h 442201"/>
                    <a:gd name="connsiteX1" fmla="*/ 336518 w 1970371"/>
                    <a:gd name="connsiteY1" fmla="*/ 29096 h 442201"/>
                    <a:gd name="connsiteX2" fmla="*/ 898154 w 1970371"/>
                    <a:gd name="connsiteY2" fmla="*/ 3568 h 442201"/>
                    <a:gd name="connsiteX3" fmla="*/ 1586850 w 1970371"/>
                    <a:gd name="connsiteY3" fmla="*/ 43188 h 442201"/>
                    <a:gd name="connsiteX4" fmla="*/ 1970370 w 1970371"/>
                    <a:gd name="connsiteY4" fmla="*/ 26776 h 442201"/>
                    <a:gd name="connsiteX5" fmla="*/ 1970370 w 1970371"/>
                    <a:gd name="connsiteY5" fmla="*/ 360973 h 442201"/>
                    <a:gd name="connsiteX6" fmla="*/ 1868254 w 1970371"/>
                    <a:gd name="connsiteY6" fmla="*/ 439880 h 442201"/>
                    <a:gd name="connsiteX7" fmla="*/ 74266 w 1970371"/>
                    <a:gd name="connsiteY7" fmla="*/ 442201 h 442201"/>
                    <a:gd name="connsiteX8" fmla="*/ 2321 w 1970371"/>
                    <a:gd name="connsiteY8" fmla="*/ 358652 h 442201"/>
                    <a:gd name="connsiteX9" fmla="*/ 2321 w 1970371"/>
                    <a:gd name="connsiteY9" fmla="*/ 358652 h 442201"/>
                    <a:gd name="connsiteX10" fmla="*/ 0 w 1970371"/>
                    <a:gd name="connsiteY10" fmla="*/ 22134 h 442201"/>
                    <a:gd name="connsiteX0" fmla="*/ 0 w 1970371"/>
                    <a:gd name="connsiteY0" fmla="*/ 22134 h 443276"/>
                    <a:gd name="connsiteX1" fmla="*/ 336518 w 1970371"/>
                    <a:gd name="connsiteY1" fmla="*/ 29096 h 443276"/>
                    <a:gd name="connsiteX2" fmla="*/ 898154 w 1970371"/>
                    <a:gd name="connsiteY2" fmla="*/ 3568 h 443276"/>
                    <a:gd name="connsiteX3" fmla="*/ 1586850 w 1970371"/>
                    <a:gd name="connsiteY3" fmla="*/ 43188 h 443276"/>
                    <a:gd name="connsiteX4" fmla="*/ 1970370 w 1970371"/>
                    <a:gd name="connsiteY4" fmla="*/ 26776 h 443276"/>
                    <a:gd name="connsiteX5" fmla="*/ 1970370 w 1970371"/>
                    <a:gd name="connsiteY5" fmla="*/ 360973 h 443276"/>
                    <a:gd name="connsiteX6" fmla="*/ 1868254 w 1970371"/>
                    <a:gd name="connsiteY6" fmla="*/ 439880 h 443276"/>
                    <a:gd name="connsiteX7" fmla="*/ 74266 w 1970371"/>
                    <a:gd name="connsiteY7" fmla="*/ 442201 h 443276"/>
                    <a:gd name="connsiteX8" fmla="*/ 2321 w 1970371"/>
                    <a:gd name="connsiteY8" fmla="*/ 358652 h 443276"/>
                    <a:gd name="connsiteX9" fmla="*/ 2321 w 1970371"/>
                    <a:gd name="connsiteY9" fmla="*/ 358652 h 443276"/>
                    <a:gd name="connsiteX10" fmla="*/ 0 w 1970371"/>
                    <a:gd name="connsiteY10" fmla="*/ 22134 h 443276"/>
                    <a:gd name="connsiteX0" fmla="*/ 0 w 1970371"/>
                    <a:gd name="connsiteY0" fmla="*/ 22134 h 443898"/>
                    <a:gd name="connsiteX1" fmla="*/ 336518 w 1970371"/>
                    <a:gd name="connsiteY1" fmla="*/ 29096 h 443898"/>
                    <a:gd name="connsiteX2" fmla="*/ 898154 w 1970371"/>
                    <a:gd name="connsiteY2" fmla="*/ 3568 h 443898"/>
                    <a:gd name="connsiteX3" fmla="*/ 1586850 w 1970371"/>
                    <a:gd name="connsiteY3" fmla="*/ 43188 h 443898"/>
                    <a:gd name="connsiteX4" fmla="*/ 1970370 w 1970371"/>
                    <a:gd name="connsiteY4" fmla="*/ 26776 h 443898"/>
                    <a:gd name="connsiteX5" fmla="*/ 1970370 w 1970371"/>
                    <a:gd name="connsiteY5" fmla="*/ 360973 h 443898"/>
                    <a:gd name="connsiteX6" fmla="*/ 1868254 w 1970371"/>
                    <a:gd name="connsiteY6" fmla="*/ 439880 h 443898"/>
                    <a:gd name="connsiteX7" fmla="*/ 74266 w 1970371"/>
                    <a:gd name="connsiteY7" fmla="*/ 442201 h 443898"/>
                    <a:gd name="connsiteX8" fmla="*/ 2321 w 1970371"/>
                    <a:gd name="connsiteY8" fmla="*/ 358652 h 443898"/>
                    <a:gd name="connsiteX9" fmla="*/ 2321 w 1970371"/>
                    <a:gd name="connsiteY9" fmla="*/ 358652 h 443898"/>
                    <a:gd name="connsiteX10" fmla="*/ 0 w 1970371"/>
                    <a:gd name="connsiteY10" fmla="*/ 22134 h 443898"/>
                    <a:gd name="connsiteX0" fmla="*/ 0 w 1970370"/>
                    <a:gd name="connsiteY0" fmla="*/ 22134 h 443898"/>
                    <a:gd name="connsiteX1" fmla="*/ 336518 w 1970370"/>
                    <a:gd name="connsiteY1" fmla="*/ 29096 h 443898"/>
                    <a:gd name="connsiteX2" fmla="*/ 898154 w 1970370"/>
                    <a:gd name="connsiteY2" fmla="*/ 3568 h 443898"/>
                    <a:gd name="connsiteX3" fmla="*/ 1586850 w 1970370"/>
                    <a:gd name="connsiteY3" fmla="*/ 43188 h 443898"/>
                    <a:gd name="connsiteX4" fmla="*/ 1970370 w 1970370"/>
                    <a:gd name="connsiteY4" fmla="*/ 26776 h 443898"/>
                    <a:gd name="connsiteX5" fmla="*/ 1970370 w 1970370"/>
                    <a:gd name="connsiteY5" fmla="*/ 360973 h 443898"/>
                    <a:gd name="connsiteX6" fmla="*/ 74266 w 1970370"/>
                    <a:gd name="connsiteY6" fmla="*/ 442201 h 443898"/>
                    <a:gd name="connsiteX7" fmla="*/ 2321 w 1970370"/>
                    <a:gd name="connsiteY7" fmla="*/ 358652 h 443898"/>
                    <a:gd name="connsiteX8" fmla="*/ 2321 w 1970370"/>
                    <a:gd name="connsiteY8" fmla="*/ 358652 h 443898"/>
                    <a:gd name="connsiteX9" fmla="*/ 0 w 1970370"/>
                    <a:gd name="connsiteY9" fmla="*/ 22134 h 443898"/>
                    <a:gd name="connsiteX0" fmla="*/ 0 w 1970370"/>
                    <a:gd name="connsiteY0" fmla="*/ 22134 h 385051"/>
                    <a:gd name="connsiteX1" fmla="*/ 336518 w 1970370"/>
                    <a:gd name="connsiteY1" fmla="*/ 29096 h 385051"/>
                    <a:gd name="connsiteX2" fmla="*/ 898154 w 1970370"/>
                    <a:gd name="connsiteY2" fmla="*/ 3568 h 385051"/>
                    <a:gd name="connsiteX3" fmla="*/ 1586850 w 1970370"/>
                    <a:gd name="connsiteY3" fmla="*/ 43188 h 385051"/>
                    <a:gd name="connsiteX4" fmla="*/ 1970370 w 1970370"/>
                    <a:gd name="connsiteY4" fmla="*/ 26776 h 385051"/>
                    <a:gd name="connsiteX5" fmla="*/ 1970370 w 1970370"/>
                    <a:gd name="connsiteY5" fmla="*/ 360973 h 385051"/>
                    <a:gd name="connsiteX6" fmla="*/ 2321 w 1970370"/>
                    <a:gd name="connsiteY6" fmla="*/ 358652 h 385051"/>
                    <a:gd name="connsiteX7" fmla="*/ 2321 w 1970370"/>
                    <a:gd name="connsiteY7" fmla="*/ 358652 h 385051"/>
                    <a:gd name="connsiteX8" fmla="*/ 0 w 1970370"/>
                    <a:gd name="connsiteY8" fmla="*/ 22134 h 385051"/>
                    <a:gd name="connsiteX0" fmla="*/ 0 w 1970370"/>
                    <a:gd name="connsiteY0" fmla="*/ 22134 h 385051"/>
                    <a:gd name="connsiteX1" fmla="*/ 336518 w 1970370"/>
                    <a:gd name="connsiteY1" fmla="*/ 29096 h 385051"/>
                    <a:gd name="connsiteX2" fmla="*/ 898154 w 1970370"/>
                    <a:gd name="connsiteY2" fmla="*/ 3568 h 385051"/>
                    <a:gd name="connsiteX3" fmla="*/ 1586850 w 1970370"/>
                    <a:gd name="connsiteY3" fmla="*/ 43188 h 385051"/>
                    <a:gd name="connsiteX4" fmla="*/ 1970370 w 1970370"/>
                    <a:gd name="connsiteY4" fmla="*/ 26776 h 385051"/>
                    <a:gd name="connsiteX5" fmla="*/ 1970370 w 1970370"/>
                    <a:gd name="connsiteY5" fmla="*/ 360973 h 385051"/>
                    <a:gd name="connsiteX6" fmla="*/ 2321 w 1970370"/>
                    <a:gd name="connsiteY6" fmla="*/ 358652 h 385051"/>
                    <a:gd name="connsiteX7" fmla="*/ 0 w 1970370"/>
                    <a:gd name="connsiteY7" fmla="*/ 22134 h 385051"/>
                    <a:gd name="connsiteX0" fmla="*/ 84602 w 2054972"/>
                    <a:gd name="connsiteY0" fmla="*/ 22304 h 361143"/>
                    <a:gd name="connsiteX1" fmla="*/ 421120 w 2054972"/>
                    <a:gd name="connsiteY1" fmla="*/ 29266 h 361143"/>
                    <a:gd name="connsiteX2" fmla="*/ 982756 w 2054972"/>
                    <a:gd name="connsiteY2" fmla="*/ 3738 h 361143"/>
                    <a:gd name="connsiteX3" fmla="*/ 1671452 w 2054972"/>
                    <a:gd name="connsiteY3" fmla="*/ 43358 h 361143"/>
                    <a:gd name="connsiteX4" fmla="*/ 2054972 w 2054972"/>
                    <a:gd name="connsiteY4" fmla="*/ 26946 h 361143"/>
                    <a:gd name="connsiteX5" fmla="*/ 2054972 w 2054972"/>
                    <a:gd name="connsiteY5" fmla="*/ 361143 h 361143"/>
                    <a:gd name="connsiteX6" fmla="*/ 84602 w 2054972"/>
                    <a:gd name="connsiteY6" fmla="*/ 22304 h 361143"/>
                    <a:gd name="connsiteX0" fmla="*/ 84602 w 2054972"/>
                    <a:gd name="connsiteY0" fmla="*/ 22304 h 45663"/>
                    <a:gd name="connsiteX1" fmla="*/ 421120 w 2054972"/>
                    <a:gd name="connsiteY1" fmla="*/ 29266 h 45663"/>
                    <a:gd name="connsiteX2" fmla="*/ 982756 w 2054972"/>
                    <a:gd name="connsiteY2" fmla="*/ 3738 h 45663"/>
                    <a:gd name="connsiteX3" fmla="*/ 1671452 w 2054972"/>
                    <a:gd name="connsiteY3" fmla="*/ 43358 h 45663"/>
                    <a:gd name="connsiteX4" fmla="*/ 2054972 w 2054972"/>
                    <a:gd name="connsiteY4" fmla="*/ 26946 h 45663"/>
                    <a:gd name="connsiteX5" fmla="*/ 84602 w 2054972"/>
                    <a:gd name="connsiteY5" fmla="*/ 22304 h 45663"/>
                    <a:gd name="connsiteX0" fmla="*/ 2054972 w 2146412"/>
                    <a:gd name="connsiteY0" fmla="*/ 26946 h 118386"/>
                    <a:gd name="connsiteX1" fmla="*/ 84602 w 2146412"/>
                    <a:gd name="connsiteY1" fmla="*/ 22304 h 118386"/>
                    <a:gd name="connsiteX2" fmla="*/ 421120 w 2146412"/>
                    <a:gd name="connsiteY2" fmla="*/ 29266 h 118386"/>
                    <a:gd name="connsiteX3" fmla="*/ 982756 w 2146412"/>
                    <a:gd name="connsiteY3" fmla="*/ 3738 h 118386"/>
                    <a:gd name="connsiteX4" fmla="*/ 1671452 w 2146412"/>
                    <a:gd name="connsiteY4" fmla="*/ 43358 h 118386"/>
                    <a:gd name="connsiteX5" fmla="*/ 2146412 w 2146412"/>
                    <a:gd name="connsiteY5" fmla="*/ 118386 h 118386"/>
                    <a:gd name="connsiteX0" fmla="*/ 2026396 w 2146412"/>
                    <a:gd name="connsiteY0" fmla="*/ 0 h 165909"/>
                    <a:gd name="connsiteX1" fmla="*/ 84602 w 2146412"/>
                    <a:gd name="connsiteY1" fmla="*/ 69827 h 165909"/>
                    <a:gd name="connsiteX2" fmla="*/ 421120 w 2146412"/>
                    <a:gd name="connsiteY2" fmla="*/ 76789 h 165909"/>
                    <a:gd name="connsiteX3" fmla="*/ 982756 w 2146412"/>
                    <a:gd name="connsiteY3" fmla="*/ 51261 h 165909"/>
                    <a:gd name="connsiteX4" fmla="*/ 1671452 w 2146412"/>
                    <a:gd name="connsiteY4" fmla="*/ 90881 h 165909"/>
                    <a:gd name="connsiteX5" fmla="*/ 2146412 w 2146412"/>
                    <a:gd name="connsiteY5" fmla="*/ 165909 h 165909"/>
                    <a:gd name="connsiteX0" fmla="*/ 84602 w 2146412"/>
                    <a:gd name="connsiteY0" fmla="*/ 22305 h 118387"/>
                    <a:gd name="connsiteX1" fmla="*/ 421120 w 2146412"/>
                    <a:gd name="connsiteY1" fmla="*/ 29267 h 118387"/>
                    <a:gd name="connsiteX2" fmla="*/ 982756 w 2146412"/>
                    <a:gd name="connsiteY2" fmla="*/ 3739 h 118387"/>
                    <a:gd name="connsiteX3" fmla="*/ 1671452 w 2146412"/>
                    <a:gd name="connsiteY3" fmla="*/ 43359 h 118387"/>
                    <a:gd name="connsiteX4" fmla="*/ 2146412 w 2146412"/>
                    <a:gd name="connsiteY4" fmla="*/ 118387 h 118387"/>
                    <a:gd name="connsiteX0" fmla="*/ 0 w 2061810"/>
                    <a:gd name="connsiteY0" fmla="*/ 18723 h 114805"/>
                    <a:gd name="connsiteX1" fmla="*/ 336518 w 2061810"/>
                    <a:gd name="connsiteY1" fmla="*/ 25685 h 114805"/>
                    <a:gd name="connsiteX2" fmla="*/ 898154 w 2061810"/>
                    <a:gd name="connsiteY2" fmla="*/ 157 h 114805"/>
                    <a:gd name="connsiteX3" fmla="*/ 1586850 w 2061810"/>
                    <a:gd name="connsiteY3" fmla="*/ 39777 h 114805"/>
                    <a:gd name="connsiteX4" fmla="*/ 2061810 w 2061810"/>
                    <a:gd name="connsiteY4" fmla="*/ 114805 h 114805"/>
                    <a:gd name="connsiteX0" fmla="*/ 0 w 2061810"/>
                    <a:gd name="connsiteY0" fmla="*/ 18723 h 114805"/>
                    <a:gd name="connsiteX1" fmla="*/ 336518 w 2061810"/>
                    <a:gd name="connsiteY1" fmla="*/ 25685 h 114805"/>
                    <a:gd name="connsiteX2" fmla="*/ 898154 w 2061810"/>
                    <a:gd name="connsiteY2" fmla="*/ 157 h 114805"/>
                    <a:gd name="connsiteX3" fmla="*/ 1586850 w 2061810"/>
                    <a:gd name="connsiteY3" fmla="*/ 39777 h 114805"/>
                    <a:gd name="connsiteX4" fmla="*/ 2061810 w 2061810"/>
                    <a:gd name="connsiteY4" fmla="*/ 114805 h 114805"/>
                    <a:gd name="connsiteX0" fmla="*/ 0 w 1966532"/>
                    <a:gd name="connsiteY0" fmla="*/ 39016 h 62388"/>
                    <a:gd name="connsiteX1" fmla="*/ 336518 w 1966532"/>
                    <a:gd name="connsiteY1" fmla="*/ 45978 h 62388"/>
                    <a:gd name="connsiteX2" fmla="*/ 898154 w 1966532"/>
                    <a:gd name="connsiteY2" fmla="*/ 20450 h 62388"/>
                    <a:gd name="connsiteX3" fmla="*/ 1586850 w 1966532"/>
                    <a:gd name="connsiteY3" fmla="*/ 60070 h 62388"/>
                    <a:gd name="connsiteX4" fmla="*/ 1966532 w 1966532"/>
                    <a:gd name="connsiteY4" fmla="*/ 62388 h 62388"/>
                    <a:gd name="connsiteX0" fmla="*/ 0 w 1966532"/>
                    <a:gd name="connsiteY0" fmla="*/ 18723 h 42095"/>
                    <a:gd name="connsiteX1" fmla="*/ 336518 w 1966532"/>
                    <a:gd name="connsiteY1" fmla="*/ 25685 h 42095"/>
                    <a:gd name="connsiteX2" fmla="*/ 898154 w 1966532"/>
                    <a:gd name="connsiteY2" fmla="*/ 157 h 42095"/>
                    <a:gd name="connsiteX3" fmla="*/ 1586850 w 1966532"/>
                    <a:gd name="connsiteY3" fmla="*/ 39777 h 42095"/>
                    <a:gd name="connsiteX4" fmla="*/ 1966532 w 1966532"/>
                    <a:gd name="connsiteY4" fmla="*/ 42095 h 42095"/>
                    <a:gd name="connsiteX0" fmla="*/ 0 w 1964626"/>
                    <a:gd name="connsiteY0" fmla="*/ 18723 h 40203"/>
                    <a:gd name="connsiteX1" fmla="*/ 336518 w 1964626"/>
                    <a:gd name="connsiteY1" fmla="*/ 25685 h 40203"/>
                    <a:gd name="connsiteX2" fmla="*/ 898154 w 1964626"/>
                    <a:gd name="connsiteY2" fmla="*/ 157 h 40203"/>
                    <a:gd name="connsiteX3" fmla="*/ 1586850 w 1964626"/>
                    <a:gd name="connsiteY3" fmla="*/ 39777 h 40203"/>
                    <a:gd name="connsiteX4" fmla="*/ 1964626 w 1964626"/>
                    <a:gd name="connsiteY4" fmla="*/ 32528 h 40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626" h="40203">
                      <a:moveTo>
                        <a:pt x="0" y="18723"/>
                      </a:moveTo>
                      <a:cubicBezTo>
                        <a:pt x="146804" y="-337"/>
                        <a:pt x="186826" y="28779"/>
                        <a:pt x="336518" y="25685"/>
                      </a:cubicBezTo>
                      <a:cubicBezTo>
                        <a:pt x="486210" y="22591"/>
                        <a:pt x="689765" y="-2192"/>
                        <a:pt x="898154" y="157"/>
                      </a:cubicBezTo>
                      <a:cubicBezTo>
                        <a:pt x="1106543" y="2506"/>
                        <a:pt x="1409105" y="34382"/>
                        <a:pt x="1586850" y="39777"/>
                      </a:cubicBezTo>
                      <a:cubicBezTo>
                        <a:pt x="1764595" y="45172"/>
                        <a:pt x="1871832" y="-3019"/>
                        <a:pt x="1964626" y="32528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0" y="1277321"/>
                <a:ext cx="2113200" cy="496427"/>
                <a:chOff x="0" y="0"/>
                <a:chExt cx="1965452" cy="459740"/>
              </a:xfrm>
            </p:grpSpPr>
            <p:sp>
              <p:nvSpPr>
                <p:cNvPr id="51" name="Freeform 50"/>
                <p:cNvSpPr/>
                <p:nvPr/>
              </p:nvSpPr>
              <p:spPr>
                <a:xfrm>
                  <a:off x="0" y="0"/>
                  <a:ext cx="1099820" cy="45974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0314" h="460248">
                      <a:moveTo>
                        <a:pt x="0" y="0"/>
                      </a:moveTo>
                      <a:lnTo>
                        <a:pt x="30466" y="0"/>
                      </a:lnTo>
                      <a:cubicBezTo>
                        <a:pt x="54855" y="-13"/>
                        <a:pt x="67048" y="15230"/>
                        <a:pt x="67042" y="36576"/>
                      </a:cubicBezTo>
                      <a:lnTo>
                        <a:pt x="67042" y="393192"/>
                      </a:lnTo>
                      <a:cubicBezTo>
                        <a:pt x="66524" y="429275"/>
                        <a:pt x="87351" y="454679"/>
                        <a:pt x="134098" y="460248"/>
                      </a:cubicBezTo>
                      <a:lnTo>
                        <a:pt x="1100314" y="46024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 flipH="1">
                  <a:off x="865632" y="0"/>
                  <a:ext cx="1099820" cy="45974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0314" h="460248">
                      <a:moveTo>
                        <a:pt x="0" y="0"/>
                      </a:moveTo>
                      <a:lnTo>
                        <a:pt x="30466" y="0"/>
                      </a:lnTo>
                      <a:cubicBezTo>
                        <a:pt x="54855" y="-13"/>
                        <a:pt x="67048" y="15230"/>
                        <a:pt x="67042" y="36576"/>
                      </a:cubicBezTo>
                      <a:lnTo>
                        <a:pt x="67042" y="393192"/>
                      </a:lnTo>
                      <a:cubicBezTo>
                        <a:pt x="66524" y="429275"/>
                        <a:pt x="87351" y="454679"/>
                        <a:pt x="134098" y="460248"/>
                      </a:cubicBezTo>
                      <a:lnTo>
                        <a:pt x="1100314" y="46024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>
                <a:grpSpLocks noChangeAspect="1"/>
              </p:cNvGrpSpPr>
              <p:nvPr/>
            </p:nvGrpSpPr>
            <p:grpSpPr>
              <a:xfrm>
                <a:off x="675155" y="0"/>
                <a:ext cx="752399" cy="1460502"/>
                <a:chOff x="0" y="0"/>
                <a:chExt cx="750577" cy="1460820"/>
              </a:xfrm>
            </p:grpSpPr>
            <p:sp>
              <p:nvSpPr>
                <p:cNvPr id="49" name="Freeform 48"/>
                <p:cNvSpPr/>
                <p:nvPr/>
              </p:nvSpPr>
              <p:spPr>
                <a:xfrm flipV="1">
                  <a:off x="0" y="0"/>
                  <a:ext cx="375285" cy="146082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  <a:gd name="connsiteX0" fmla="*/ 0 w 1069848"/>
                    <a:gd name="connsiteY0" fmla="*/ 0 h 460248"/>
                    <a:gd name="connsiteX1" fmla="*/ 36576 w 1069848"/>
                    <a:gd name="connsiteY1" fmla="*/ 36576 h 460248"/>
                    <a:gd name="connsiteX2" fmla="*/ 36576 w 1069848"/>
                    <a:gd name="connsiteY2" fmla="*/ 393192 h 460248"/>
                    <a:gd name="connsiteX3" fmla="*/ 103632 w 1069848"/>
                    <a:gd name="connsiteY3" fmla="*/ 460248 h 460248"/>
                    <a:gd name="connsiteX4" fmla="*/ 1069848 w 1069848"/>
                    <a:gd name="connsiteY4" fmla="*/ 460248 h 460248"/>
                    <a:gd name="connsiteX0" fmla="*/ 10 w 1033282"/>
                    <a:gd name="connsiteY0" fmla="*/ 0 h 423672"/>
                    <a:gd name="connsiteX1" fmla="*/ 10 w 1033282"/>
                    <a:gd name="connsiteY1" fmla="*/ 356616 h 423672"/>
                    <a:gd name="connsiteX2" fmla="*/ 67066 w 1033282"/>
                    <a:gd name="connsiteY2" fmla="*/ 423672 h 423672"/>
                    <a:gd name="connsiteX3" fmla="*/ 1033282 w 1033282"/>
                    <a:gd name="connsiteY3" fmla="*/ 423672 h 423672"/>
                    <a:gd name="connsiteX0" fmla="*/ 10 w 434902"/>
                    <a:gd name="connsiteY0" fmla="*/ 0 h 423672"/>
                    <a:gd name="connsiteX1" fmla="*/ 10 w 434902"/>
                    <a:gd name="connsiteY1" fmla="*/ 356616 h 423672"/>
                    <a:gd name="connsiteX2" fmla="*/ 67066 w 434902"/>
                    <a:gd name="connsiteY2" fmla="*/ 423672 h 423672"/>
                    <a:gd name="connsiteX3" fmla="*/ 434902 w 434902"/>
                    <a:gd name="connsiteY3" fmla="*/ 423672 h 423672"/>
                    <a:gd name="connsiteX0" fmla="*/ 0 w 434902"/>
                    <a:gd name="connsiteY0" fmla="*/ 0 h 1353341"/>
                    <a:gd name="connsiteX1" fmla="*/ 10 w 434902"/>
                    <a:gd name="connsiteY1" fmla="*/ 1286285 h 1353341"/>
                    <a:gd name="connsiteX2" fmla="*/ 67066 w 434902"/>
                    <a:gd name="connsiteY2" fmla="*/ 1353341 h 1353341"/>
                    <a:gd name="connsiteX3" fmla="*/ 434902 w 434902"/>
                    <a:gd name="connsiteY3" fmla="*/ 1353341 h 135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902" h="1353341">
                      <a:moveTo>
                        <a:pt x="0" y="0"/>
                      </a:moveTo>
                      <a:cubicBezTo>
                        <a:pt x="3" y="428762"/>
                        <a:pt x="7" y="857523"/>
                        <a:pt x="10" y="1286285"/>
                      </a:cubicBezTo>
                      <a:cubicBezTo>
                        <a:pt x="-508" y="1322368"/>
                        <a:pt x="20319" y="1347772"/>
                        <a:pt x="67066" y="1353341"/>
                      </a:cubicBezTo>
                      <a:lnTo>
                        <a:pt x="434902" y="1353341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 flipH="1" flipV="1">
                  <a:off x="375292" y="0"/>
                  <a:ext cx="375285" cy="146082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  <a:gd name="connsiteX0" fmla="*/ 0 w 1069848"/>
                    <a:gd name="connsiteY0" fmla="*/ 0 h 460248"/>
                    <a:gd name="connsiteX1" fmla="*/ 36576 w 1069848"/>
                    <a:gd name="connsiteY1" fmla="*/ 36576 h 460248"/>
                    <a:gd name="connsiteX2" fmla="*/ 36576 w 1069848"/>
                    <a:gd name="connsiteY2" fmla="*/ 393192 h 460248"/>
                    <a:gd name="connsiteX3" fmla="*/ 103632 w 1069848"/>
                    <a:gd name="connsiteY3" fmla="*/ 460248 h 460248"/>
                    <a:gd name="connsiteX4" fmla="*/ 1069848 w 1069848"/>
                    <a:gd name="connsiteY4" fmla="*/ 460248 h 460248"/>
                    <a:gd name="connsiteX0" fmla="*/ 10 w 1033282"/>
                    <a:gd name="connsiteY0" fmla="*/ 0 h 423672"/>
                    <a:gd name="connsiteX1" fmla="*/ 10 w 1033282"/>
                    <a:gd name="connsiteY1" fmla="*/ 356616 h 423672"/>
                    <a:gd name="connsiteX2" fmla="*/ 67066 w 1033282"/>
                    <a:gd name="connsiteY2" fmla="*/ 423672 h 423672"/>
                    <a:gd name="connsiteX3" fmla="*/ 1033282 w 1033282"/>
                    <a:gd name="connsiteY3" fmla="*/ 423672 h 423672"/>
                    <a:gd name="connsiteX0" fmla="*/ 10 w 434902"/>
                    <a:gd name="connsiteY0" fmla="*/ 0 h 423672"/>
                    <a:gd name="connsiteX1" fmla="*/ 10 w 434902"/>
                    <a:gd name="connsiteY1" fmla="*/ 356616 h 423672"/>
                    <a:gd name="connsiteX2" fmla="*/ 67066 w 434902"/>
                    <a:gd name="connsiteY2" fmla="*/ 423672 h 423672"/>
                    <a:gd name="connsiteX3" fmla="*/ 434902 w 434902"/>
                    <a:gd name="connsiteY3" fmla="*/ 423672 h 423672"/>
                    <a:gd name="connsiteX0" fmla="*/ 0 w 434902"/>
                    <a:gd name="connsiteY0" fmla="*/ 0 h 1353341"/>
                    <a:gd name="connsiteX1" fmla="*/ 10 w 434902"/>
                    <a:gd name="connsiteY1" fmla="*/ 1286285 h 1353341"/>
                    <a:gd name="connsiteX2" fmla="*/ 67066 w 434902"/>
                    <a:gd name="connsiteY2" fmla="*/ 1353341 h 1353341"/>
                    <a:gd name="connsiteX3" fmla="*/ 434902 w 434902"/>
                    <a:gd name="connsiteY3" fmla="*/ 1353341 h 135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902" h="1353341">
                      <a:moveTo>
                        <a:pt x="0" y="0"/>
                      </a:moveTo>
                      <a:cubicBezTo>
                        <a:pt x="3" y="428762"/>
                        <a:pt x="7" y="857523"/>
                        <a:pt x="10" y="1286285"/>
                      </a:cubicBezTo>
                      <a:cubicBezTo>
                        <a:pt x="-508" y="1322368"/>
                        <a:pt x="20319" y="1347772"/>
                        <a:pt x="67066" y="1353341"/>
                      </a:cubicBezTo>
                      <a:lnTo>
                        <a:pt x="434902" y="1353341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45" name="Rectangle 44"/>
              <p:cNvSpPr/>
              <p:nvPr/>
            </p:nvSpPr>
            <p:spPr>
              <a:xfrm>
                <a:off x="847492" y="1143507"/>
                <a:ext cx="402098" cy="1785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46" name="Group 45"/>
              <p:cNvGrpSpPr>
                <a:grpSpLocks noChangeAspect="1"/>
              </p:cNvGrpSpPr>
              <p:nvPr/>
            </p:nvGrpSpPr>
            <p:grpSpPr>
              <a:xfrm>
                <a:off x="989417" y="839383"/>
                <a:ext cx="122400" cy="237421"/>
                <a:chOff x="0" y="0"/>
                <a:chExt cx="123802" cy="238058"/>
              </a:xfrm>
            </p:grpSpPr>
            <p:sp>
              <p:nvSpPr>
                <p:cNvPr id="47" name="Freeform 46"/>
                <p:cNvSpPr/>
                <p:nvPr/>
              </p:nvSpPr>
              <p:spPr>
                <a:xfrm>
                  <a:off x="0" y="0"/>
                  <a:ext cx="123802" cy="238058"/>
                </a:xfrm>
                <a:custGeom>
                  <a:avLst/>
                  <a:gdLst>
                    <a:gd name="connsiteX0" fmla="*/ 41910 w 95250"/>
                    <a:gd name="connsiteY0" fmla="*/ 0 h 131445"/>
                    <a:gd name="connsiteX1" fmla="*/ 80010 w 95250"/>
                    <a:gd name="connsiteY1" fmla="*/ 70485 h 131445"/>
                    <a:gd name="connsiteX2" fmla="*/ 95250 w 95250"/>
                    <a:gd name="connsiteY2" fmla="*/ 131445 h 131445"/>
                    <a:gd name="connsiteX3" fmla="*/ 0 w 95250"/>
                    <a:gd name="connsiteY3" fmla="*/ 123825 h 131445"/>
                    <a:gd name="connsiteX4" fmla="*/ 41910 w 95250"/>
                    <a:gd name="connsiteY4" fmla="*/ 0 h 131445"/>
                    <a:gd name="connsiteX0" fmla="*/ 41910 w 99751"/>
                    <a:gd name="connsiteY0" fmla="*/ 926 h 132371"/>
                    <a:gd name="connsiteX1" fmla="*/ 80010 w 99751"/>
                    <a:gd name="connsiteY1" fmla="*/ 71411 h 132371"/>
                    <a:gd name="connsiteX2" fmla="*/ 95250 w 99751"/>
                    <a:gd name="connsiteY2" fmla="*/ 132371 h 132371"/>
                    <a:gd name="connsiteX3" fmla="*/ 0 w 99751"/>
                    <a:gd name="connsiteY3" fmla="*/ 124751 h 132371"/>
                    <a:gd name="connsiteX4" fmla="*/ 41910 w 99751"/>
                    <a:gd name="connsiteY4" fmla="*/ 926 h 132371"/>
                    <a:gd name="connsiteX0" fmla="*/ 51026 w 108867"/>
                    <a:gd name="connsiteY0" fmla="*/ 926 h 132371"/>
                    <a:gd name="connsiteX1" fmla="*/ 89126 w 108867"/>
                    <a:gd name="connsiteY1" fmla="*/ 71411 h 132371"/>
                    <a:gd name="connsiteX2" fmla="*/ 104366 w 108867"/>
                    <a:gd name="connsiteY2" fmla="*/ 132371 h 132371"/>
                    <a:gd name="connsiteX3" fmla="*/ 9116 w 108867"/>
                    <a:gd name="connsiteY3" fmla="*/ 124751 h 132371"/>
                    <a:gd name="connsiteX4" fmla="*/ 51026 w 108867"/>
                    <a:gd name="connsiteY4" fmla="*/ 926 h 132371"/>
                    <a:gd name="connsiteX0" fmla="*/ 51026 w 116784"/>
                    <a:gd name="connsiteY0" fmla="*/ 926 h 132482"/>
                    <a:gd name="connsiteX1" fmla="*/ 89126 w 116784"/>
                    <a:gd name="connsiteY1" fmla="*/ 71411 h 132482"/>
                    <a:gd name="connsiteX2" fmla="*/ 104366 w 116784"/>
                    <a:gd name="connsiteY2" fmla="*/ 132371 h 132482"/>
                    <a:gd name="connsiteX3" fmla="*/ 9116 w 116784"/>
                    <a:gd name="connsiteY3" fmla="*/ 124751 h 132482"/>
                    <a:gd name="connsiteX4" fmla="*/ 51026 w 116784"/>
                    <a:gd name="connsiteY4" fmla="*/ 926 h 132482"/>
                    <a:gd name="connsiteX0" fmla="*/ 51026 w 110168"/>
                    <a:gd name="connsiteY0" fmla="*/ 926 h 145253"/>
                    <a:gd name="connsiteX1" fmla="*/ 89126 w 110168"/>
                    <a:gd name="connsiteY1" fmla="*/ 71411 h 145253"/>
                    <a:gd name="connsiteX2" fmla="*/ 104366 w 110168"/>
                    <a:gd name="connsiteY2" fmla="*/ 132371 h 145253"/>
                    <a:gd name="connsiteX3" fmla="*/ 9116 w 110168"/>
                    <a:gd name="connsiteY3" fmla="*/ 124751 h 145253"/>
                    <a:gd name="connsiteX4" fmla="*/ 51026 w 110168"/>
                    <a:gd name="connsiteY4" fmla="*/ 926 h 145253"/>
                    <a:gd name="connsiteX0" fmla="*/ 51026 w 115036"/>
                    <a:gd name="connsiteY0" fmla="*/ 926 h 204605"/>
                    <a:gd name="connsiteX1" fmla="*/ 89126 w 115036"/>
                    <a:gd name="connsiteY1" fmla="*/ 71411 h 204605"/>
                    <a:gd name="connsiteX2" fmla="*/ 104366 w 115036"/>
                    <a:gd name="connsiteY2" fmla="*/ 132371 h 204605"/>
                    <a:gd name="connsiteX3" fmla="*/ 9116 w 115036"/>
                    <a:gd name="connsiteY3" fmla="*/ 124751 h 204605"/>
                    <a:gd name="connsiteX4" fmla="*/ 51026 w 115036"/>
                    <a:gd name="connsiteY4" fmla="*/ 926 h 204605"/>
                    <a:gd name="connsiteX0" fmla="*/ 48409 w 108852"/>
                    <a:gd name="connsiteY0" fmla="*/ 926 h 235848"/>
                    <a:gd name="connsiteX1" fmla="*/ 86509 w 108852"/>
                    <a:gd name="connsiteY1" fmla="*/ 71411 h 235848"/>
                    <a:gd name="connsiteX2" fmla="*/ 101749 w 108852"/>
                    <a:gd name="connsiteY2" fmla="*/ 132371 h 235848"/>
                    <a:gd name="connsiteX3" fmla="*/ 6499 w 108852"/>
                    <a:gd name="connsiteY3" fmla="*/ 124751 h 235848"/>
                    <a:gd name="connsiteX4" fmla="*/ 48409 w 108852"/>
                    <a:gd name="connsiteY4" fmla="*/ 926 h 235848"/>
                    <a:gd name="connsiteX0" fmla="*/ 48352 w 109302"/>
                    <a:gd name="connsiteY0" fmla="*/ 926 h 241366"/>
                    <a:gd name="connsiteX1" fmla="*/ 86452 w 109302"/>
                    <a:gd name="connsiteY1" fmla="*/ 71411 h 241366"/>
                    <a:gd name="connsiteX2" fmla="*/ 101692 w 109302"/>
                    <a:gd name="connsiteY2" fmla="*/ 132371 h 241366"/>
                    <a:gd name="connsiteX3" fmla="*/ 6442 w 109302"/>
                    <a:gd name="connsiteY3" fmla="*/ 124751 h 241366"/>
                    <a:gd name="connsiteX4" fmla="*/ 48352 w 109302"/>
                    <a:gd name="connsiteY4" fmla="*/ 926 h 241366"/>
                    <a:gd name="connsiteX0" fmla="*/ 48466 w 108416"/>
                    <a:gd name="connsiteY0" fmla="*/ 926 h 233508"/>
                    <a:gd name="connsiteX1" fmla="*/ 86566 w 108416"/>
                    <a:gd name="connsiteY1" fmla="*/ 71411 h 233508"/>
                    <a:gd name="connsiteX2" fmla="*/ 101806 w 108416"/>
                    <a:gd name="connsiteY2" fmla="*/ 132371 h 233508"/>
                    <a:gd name="connsiteX3" fmla="*/ 6556 w 108416"/>
                    <a:gd name="connsiteY3" fmla="*/ 124751 h 233508"/>
                    <a:gd name="connsiteX4" fmla="*/ 48466 w 108416"/>
                    <a:gd name="connsiteY4" fmla="*/ 926 h 233508"/>
                    <a:gd name="connsiteX0" fmla="*/ 43544 w 111868"/>
                    <a:gd name="connsiteY0" fmla="*/ 926 h 206416"/>
                    <a:gd name="connsiteX1" fmla="*/ 81644 w 111868"/>
                    <a:gd name="connsiteY1" fmla="*/ 71411 h 206416"/>
                    <a:gd name="connsiteX2" fmla="*/ 103494 w 111868"/>
                    <a:gd name="connsiteY2" fmla="*/ 132371 h 206416"/>
                    <a:gd name="connsiteX3" fmla="*/ 1634 w 111868"/>
                    <a:gd name="connsiteY3" fmla="*/ 124751 h 206416"/>
                    <a:gd name="connsiteX4" fmla="*/ 43544 w 111868"/>
                    <a:gd name="connsiteY4" fmla="*/ 926 h 206416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0 h 244174"/>
                    <a:gd name="connsiteX1" fmla="*/ 84311 w 112829"/>
                    <a:gd name="connsiteY1" fmla="*/ 78124 h 244174"/>
                    <a:gd name="connsiteX2" fmla="*/ 106161 w 112829"/>
                    <a:gd name="connsiteY2" fmla="*/ 139084 h 244174"/>
                    <a:gd name="connsiteX3" fmla="*/ 4301 w 112829"/>
                    <a:gd name="connsiteY3" fmla="*/ 131464 h 244174"/>
                    <a:gd name="connsiteX4" fmla="*/ 53860 w 112829"/>
                    <a:gd name="connsiteY4" fmla="*/ 0 h 244174"/>
                    <a:gd name="connsiteX0" fmla="*/ 55483 w 112148"/>
                    <a:gd name="connsiteY0" fmla="*/ 0 h 193536"/>
                    <a:gd name="connsiteX1" fmla="*/ 89759 w 112148"/>
                    <a:gd name="connsiteY1" fmla="*/ 60955 h 193536"/>
                    <a:gd name="connsiteX2" fmla="*/ 107784 w 112148"/>
                    <a:gd name="connsiteY2" fmla="*/ 139084 h 193536"/>
                    <a:gd name="connsiteX3" fmla="*/ 5924 w 112148"/>
                    <a:gd name="connsiteY3" fmla="*/ 131464 h 193536"/>
                    <a:gd name="connsiteX4" fmla="*/ 55483 w 112148"/>
                    <a:gd name="connsiteY4" fmla="*/ 0 h 193536"/>
                    <a:gd name="connsiteX0" fmla="*/ 55483 w 110448"/>
                    <a:gd name="connsiteY0" fmla="*/ 0 h 193536"/>
                    <a:gd name="connsiteX1" fmla="*/ 89759 w 110448"/>
                    <a:gd name="connsiteY1" fmla="*/ 60955 h 193536"/>
                    <a:gd name="connsiteX2" fmla="*/ 107784 w 110448"/>
                    <a:gd name="connsiteY2" fmla="*/ 139084 h 193536"/>
                    <a:gd name="connsiteX3" fmla="*/ 5924 w 110448"/>
                    <a:gd name="connsiteY3" fmla="*/ 131464 h 193536"/>
                    <a:gd name="connsiteX4" fmla="*/ 55483 w 110448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95 w 111545"/>
                    <a:gd name="connsiteY0" fmla="*/ 0 h 192977"/>
                    <a:gd name="connsiteX1" fmla="*/ 91679 w 111545"/>
                    <a:gd name="connsiteY1" fmla="*/ 74324 h 192977"/>
                    <a:gd name="connsiteX2" fmla="*/ 107796 w 111545"/>
                    <a:gd name="connsiteY2" fmla="*/ 139084 h 192977"/>
                    <a:gd name="connsiteX3" fmla="*/ 5936 w 111545"/>
                    <a:gd name="connsiteY3" fmla="*/ 131464 h 192977"/>
                    <a:gd name="connsiteX4" fmla="*/ 55495 w 111545"/>
                    <a:gd name="connsiteY4" fmla="*/ 0 h 192977"/>
                    <a:gd name="connsiteX0" fmla="*/ 55495 w 111109"/>
                    <a:gd name="connsiteY0" fmla="*/ 0 h 192977"/>
                    <a:gd name="connsiteX1" fmla="*/ 91679 w 111109"/>
                    <a:gd name="connsiteY1" fmla="*/ 74324 h 192977"/>
                    <a:gd name="connsiteX2" fmla="*/ 107796 w 111109"/>
                    <a:gd name="connsiteY2" fmla="*/ 139084 h 192977"/>
                    <a:gd name="connsiteX3" fmla="*/ 5936 w 111109"/>
                    <a:gd name="connsiteY3" fmla="*/ 131464 h 192977"/>
                    <a:gd name="connsiteX4" fmla="*/ 55495 w 111109"/>
                    <a:gd name="connsiteY4" fmla="*/ 0 h 192977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3325 w 120872"/>
                    <a:gd name="connsiteY0" fmla="*/ 0 h 235290"/>
                    <a:gd name="connsiteX1" fmla="*/ 89509 w 120872"/>
                    <a:gd name="connsiteY1" fmla="*/ 74324 h 235290"/>
                    <a:gd name="connsiteX2" fmla="*/ 105626 w 120872"/>
                    <a:gd name="connsiteY2" fmla="*/ 139084 h 235290"/>
                    <a:gd name="connsiteX3" fmla="*/ 3766 w 120872"/>
                    <a:gd name="connsiteY3" fmla="*/ 131464 h 235290"/>
                    <a:gd name="connsiteX4" fmla="*/ 53325 w 120872"/>
                    <a:gd name="connsiteY4" fmla="*/ 0 h 235290"/>
                    <a:gd name="connsiteX0" fmla="*/ 59158 w 125405"/>
                    <a:gd name="connsiteY0" fmla="*/ 0 h 250919"/>
                    <a:gd name="connsiteX1" fmla="*/ 95342 w 125405"/>
                    <a:gd name="connsiteY1" fmla="*/ 74324 h 250919"/>
                    <a:gd name="connsiteX2" fmla="*/ 111459 w 125405"/>
                    <a:gd name="connsiteY2" fmla="*/ 139084 h 250919"/>
                    <a:gd name="connsiteX3" fmla="*/ 9599 w 125405"/>
                    <a:gd name="connsiteY3" fmla="*/ 131464 h 250919"/>
                    <a:gd name="connsiteX4" fmla="*/ 59158 w 125405"/>
                    <a:gd name="connsiteY4" fmla="*/ 0 h 250919"/>
                    <a:gd name="connsiteX0" fmla="*/ 56242 w 123062"/>
                    <a:gd name="connsiteY0" fmla="*/ 0 h 242256"/>
                    <a:gd name="connsiteX1" fmla="*/ 92426 w 123062"/>
                    <a:gd name="connsiteY1" fmla="*/ 74324 h 242256"/>
                    <a:gd name="connsiteX2" fmla="*/ 108543 w 123062"/>
                    <a:gd name="connsiteY2" fmla="*/ 139084 h 242256"/>
                    <a:gd name="connsiteX3" fmla="*/ 6683 w 123062"/>
                    <a:gd name="connsiteY3" fmla="*/ 131464 h 242256"/>
                    <a:gd name="connsiteX4" fmla="*/ 56242 w 123062"/>
                    <a:gd name="connsiteY4" fmla="*/ 0 h 242256"/>
                    <a:gd name="connsiteX0" fmla="*/ 60207 w 126271"/>
                    <a:gd name="connsiteY0" fmla="*/ 0 h 245111"/>
                    <a:gd name="connsiteX1" fmla="*/ 96391 w 126271"/>
                    <a:gd name="connsiteY1" fmla="*/ 74324 h 245111"/>
                    <a:gd name="connsiteX2" fmla="*/ 112508 w 126271"/>
                    <a:gd name="connsiteY2" fmla="*/ 139084 h 245111"/>
                    <a:gd name="connsiteX3" fmla="*/ 10648 w 126271"/>
                    <a:gd name="connsiteY3" fmla="*/ 131464 h 245111"/>
                    <a:gd name="connsiteX4" fmla="*/ 60207 w 126271"/>
                    <a:gd name="connsiteY4" fmla="*/ 0 h 245111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02" h="238058">
                      <a:moveTo>
                        <a:pt x="57178" y="0"/>
                      </a:moveTo>
                      <a:cubicBezTo>
                        <a:pt x="91549" y="46478"/>
                        <a:pt x="94178" y="58782"/>
                        <a:pt x="93362" y="74324"/>
                      </a:cubicBezTo>
                      <a:cubicBezTo>
                        <a:pt x="86810" y="108973"/>
                        <a:pt x="100782" y="117757"/>
                        <a:pt x="109479" y="139084"/>
                      </a:cubicBezTo>
                      <a:cubicBezTo>
                        <a:pt x="181380" y="276638"/>
                        <a:pt x="-43423" y="267754"/>
                        <a:pt x="7619" y="131464"/>
                      </a:cubicBezTo>
                      <a:cubicBezTo>
                        <a:pt x="20387" y="107890"/>
                        <a:pt x="72545" y="75717"/>
                        <a:pt x="57178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8" name="Freeform 47"/>
                <p:cNvSpPr>
                  <a:spLocks noChangeAspect="1"/>
                </p:cNvSpPr>
                <p:nvPr/>
              </p:nvSpPr>
              <p:spPr>
                <a:xfrm>
                  <a:off x="34925" y="127000"/>
                  <a:ext cx="55434" cy="107950"/>
                </a:xfrm>
                <a:custGeom>
                  <a:avLst/>
                  <a:gdLst>
                    <a:gd name="connsiteX0" fmla="*/ 41910 w 95250"/>
                    <a:gd name="connsiteY0" fmla="*/ 0 h 131445"/>
                    <a:gd name="connsiteX1" fmla="*/ 80010 w 95250"/>
                    <a:gd name="connsiteY1" fmla="*/ 70485 h 131445"/>
                    <a:gd name="connsiteX2" fmla="*/ 95250 w 95250"/>
                    <a:gd name="connsiteY2" fmla="*/ 131445 h 131445"/>
                    <a:gd name="connsiteX3" fmla="*/ 0 w 95250"/>
                    <a:gd name="connsiteY3" fmla="*/ 123825 h 131445"/>
                    <a:gd name="connsiteX4" fmla="*/ 41910 w 95250"/>
                    <a:gd name="connsiteY4" fmla="*/ 0 h 131445"/>
                    <a:gd name="connsiteX0" fmla="*/ 41910 w 99751"/>
                    <a:gd name="connsiteY0" fmla="*/ 926 h 132371"/>
                    <a:gd name="connsiteX1" fmla="*/ 80010 w 99751"/>
                    <a:gd name="connsiteY1" fmla="*/ 71411 h 132371"/>
                    <a:gd name="connsiteX2" fmla="*/ 95250 w 99751"/>
                    <a:gd name="connsiteY2" fmla="*/ 132371 h 132371"/>
                    <a:gd name="connsiteX3" fmla="*/ 0 w 99751"/>
                    <a:gd name="connsiteY3" fmla="*/ 124751 h 132371"/>
                    <a:gd name="connsiteX4" fmla="*/ 41910 w 99751"/>
                    <a:gd name="connsiteY4" fmla="*/ 926 h 132371"/>
                    <a:gd name="connsiteX0" fmla="*/ 51026 w 108867"/>
                    <a:gd name="connsiteY0" fmla="*/ 926 h 132371"/>
                    <a:gd name="connsiteX1" fmla="*/ 89126 w 108867"/>
                    <a:gd name="connsiteY1" fmla="*/ 71411 h 132371"/>
                    <a:gd name="connsiteX2" fmla="*/ 104366 w 108867"/>
                    <a:gd name="connsiteY2" fmla="*/ 132371 h 132371"/>
                    <a:gd name="connsiteX3" fmla="*/ 9116 w 108867"/>
                    <a:gd name="connsiteY3" fmla="*/ 124751 h 132371"/>
                    <a:gd name="connsiteX4" fmla="*/ 51026 w 108867"/>
                    <a:gd name="connsiteY4" fmla="*/ 926 h 132371"/>
                    <a:gd name="connsiteX0" fmla="*/ 51026 w 116784"/>
                    <a:gd name="connsiteY0" fmla="*/ 926 h 132482"/>
                    <a:gd name="connsiteX1" fmla="*/ 89126 w 116784"/>
                    <a:gd name="connsiteY1" fmla="*/ 71411 h 132482"/>
                    <a:gd name="connsiteX2" fmla="*/ 104366 w 116784"/>
                    <a:gd name="connsiteY2" fmla="*/ 132371 h 132482"/>
                    <a:gd name="connsiteX3" fmla="*/ 9116 w 116784"/>
                    <a:gd name="connsiteY3" fmla="*/ 124751 h 132482"/>
                    <a:gd name="connsiteX4" fmla="*/ 51026 w 116784"/>
                    <a:gd name="connsiteY4" fmla="*/ 926 h 132482"/>
                    <a:gd name="connsiteX0" fmla="*/ 51026 w 110168"/>
                    <a:gd name="connsiteY0" fmla="*/ 926 h 145253"/>
                    <a:gd name="connsiteX1" fmla="*/ 89126 w 110168"/>
                    <a:gd name="connsiteY1" fmla="*/ 71411 h 145253"/>
                    <a:gd name="connsiteX2" fmla="*/ 104366 w 110168"/>
                    <a:gd name="connsiteY2" fmla="*/ 132371 h 145253"/>
                    <a:gd name="connsiteX3" fmla="*/ 9116 w 110168"/>
                    <a:gd name="connsiteY3" fmla="*/ 124751 h 145253"/>
                    <a:gd name="connsiteX4" fmla="*/ 51026 w 110168"/>
                    <a:gd name="connsiteY4" fmla="*/ 926 h 145253"/>
                    <a:gd name="connsiteX0" fmla="*/ 51026 w 115036"/>
                    <a:gd name="connsiteY0" fmla="*/ 926 h 204605"/>
                    <a:gd name="connsiteX1" fmla="*/ 89126 w 115036"/>
                    <a:gd name="connsiteY1" fmla="*/ 71411 h 204605"/>
                    <a:gd name="connsiteX2" fmla="*/ 104366 w 115036"/>
                    <a:gd name="connsiteY2" fmla="*/ 132371 h 204605"/>
                    <a:gd name="connsiteX3" fmla="*/ 9116 w 115036"/>
                    <a:gd name="connsiteY3" fmla="*/ 124751 h 204605"/>
                    <a:gd name="connsiteX4" fmla="*/ 51026 w 115036"/>
                    <a:gd name="connsiteY4" fmla="*/ 926 h 204605"/>
                    <a:gd name="connsiteX0" fmla="*/ 48409 w 108852"/>
                    <a:gd name="connsiteY0" fmla="*/ 926 h 235848"/>
                    <a:gd name="connsiteX1" fmla="*/ 86509 w 108852"/>
                    <a:gd name="connsiteY1" fmla="*/ 71411 h 235848"/>
                    <a:gd name="connsiteX2" fmla="*/ 101749 w 108852"/>
                    <a:gd name="connsiteY2" fmla="*/ 132371 h 235848"/>
                    <a:gd name="connsiteX3" fmla="*/ 6499 w 108852"/>
                    <a:gd name="connsiteY3" fmla="*/ 124751 h 235848"/>
                    <a:gd name="connsiteX4" fmla="*/ 48409 w 108852"/>
                    <a:gd name="connsiteY4" fmla="*/ 926 h 235848"/>
                    <a:gd name="connsiteX0" fmla="*/ 48352 w 109302"/>
                    <a:gd name="connsiteY0" fmla="*/ 926 h 241366"/>
                    <a:gd name="connsiteX1" fmla="*/ 86452 w 109302"/>
                    <a:gd name="connsiteY1" fmla="*/ 71411 h 241366"/>
                    <a:gd name="connsiteX2" fmla="*/ 101692 w 109302"/>
                    <a:gd name="connsiteY2" fmla="*/ 132371 h 241366"/>
                    <a:gd name="connsiteX3" fmla="*/ 6442 w 109302"/>
                    <a:gd name="connsiteY3" fmla="*/ 124751 h 241366"/>
                    <a:gd name="connsiteX4" fmla="*/ 48352 w 109302"/>
                    <a:gd name="connsiteY4" fmla="*/ 926 h 241366"/>
                    <a:gd name="connsiteX0" fmla="*/ 48466 w 108416"/>
                    <a:gd name="connsiteY0" fmla="*/ 926 h 233508"/>
                    <a:gd name="connsiteX1" fmla="*/ 86566 w 108416"/>
                    <a:gd name="connsiteY1" fmla="*/ 71411 h 233508"/>
                    <a:gd name="connsiteX2" fmla="*/ 101806 w 108416"/>
                    <a:gd name="connsiteY2" fmla="*/ 132371 h 233508"/>
                    <a:gd name="connsiteX3" fmla="*/ 6556 w 108416"/>
                    <a:gd name="connsiteY3" fmla="*/ 124751 h 233508"/>
                    <a:gd name="connsiteX4" fmla="*/ 48466 w 108416"/>
                    <a:gd name="connsiteY4" fmla="*/ 926 h 233508"/>
                    <a:gd name="connsiteX0" fmla="*/ 43544 w 111868"/>
                    <a:gd name="connsiteY0" fmla="*/ 926 h 206416"/>
                    <a:gd name="connsiteX1" fmla="*/ 81644 w 111868"/>
                    <a:gd name="connsiteY1" fmla="*/ 71411 h 206416"/>
                    <a:gd name="connsiteX2" fmla="*/ 103494 w 111868"/>
                    <a:gd name="connsiteY2" fmla="*/ 132371 h 206416"/>
                    <a:gd name="connsiteX3" fmla="*/ 1634 w 111868"/>
                    <a:gd name="connsiteY3" fmla="*/ 124751 h 206416"/>
                    <a:gd name="connsiteX4" fmla="*/ 43544 w 111868"/>
                    <a:gd name="connsiteY4" fmla="*/ 926 h 206416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0 h 244174"/>
                    <a:gd name="connsiteX1" fmla="*/ 84311 w 112829"/>
                    <a:gd name="connsiteY1" fmla="*/ 78124 h 244174"/>
                    <a:gd name="connsiteX2" fmla="*/ 106161 w 112829"/>
                    <a:gd name="connsiteY2" fmla="*/ 139084 h 244174"/>
                    <a:gd name="connsiteX3" fmla="*/ 4301 w 112829"/>
                    <a:gd name="connsiteY3" fmla="*/ 131464 h 244174"/>
                    <a:gd name="connsiteX4" fmla="*/ 53860 w 112829"/>
                    <a:gd name="connsiteY4" fmla="*/ 0 h 244174"/>
                    <a:gd name="connsiteX0" fmla="*/ 55483 w 112148"/>
                    <a:gd name="connsiteY0" fmla="*/ 0 h 193536"/>
                    <a:gd name="connsiteX1" fmla="*/ 89759 w 112148"/>
                    <a:gd name="connsiteY1" fmla="*/ 60955 h 193536"/>
                    <a:gd name="connsiteX2" fmla="*/ 107784 w 112148"/>
                    <a:gd name="connsiteY2" fmla="*/ 139084 h 193536"/>
                    <a:gd name="connsiteX3" fmla="*/ 5924 w 112148"/>
                    <a:gd name="connsiteY3" fmla="*/ 131464 h 193536"/>
                    <a:gd name="connsiteX4" fmla="*/ 55483 w 112148"/>
                    <a:gd name="connsiteY4" fmla="*/ 0 h 193536"/>
                    <a:gd name="connsiteX0" fmla="*/ 55483 w 110448"/>
                    <a:gd name="connsiteY0" fmla="*/ 0 h 193536"/>
                    <a:gd name="connsiteX1" fmla="*/ 89759 w 110448"/>
                    <a:gd name="connsiteY1" fmla="*/ 60955 h 193536"/>
                    <a:gd name="connsiteX2" fmla="*/ 107784 w 110448"/>
                    <a:gd name="connsiteY2" fmla="*/ 139084 h 193536"/>
                    <a:gd name="connsiteX3" fmla="*/ 5924 w 110448"/>
                    <a:gd name="connsiteY3" fmla="*/ 131464 h 193536"/>
                    <a:gd name="connsiteX4" fmla="*/ 55483 w 110448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95 w 111545"/>
                    <a:gd name="connsiteY0" fmla="*/ 0 h 192977"/>
                    <a:gd name="connsiteX1" fmla="*/ 91679 w 111545"/>
                    <a:gd name="connsiteY1" fmla="*/ 74324 h 192977"/>
                    <a:gd name="connsiteX2" fmla="*/ 107796 w 111545"/>
                    <a:gd name="connsiteY2" fmla="*/ 139084 h 192977"/>
                    <a:gd name="connsiteX3" fmla="*/ 5936 w 111545"/>
                    <a:gd name="connsiteY3" fmla="*/ 131464 h 192977"/>
                    <a:gd name="connsiteX4" fmla="*/ 55495 w 111545"/>
                    <a:gd name="connsiteY4" fmla="*/ 0 h 192977"/>
                    <a:gd name="connsiteX0" fmla="*/ 55495 w 111109"/>
                    <a:gd name="connsiteY0" fmla="*/ 0 h 192977"/>
                    <a:gd name="connsiteX1" fmla="*/ 91679 w 111109"/>
                    <a:gd name="connsiteY1" fmla="*/ 74324 h 192977"/>
                    <a:gd name="connsiteX2" fmla="*/ 107796 w 111109"/>
                    <a:gd name="connsiteY2" fmla="*/ 139084 h 192977"/>
                    <a:gd name="connsiteX3" fmla="*/ 5936 w 111109"/>
                    <a:gd name="connsiteY3" fmla="*/ 131464 h 192977"/>
                    <a:gd name="connsiteX4" fmla="*/ 55495 w 111109"/>
                    <a:gd name="connsiteY4" fmla="*/ 0 h 192977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3325 w 120872"/>
                    <a:gd name="connsiteY0" fmla="*/ 0 h 235290"/>
                    <a:gd name="connsiteX1" fmla="*/ 89509 w 120872"/>
                    <a:gd name="connsiteY1" fmla="*/ 74324 h 235290"/>
                    <a:gd name="connsiteX2" fmla="*/ 105626 w 120872"/>
                    <a:gd name="connsiteY2" fmla="*/ 139084 h 235290"/>
                    <a:gd name="connsiteX3" fmla="*/ 3766 w 120872"/>
                    <a:gd name="connsiteY3" fmla="*/ 131464 h 235290"/>
                    <a:gd name="connsiteX4" fmla="*/ 53325 w 120872"/>
                    <a:gd name="connsiteY4" fmla="*/ 0 h 235290"/>
                    <a:gd name="connsiteX0" fmla="*/ 59158 w 125405"/>
                    <a:gd name="connsiteY0" fmla="*/ 0 h 250919"/>
                    <a:gd name="connsiteX1" fmla="*/ 95342 w 125405"/>
                    <a:gd name="connsiteY1" fmla="*/ 74324 h 250919"/>
                    <a:gd name="connsiteX2" fmla="*/ 111459 w 125405"/>
                    <a:gd name="connsiteY2" fmla="*/ 139084 h 250919"/>
                    <a:gd name="connsiteX3" fmla="*/ 9599 w 125405"/>
                    <a:gd name="connsiteY3" fmla="*/ 131464 h 250919"/>
                    <a:gd name="connsiteX4" fmla="*/ 59158 w 125405"/>
                    <a:gd name="connsiteY4" fmla="*/ 0 h 250919"/>
                    <a:gd name="connsiteX0" fmla="*/ 56242 w 123062"/>
                    <a:gd name="connsiteY0" fmla="*/ 0 h 242256"/>
                    <a:gd name="connsiteX1" fmla="*/ 92426 w 123062"/>
                    <a:gd name="connsiteY1" fmla="*/ 74324 h 242256"/>
                    <a:gd name="connsiteX2" fmla="*/ 108543 w 123062"/>
                    <a:gd name="connsiteY2" fmla="*/ 139084 h 242256"/>
                    <a:gd name="connsiteX3" fmla="*/ 6683 w 123062"/>
                    <a:gd name="connsiteY3" fmla="*/ 131464 h 242256"/>
                    <a:gd name="connsiteX4" fmla="*/ 56242 w 123062"/>
                    <a:gd name="connsiteY4" fmla="*/ 0 h 242256"/>
                    <a:gd name="connsiteX0" fmla="*/ 60207 w 126271"/>
                    <a:gd name="connsiteY0" fmla="*/ 0 h 245111"/>
                    <a:gd name="connsiteX1" fmla="*/ 96391 w 126271"/>
                    <a:gd name="connsiteY1" fmla="*/ 74324 h 245111"/>
                    <a:gd name="connsiteX2" fmla="*/ 112508 w 126271"/>
                    <a:gd name="connsiteY2" fmla="*/ 139084 h 245111"/>
                    <a:gd name="connsiteX3" fmla="*/ 10648 w 126271"/>
                    <a:gd name="connsiteY3" fmla="*/ 131464 h 245111"/>
                    <a:gd name="connsiteX4" fmla="*/ 60207 w 126271"/>
                    <a:gd name="connsiteY4" fmla="*/ 0 h 245111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02" h="238058">
                      <a:moveTo>
                        <a:pt x="57178" y="0"/>
                      </a:moveTo>
                      <a:cubicBezTo>
                        <a:pt x="91549" y="46478"/>
                        <a:pt x="94178" y="58782"/>
                        <a:pt x="93362" y="74324"/>
                      </a:cubicBezTo>
                      <a:cubicBezTo>
                        <a:pt x="86810" y="108973"/>
                        <a:pt x="100782" y="117757"/>
                        <a:pt x="109479" y="139084"/>
                      </a:cubicBezTo>
                      <a:cubicBezTo>
                        <a:pt x="181380" y="276638"/>
                        <a:pt x="-43423" y="267754"/>
                        <a:pt x="7619" y="131464"/>
                      </a:cubicBezTo>
                      <a:cubicBezTo>
                        <a:pt x="20387" y="107890"/>
                        <a:pt x="72545" y="75717"/>
                        <a:pt x="57178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3276600" y="0"/>
              <a:ext cx="2113200" cy="1774793"/>
              <a:chOff x="0" y="0"/>
              <a:chExt cx="2113200" cy="1774570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flipV="1">
                <a:off x="1050242" y="1082682"/>
                <a:ext cx="0" cy="7197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Group 27"/>
              <p:cNvGrpSpPr/>
              <p:nvPr/>
            </p:nvGrpSpPr>
            <p:grpSpPr>
              <a:xfrm>
                <a:off x="68935" y="1325981"/>
                <a:ext cx="1970371" cy="448589"/>
                <a:chOff x="0" y="0"/>
                <a:chExt cx="1970371" cy="448589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0" y="5024"/>
                  <a:ext cx="1970371" cy="443565"/>
                </a:xfrm>
                <a:custGeom>
                  <a:avLst/>
                  <a:gdLst>
                    <a:gd name="connsiteX0" fmla="*/ 0 w 1970370"/>
                    <a:gd name="connsiteY0" fmla="*/ 18566 h 438633"/>
                    <a:gd name="connsiteX1" fmla="*/ 336518 w 1970370"/>
                    <a:gd name="connsiteY1" fmla="*/ 25528 h 438633"/>
                    <a:gd name="connsiteX2" fmla="*/ 898154 w 1970370"/>
                    <a:gd name="connsiteY2" fmla="*/ 0 h 438633"/>
                    <a:gd name="connsiteX3" fmla="*/ 1573511 w 1970370"/>
                    <a:gd name="connsiteY3" fmla="*/ 51057 h 438633"/>
                    <a:gd name="connsiteX4" fmla="*/ 1970370 w 1970370"/>
                    <a:gd name="connsiteY4" fmla="*/ 23208 h 438633"/>
                    <a:gd name="connsiteX5" fmla="*/ 1970370 w 1970370"/>
                    <a:gd name="connsiteY5" fmla="*/ 357405 h 438633"/>
                    <a:gd name="connsiteX6" fmla="*/ 1868254 w 1970370"/>
                    <a:gd name="connsiteY6" fmla="*/ 436312 h 438633"/>
                    <a:gd name="connsiteX7" fmla="*/ 74266 w 1970370"/>
                    <a:gd name="connsiteY7" fmla="*/ 438633 h 438633"/>
                    <a:gd name="connsiteX8" fmla="*/ 2321 w 1970370"/>
                    <a:gd name="connsiteY8" fmla="*/ 355084 h 438633"/>
                    <a:gd name="connsiteX9" fmla="*/ 2321 w 1970370"/>
                    <a:gd name="connsiteY9" fmla="*/ 355084 h 438633"/>
                    <a:gd name="connsiteX10" fmla="*/ 0 w 1970370"/>
                    <a:gd name="connsiteY10" fmla="*/ 18566 h 438633"/>
                    <a:gd name="connsiteX0" fmla="*/ 0 w 1970370"/>
                    <a:gd name="connsiteY0" fmla="*/ 22133 h 442200"/>
                    <a:gd name="connsiteX1" fmla="*/ 336518 w 1970370"/>
                    <a:gd name="connsiteY1" fmla="*/ 29095 h 442200"/>
                    <a:gd name="connsiteX2" fmla="*/ 898154 w 1970370"/>
                    <a:gd name="connsiteY2" fmla="*/ 3567 h 442200"/>
                    <a:gd name="connsiteX3" fmla="*/ 1573511 w 1970370"/>
                    <a:gd name="connsiteY3" fmla="*/ 54624 h 442200"/>
                    <a:gd name="connsiteX4" fmla="*/ 1970370 w 1970370"/>
                    <a:gd name="connsiteY4" fmla="*/ 26775 h 442200"/>
                    <a:gd name="connsiteX5" fmla="*/ 1970370 w 1970370"/>
                    <a:gd name="connsiteY5" fmla="*/ 360972 h 442200"/>
                    <a:gd name="connsiteX6" fmla="*/ 1868254 w 1970370"/>
                    <a:gd name="connsiteY6" fmla="*/ 439879 h 442200"/>
                    <a:gd name="connsiteX7" fmla="*/ 74266 w 1970370"/>
                    <a:gd name="connsiteY7" fmla="*/ 442200 h 442200"/>
                    <a:gd name="connsiteX8" fmla="*/ 2321 w 1970370"/>
                    <a:gd name="connsiteY8" fmla="*/ 358651 h 442200"/>
                    <a:gd name="connsiteX9" fmla="*/ 2321 w 1970370"/>
                    <a:gd name="connsiteY9" fmla="*/ 358651 h 442200"/>
                    <a:gd name="connsiteX10" fmla="*/ 0 w 1970370"/>
                    <a:gd name="connsiteY10" fmla="*/ 22133 h 442200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79228 w 1970370"/>
                    <a:gd name="connsiteY3" fmla="*/ 35563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1"/>
                    <a:gd name="connsiteY0" fmla="*/ 22134 h 442201"/>
                    <a:gd name="connsiteX1" fmla="*/ 336518 w 1970371"/>
                    <a:gd name="connsiteY1" fmla="*/ 29096 h 442201"/>
                    <a:gd name="connsiteX2" fmla="*/ 898154 w 1970371"/>
                    <a:gd name="connsiteY2" fmla="*/ 3568 h 442201"/>
                    <a:gd name="connsiteX3" fmla="*/ 1586850 w 1970371"/>
                    <a:gd name="connsiteY3" fmla="*/ 43188 h 442201"/>
                    <a:gd name="connsiteX4" fmla="*/ 1970370 w 1970371"/>
                    <a:gd name="connsiteY4" fmla="*/ 26776 h 442201"/>
                    <a:gd name="connsiteX5" fmla="*/ 1970370 w 1970371"/>
                    <a:gd name="connsiteY5" fmla="*/ 360973 h 442201"/>
                    <a:gd name="connsiteX6" fmla="*/ 1868254 w 1970371"/>
                    <a:gd name="connsiteY6" fmla="*/ 439880 h 442201"/>
                    <a:gd name="connsiteX7" fmla="*/ 74266 w 1970371"/>
                    <a:gd name="connsiteY7" fmla="*/ 442201 h 442201"/>
                    <a:gd name="connsiteX8" fmla="*/ 2321 w 1970371"/>
                    <a:gd name="connsiteY8" fmla="*/ 358652 h 442201"/>
                    <a:gd name="connsiteX9" fmla="*/ 2321 w 1970371"/>
                    <a:gd name="connsiteY9" fmla="*/ 358652 h 442201"/>
                    <a:gd name="connsiteX10" fmla="*/ 0 w 1970371"/>
                    <a:gd name="connsiteY10" fmla="*/ 22134 h 442201"/>
                    <a:gd name="connsiteX0" fmla="*/ 0 w 1970371"/>
                    <a:gd name="connsiteY0" fmla="*/ 22134 h 443276"/>
                    <a:gd name="connsiteX1" fmla="*/ 336518 w 1970371"/>
                    <a:gd name="connsiteY1" fmla="*/ 29096 h 443276"/>
                    <a:gd name="connsiteX2" fmla="*/ 898154 w 1970371"/>
                    <a:gd name="connsiteY2" fmla="*/ 3568 h 443276"/>
                    <a:gd name="connsiteX3" fmla="*/ 1586850 w 1970371"/>
                    <a:gd name="connsiteY3" fmla="*/ 43188 h 443276"/>
                    <a:gd name="connsiteX4" fmla="*/ 1970370 w 1970371"/>
                    <a:gd name="connsiteY4" fmla="*/ 26776 h 443276"/>
                    <a:gd name="connsiteX5" fmla="*/ 1970370 w 1970371"/>
                    <a:gd name="connsiteY5" fmla="*/ 360973 h 443276"/>
                    <a:gd name="connsiteX6" fmla="*/ 1868254 w 1970371"/>
                    <a:gd name="connsiteY6" fmla="*/ 439880 h 443276"/>
                    <a:gd name="connsiteX7" fmla="*/ 74266 w 1970371"/>
                    <a:gd name="connsiteY7" fmla="*/ 442201 h 443276"/>
                    <a:gd name="connsiteX8" fmla="*/ 2321 w 1970371"/>
                    <a:gd name="connsiteY8" fmla="*/ 358652 h 443276"/>
                    <a:gd name="connsiteX9" fmla="*/ 2321 w 1970371"/>
                    <a:gd name="connsiteY9" fmla="*/ 358652 h 443276"/>
                    <a:gd name="connsiteX10" fmla="*/ 0 w 1970371"/>
                    <a:gd name="connsiteY10" fmla="*/ 22134 h 443276"/>
                    <a:gd name="connsiteX0" fmla="*/ 0 w 1970371"/>
                    <a:gd name="connsiteY0" fmla="*/ 22134 h 443898"/>
                    <a:gd name="connsiteX1" fmla="*/ 336518 w 1970371"/>
                    <a:gd name="connsiteY1" fmla="*/ 29096 h 443898"/>
                    <a:gd name="connsiteX2" fmla="*/ 898154 w 1970371"/>
                    <a:gd name="connsiteY2" fmla="*/ 3568 h 443898"/>
                    <a:gd name="connsiteX3" fmla="*/ 1586850 w 1970371"/>
                    <a:gd name="connsiteY3" fmla="*/ 43188 h 443898"/>
                    <a:gd name="connsiteX4" fmla="*/ 1970370 w 1970371"/>
                    <a:gd name="connsiteY4" fmla="*/ 26776 h 443898"/>
                    <a:gd name="connsiteX5" fmla="*/ 1970370 w 1970371"/>
                    <a:gd name="connsiteY5" fmla="*/ 360973 h 443898"/>
                    <a:gd name="connsiteX6" fmla="*/ 1868254 w 1970371"/>
                    <a:gd name="connsiteY6" fmla="*/ 439880 h 443898"/>
                    <a:gd name="connsiteX7" fmla="*/ 74266 w 1970371"/>
                    <a:gd name="connsiteY7" fmla="*/ 442201 h 443898"/>
                    <a:gd name="connsiteX8" fmla="*/ 2321 w 1970371"/>
                    <a:gd name="connsiteY8" fmla="*/ 358652 h 443898"/>
                    <a:gd name="connsiteX9" fmla="*/ 2321 w 1970371"/>
                    <a:gd name="connsiteY9" fmla="*/ 358652 h 443898"/>
                    <a:gd name="connsiteX10" fmla="*/ 0 w 1970371"/>
                    <a:gd name="connsiteY10" fmla="*/ 22134 h 443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70371" h="443898">
                      <a:moveTo>
                        <a:pt x="0" y="22134"/>
                      </a:moveTo>
                      <a:cubicBezTo>
                        <a:pt x="55700" y="-32792"/>
                        <a:pt x="186826" y="32190"/>
                        <a:pt x="336518" y="29096"/>
                      </a:cubicBezTo>
                      <a:cubicBezTo>
                        <a:pt x="486210" y="26002"/>
                        <a:pt x="689765" y="1219"/>
                        <a:pt x="898154" y="3568"/>
                      </a:cubicBezTo>
                      <a:cubicBezTo>
                        <a:pt x="1106543" y="5917"/>
                        <a:pt x="1359825" y="32523"/>
                        <a:pt x="1586850" y="43188"/>
                      </a:cubicBezTo>
                      <a:cubicBezTo>
                        <a:pt x="1811969" y="60207"/>
                        <a:pt x="1904227" y="-24282"/>
                        <a:pt x="1970370" y="26776"/>
                      </a:cubicBezTo>
                      <a:lnTo>
                        <a:pt x="1970370" y="360973"/>
                      </a:lnTo>
                      <a:cubicBezTo>
                        <a:pt x="1970631" y="423490"/>
                        <a:pt x="1928971" y="449793"/>
                        <a:pt x="1868254" y="439880"/>
                      </a:cubicBezTo>
                      <a:lnTo>
                        <a:pt x="74266" y="442201"/>
                      </a:lnTo>
                      <a:cubicBezTo>
                        <a:pt x="29323" y="452472"/>
                        <a:pt x="-4186" y="415080"/>
                        <a:pt x="2321" y="358652"/>
                      </a:cubicBezTo>
                      <a:lnTo>
                        <a:pt x="2321" y="358652"/>
                      </a:lnTo>
                      <a:cubicBezTo>
                        <a:pt x="3095" y="249574"/>
                        <a:pt x="3868" y="140495"/>
                        <a:pt x="0" y="22134"/>
                      </a:cubicBezTo>
                      <a:close/>
                    </a:path>
                  </a:pathLst>
                </a:custGeom>
                <a:pattFill prst="pct5">
                  <a:fgClr>
                    <a:schemeClr val="tx1"/>
                  </a:fgClr>
                  <a:bgClr>
                    <a:schemeClr val="bg1"/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0" y="0"/>
                  <a:ext cx="1964626" cy="40173"/>
                </a:xfrm>
                <a:custGeom>
                  <a:avLst/>
                  <a:gdLst>
                    <a:gd name="connsiteX0" fmla="*/ 0 w 1970370"/>
                    <a:gd name="connsiteY0" fmla="*/ 18566 h 438633"/>
                    <a:gd name="connsiteX1" fmla="*/ 336518 w 1970370"/>
                    <a:gd name="connsiteY1" fmla="*/ 25528 h 438633"/>
                    <a:gd name="connsiteX2" fmla="*/ 898154 w 1970370"/>
                    <a:gd name="connsiteY2" fmla="*/ 0 h 438633"/>
                    <a:gd name="connsiteX3" fmla="*/ 1573511 w 1970370"/>
                    <a:gd name="connsiteY3" fmla="*/ 51057 h 438633"/>
                    <a:gd name="connsiteX4" fmla="*/ 1970370 w 1970370"/>
                    <a:gd name="connsiteY4" fmla="*/ 23208 h 438633"/>
                    <a:gd name="connsiteX5" fmla="*/ 1970370 w 1970370"/>
                    <a:gd name="connsiteY5" fmla="*/ 357405 h 438633"/>
                    <a:gd name="connsiteX6" fmla="*/ 1868254 w 1970370"/>
                    <a:gd name="connsiteY6" fmla="*/ 436312 h 438633"/>
                    <a:gd name="connsiteX7" fmla="*/ 74266 w 1970370"/>
                    <a:gd name="connsiteY7" fmla="*/ 438633 h 438633"/>
                    <a:gd name="connsiteX8" fmla="*/ 2321 w 1970370"/>
                    <a:gd name="connsiteY8" fmla="*/ 355084 h 438633"/>
                    <a:gd name="connsiteX9" fmla="*/ 2321 w 1970370"/>
                    <a:gd name="connsiteY9" fmla="*/ 355084 h 438633"/>
                    <a:gd name="connsiteX10" fmla="*/ 0 w 1970370"/>
                    <a:gd name="connsiteY10" fmla="*/ 18566 h 438633"/>
                    <a:gd name="connsiteX0" fmla="*/ 0 w 1970370"/>
                    <a:gd name="connsiteY0" fmla="*/ 22133 h 442200"/>
                    <a:gd name="connsiteX1" fmla="*/ 336518 w 1970370"/>
                    <a:gd name="connsiteY1" fmla="*/ 29095 h 442200"/>
                    <a:gd name="connsiteX2" fmla="*/ 898154 w 1970370"/>
                    <a:gd name="connsiteY2" fmla="*/ 3567 h 442200"/>
                    <a:gd name="connsiteX3" fmla="*/ 1573511 w 1970370"/>
                    <a:gd name="connsiteY3" fmla="*/ 54624 h 442200"/>
                    <a:gd name="connsiteX4" fmla="*/ 1970370 w 1970370"/>
                    <a:gd name="connsiteY4" fmla="*/ 26775 h 442200"/>
                    <a:gd name="connsiteX5" fmla="*/ 1970370 w 1970370"/>
                    <a:gd name="connsiteY5" fmla="*/ 360972 h 442200"/>
                    <a:gd name="connsiteX6" fmla="*/ 1868254 w 1970370"/>
                    <a:gd name="connsiteY6" fmla="*/ 439879 h 442200"/>
                    <a:gd name="connsiteX7" fmla="*/ 74266 w 1970370"/>
                    <a:gd name="connsiteY7" fmla="*/ 442200 h 442200"/>
                    <a:gd name="connsiteX8" fmla="*/ 2321 w 1970370"/>
                    <a:gd name="connsiteY8" fmla="*/ 358651 h 442200"/>
                    <a:gd name="connsiteX9" fmla="*/ 2321 w 1970370"/>
                    <a:gd name="connsiteY9" fmla="*/ 358651 h 442200"/>
                    <a:gd name="connsiteX10" fmla="*/ 0 w 1970370"/>
                    <a:gd name="connsiteY10" fmla="*/ 22133 h 442200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810 h 442877"/>
                    <a:gd name="connsiteX1" fmla="*/ 336518 w 1970370"/>
                    <a:gd name="connsiteY1" fmla="*/ 29772 h 442877"/>
                    <a:gd name="connsiteX2" fmla="*/ 898154 w 1970370"/>
                    <a:gd name="connsiteY2" fmla="*/ 4244 h 442877"/>
                    <a:gd name="connsiteX3" fmla="*/ 1573511 w 1970370"/>
                    <a:gd name="connsiteY3" fmla="*/ 55301 h 442877"/>
                    <a:gd name="connsiteX4" fmla="*/ 1970370 w 1970370"/>
                    <a:gd name="connsiteY4" fmla="*/ 27452 h 442877"/>
                    <a:gd name="connsiteX5" fmla="*/ 1970370 w 1970370"/>
                    <a:gd name="connsiteY5" fmla="*/ 361649 h 442877"/>
                    <a:gd name="connsiteX6" fmla="*/ 1868254 w 1970370"/>
                    <a:gd name="connsiteY6" fmla="*/ 440556 h 442877"/>
                    <a:gd name="connsiteX7" fmla="*/ 74266 w 1970370"/>
                    <a:gd name="connsiteY7" fmla="*/ 442877 h 442877"/>
                    <a:gd name="connsiteX8" fmla="*/ 2321 w 1970370"/>
                    <a:gd name="connsiteY8" fmla="*/ 359328 h 442877"/>
                    <a:gd name="connsiteX9" fmla="*/ 2321 w 1970370"/>
                    <a:gd name="connsiteY9" fmla="*/ 359328 h 442877"/>
                    <a:gd name="connsiteX10" fmla="*/ 0 w 1970370"/>
                    <a:gd name="connsiteY10" fmla="*/ 22810 h 442877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79228 w 1970370"/>
                    <a:gd name="connsiteY3" fmla="*/ 35563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0"/>
                    <a:gd name="connsiteY0" fmla="*/ 22134 h 442201"/>
                    <a:gd name="connsiteX1" fmla="*/ 336518 w 1970370"/>
                    <a:gd name="connsiteY1" fmla="*/ 29096 h 442201"/>
                    <a:gd name="connsiteX2" fmla="*/ 898154 w 1970370"/>
                    <a:gd name="connsiteY2" fmla="*/ 3568 h 442201"/>
                    <a:gd name="connsiteX3" fmla="*/ 1586850 w 1970370"/>
                    <a:gd name="connsiteY3" fmla="*/ 43188 h 442201"/>
                    <a:gd name="connsiteX4" fmla="*/ 1970370 w 1970370"/>
                    <a:gd name="connsiteY4" fmla="*/ 26776 h 442201"/>
                    <a:gd name="connsiteX5" fmla="*/ 1970370 w 1970370"/>
                    <a:gd name="connsiteY5" fmla="*/ 360973 h 442201"/>
                    <a:gd name="connsiteX6" fmla="*/ 1868254 w 1970370"/>
                    <a:gd name="connsiteY6" fmla="*/ 439880 h 442201"/>
                    <a:gd name="connsiteX7" fmla="*/ 74266 w 1970370"/>
                    <a:gd name="connsiteY7" fmla="*/ 442201 h 442201"/>
                    <a:gd name="connsiteX8" fmla="*/ 2321 w 1970370"/>
                    <a:gd name="connsiteY8" fmla="*/ 358652 h 442201"/>
                    <a:gd name="connsiteX9" fmla="*/ 2321 w 1970370"/>
                    <a:gd name="connsiteY9" fmla="*/ 358652 h 442201"/>
                    <a:gd name="connsiteX10" fmla="*/ 0 w 1970370"/>
                    <a:gd name="connsiteY10" fmla="*/ 22134 h 442201"/>
                    <a:gd name="connsiteX0" fmla="*/ 0 w 1970371"/>
                    <a:gd name="connsiteY0" fmla="*/ 22134 h 442201"/>
                    <a:gd name="connsiteX1" fmla="*/ 336518 w 1970371"/>
                    <a:gd name="connsiteY1" fmla="*/ 29096 h 442201"/>
                    <a:gd name="connsiteX2" fmla="*/ 898154 w 1970371"/>
                    <a:gd name="connsiteY2" fmla="*/ 3568 h 442201"/>
                    <a:gd name="connsiteX3" fmla="*/ 1586850 w 1970371"/>
                    <a:gd name="connsiteY3" fmla="*/ 43188 h 442201"/>
                    <a:gd name="connsiteX4" fmla="*/ 1970370 w 1970371"/>
                    <a:gd name="connsiteY4" fmla="*/ 26776 h 442201"/>
                    <a:gd name="connsiteX5" fmla="*/ 1970370 w 1970371"/>
                    <a:gd name="connsiteY5" fmla="*/ 360973 h 442201"/>
                    <a:gd name="connsiteX6" fmla="*/ 1868254 w 1970371"/>
                    <a:gd name="connsiteY6" fmla="*/ 439880 h 442201"/>
                    <a:gd name="connsiteX7" fmla="*/ 74266 w 1970371"/>
                    <a:gd name="connsiteY7" fmla="*/ 442201 h 442201"/>
                    <a:gd name="connsiteX8" fmla="*/ 2321 w 1970371"/>
                    <a:gd name="connsiteY8" fmla="*/ 358652 h 442201"/>
                    <a:gd name="connsiteX9" fmla="*/ 2321 w 1970371"/>
                    <a:gd name="connsiteY9" fmla="*/ 358652 h 442201"/>
                    <a:gd name="connsiteX10" fmla="*/ 0 w 1970371"/>
                    <a:gd name="connsiteY10" fmla="*/ 22134 h 442201"/>
                    <a:gd name="connsiteX0" fmla="*/ 0 w 1970371"/>
                    <a:gd name="connsiteY0" fmla="*/ 22134 h 443276"/>
                    <a:gd name="connsiteX1" fmla="*/ 336518 w 1970371"/>
                    <a:gd name="connsiteY1" fmla="*/ 29096 h 443276"/>
                    <a:gd name="connsiteX2" fmla="*/ 898154 w 1970371"/>
                    <a:gd name="connsiteY2" fmla="*/ 3568 h 443276"/>
                    <a:gd name="connsiteX3" fmla="*/ 1586850 w 1970371"/>
                    <a:gd name="connsiteY3" fmla="*/ 43188 h 443276"/>
                    <a:gd name="connsiteX4" fmla="*/ 1970370 w 1970371"/>
                    <a:gd name="connsiteY4" fmla="*/ 26776 h 443276"/>
                    <a:gd name="connsiteX5" fmla="*/ 1970370 w 1970371"/>
                    <a:gd name="connsiteY5" fmla="*/ 360973 h 443276"/>
                    <a:gd name="connsiteX6" fmla="*/ 1868254 w 1970371"/>
                    <a:gd name="connsiteY6" fmla="*/ 439880 h 443276"/>
                    <a:gd name="connsiteX7" fmla="*/ 74266 w 1970371"/>
                    <a:gd name="connsiteY7" fmla="*/ 442201 h 443276"/>
                    <a:gd name="connsiteX8" fmla="*/ 2321 w 1970371"/>
                    <a:gd name="connsiteY8" fmla="*/ 358652 h 443276"/>
                    <a:gd name="connsiteX9" fmla="*/ 2321 w 1970371"/>
                    <a:gd name="connsiteY9" fmla="*/ 358652 h 443276"/>
                    <a:gd name="connsiteX10" fmla="*/ 0 w 1970371"/>
                    <a:gd name="connsiteY10" fmla="*/ 22134 h 443276"/>
                    <a:gd name="connsiteX0" fmla="*/ 0 w 1970371"/>
                    <a:gd name="connsiteY0" fmla="*/ 22134 h 443898"/>
                    <a:gd name="connsiteX1" fmla="*/ 336518 w 1970371"/>
                    <a:gd name="connsiteY1" fmla="*/ 29096 h 443898"/>
                    <a:gd name="connsiteX2" fmla="*/ 898154 w 1970371"/>
                    <a:gd name="connsiteY2" fmla="*/ 3568 h 443898"/>
                    <a:gd name="connsiteX3" fmla="*/ 1586850 w 1970371"/>
                    <a:gd name="connsiteY3" fmla="*/ 43188 h 443898"/>
                    <a:gd name="connsiteX4" fmla="*/ 1970370 w 1970371"/>
                    <a:gd name="connsiteY4" fmla="*/ 26776 h 443898"/>
                    <a:gd name="connsiteX5" fmla="*/ 1970370 w 1970371"/>
                    <a:gd name="connsiteY5" fmla="*/ 360973 h 443898"/>
                    <a:gd name="connsiteX6" fmla="*/ 1868254 w 1970371"/>
                    <a:gd name="connsiteY6" fmla="*/ 439880 h 443898"/>
                    <a:gd name="connsiteX7" fmla="*/ 74266 w 1970371"/>
                    <a:gd name="connsiteY7" fmla="*/ 442201 h 443898"/>
                    <a:gd name="connsiteX8" fmla="*/ 2321 w 1970371"/>
                    <a:gd name="connsiteY8" fmla="*/ 358652 h 443898"/>
                    <a:gd name="connsiteX9" fmla="*/ 2321 w 1970371"/>
                    <a:gd name="connsiteY9" fmla="*/ 358652 h 443898"/>
                    <a:gd name="connsiteX10" fmla="*/ 0 w 1970371"/>
                    <a:gd name="connsiteY10" fmla="*/ 22134 h 443898"/>
                    <a:gd name="connsiteX0" fmla="*/ 0 w 1970370"/>
                    <a:gd name="connsiteY0" fmla="*/ 22134 h 443898"/>
                    <a:gd name="connsiteX1" fmla="*/ 336518 w 1970370"/>
                    <a:gd name="connsiteY1" fmla="*/ 29096 h 443898"/>
                    <a:gd name="connsiteX2" fmla="*/ 898154 w 1970370"/>
                    <a:gd name="connsiteY2" fmla="*/ 3568 h 443898"/>
                    <a:gd name="connsiteX3" fmla="*/ 1586850 w 1970370"/>
                    <a:gd name="connsiteY3" fmla="*/ 43188 h 443898"/>
                    <a:gd name="connsiteX4" fmla="*/ 1970370 w 1970370"/>
                    <a:gd name="connsiteY4" fmla="*/ 26776 h 443898"/>
                    <a:gd name="connsiteX5" fmla="*/ 1970370 w 1970370"/>
                    <a:gd name="connsiteY5" fmla="*/ 360973 h 443898"/>
                    <a:gd name="connsiteX6" fmla="*/ 74266 w 1970370"/>
                    <a:gd name="connsiteY6" fmla="*/ 442201 h 443898"/>
                    <a:gd name="connsiteX7" fmla="*/ 2321 w 1970370"/>
                    <a:gd name="connsiteY7" fmla="*/ 358652 h 443898"/>
                    <a:gd name="connsiteX8" fmla="*/ 2321 w 1970370"/>
                    <a:gd name="connsiteY8" fmla="*/ 358652 h 443898"/>
                    <a:gd name="connsiteX9" fmla="*/ 0 w 1970370"/>
                    <a:gd name="connsiteY9" fmla="*/ 22134 h 443898"/>
                    <a:gd name="connsiteX0" fmla="*/ 0 w 1970370"/>
                    <a:gd name="connsiteY0" fmla="*/ 22134 h 385051"/>
                    <a:gd name="connsiteX1" fmla="*/ 336518 w 1970370"/>
                    <a:gd name="connsiteY1" fmla="*/ 29096 h 385051"/>
                    <a:gd name="connsiteX2" fmla="*/ 898154 w 1970370"/>
                    <a:gd name="connsiteY2" fmla="*/ 3568 h 385051"/>
                    <a:gd name="connsiteX3" fmla="*/ 1586850 w 1970370"/>
                    <a:gd name="connsiteY3" fmla="*/ 43188 h 385051"/>
                    <a:gd name="connsiteX4" fmla="*/ 1970370 w 1970370"/>
                    <a:gd name="connsiteY4" fmla="*/ 26776 h 385051"/>
                    <a:gd name="connsiteX5" fmla="*/ 1970370 w 1970370"/>
                    <a:gd name="connsiteY5" fmla="*/ 360973 h 385051"/>
                    <a:gd name="connsiteX6" fmla="*/ 2321 w 1970370"/>
                    <a:gd name="connsiteY6" fmla="*/ 358652 h 385051"/>
                    <a:gd name="connsiteX7" fmla="*/ 2321 w 1970370"/>
                    <a:gd name="connsiteY7" fmla="*/ 358652 h 385051"/>
                    <a:gd name="connsiteX8" fmla="*/ 0 w 1970370"/>
                    <a:gd name="connsiteY8" fmla="*/ 22134 h 385051"/>
                    <a:gd name="connsiteX0" fmla="*/ 0 w 1970370"/>
                    <a:gd name="connsiteY0" fmla="*/ 22134 h 385051"/>
                    <a:gd name="connsiteX1" fmla="*/ 336518 w 1970370"/>
                    <a:gd name="connsiteY1" fmla="*/ 29096 h 385051"/>
                    <a:gd name="connsiteX2" fmla="*/ 898154 w 1970370"/>
                    <a:gd name="connsiteY2" fmla="*/ 3568 h 385051"/>
                    <a:gd name="connsiteX3" fmla="*/ 1586850 w 1970370"/>
                    <a:gd name="connsiteY3" fmla="*/ 43188 h 385051"/>
                    <a:gd name="connsiteX4" fmla="*/ 1970370 w 1970370"/>
                    <a:gd name="connsiteY4" fmla="*/ 26776 h 385051"/>
                    <a:gd name="connsiteX5" fmla="*/ 1970370 w 1970370"/>
                    <a:gd name="connsiteY5" fmla="*/ 360973 h 385051"/>
                    <a:gd name="connsiteX6" fmla="*/ 2321 w 1970370"/>
                    <a:gd name="connsiteY6" fmla="*/ 358652 h 385051"/>
                    <a:gd name="connsiteX7" fmla="*/ 0 w 1970370"/>
                    <a:gd name="connsiteY7" fmla="*/ 22134 h 385051"/>
                    <a:gd name="connsiteX0" fmla="*/ 84602 w 2054972"/>
                    <a:gd name="connsiteY0" fmla="*/ 22304 h 361143"/>
                    <a:gd name="connsiteX1" fmla="*/ 421120 w 2054972"/>
                    <a:gd name="connsiteY1" fmla="*/ 29266 h 361143"/>
                    <a:gd name="connsiteX2" fmla="*/ 982756 w 2054972"/>
                    <a:gd name="connsiteY2" fmla="*/ 3738 h 361143"/>
                    <a:gd name="connsiteX3" fmla="*/ 1671452 w 2054972"/>
                    <a:gd name="connsiteY3" fmla="*/ 43358 h 361143"/>
                    <a:gd name="connsiteX4" fmla="*/ 2054972 w 2054972"/>
                    <a:gd name="connsiteY4" fmla="*/ 26946 h 361143"/>
                    <a:gd name="connsiteX5" fmla="*/ 2054972 w 2054972"/>
                    <a:gd name="connsiteY5" fmla="*/ 361143 h 361143"/>
                    <a:gd name="connsiteX6" fmla="*/ 84602 w 2054972"/>
                    <a:gd name="connsiteY6" fmla="*/ 22304 h 361143"/>
                    <a:gd name="connsiteX0" fmla="*/ 84602 w 2054972"/>
                    <a:gd name="connsiteY0" fmla="*/ 22304 h 45663"/>
                    <a:gd name="connsiteX1" fmla="*/ 421120 w 2054972"/>
                    <a:gd name="connsiteY1" fmla="*/ 29266 h 45663"/>
                    <a:gd name="connsiteX2" fmla="*/ 982756 w 2054972"/>
                    <a:gd name="connsiteY2" fmla="*/ 3738 h 45663"/>
                    <a:gd name="connsiteX3" fmla="*/ 1671452 w 2054972"/>
                    <a:gd name="connsiteY3" fmla="*/ 43358 h 45663"/>
                    <a:gd name="connsiteX4" fmla="*/ 2054972 w 2054972"/>
                    <a:gd name="connsiteY4" fmla="*/ 26946 h 45663"/>
                    <a:gd name="connsiteX5" fmla="*/ 84602 w 2054972"/>
                    <a:gd name="connsiteY5" fmla="*/ 22304 h 45663"/>
                    <a:gd name="connsiteX0" fmla="*/ 2054972 w 2146412"/>
                    <a:gd name="connsiteY0" fmla="*/ 26946 h 118386"/>
                    <a:gd name="connsiteX1" fmla="*/ 84602 w 2146412"/>
                    <a:gd name="connsiteY1" fmla="*/ 22304 h 118386"/>
                    <a:gd name="connsiteX2" fmla="*/ 421120 w 2146412"/>
                    <a:gd name="connsiteY2" fmla="*/ 29266 h 118386"/>
                    <a:gd name="connsiteX3" fmla="*/ 982756 w 2146412"/>
                    <a:gd name="connsiteY3" fmla="*/ 3738 h 118386"/>
                    <a:gd name="connsiteX4" fmla="*/ 1671452 w 2146412"/>
                    <a:gd name="connsiteY4" fmla="*/ 43358 h 118386"/>
                    <a:gd name="connsiteX5" fmla="*/ 2146412 w 2146412"/>
                    <a:gd name="connsiteY5" fmla="*/ 118386 h 118386"/>
                    <a:gd name="connsiteX0" fmla="*/ 2026396 w 2146412"/>
                    <a:gd name="connsiteY0" fmla="*/ 0 h 165909"/>
                    <a:gd name="connsiteX1" fmla="*/ 84602 w 2146412"/>
                    <a:gd name="connsiteY1" fmla="*/ 69827 h 165909"/>
                    <a:gd name="connsiteX2" fmla="*/ 421120 w 2146412"/>
                    <a:gd name="connsiteY2" fmla="*/ 76789 h 165909"/>
                    <a:gd name="connsiteX3" fmla="*/ 982756 w 2146412"/>
                    <a:gd name="connsiteY3" fmla="*/ 51261 h 165909"/>
                    <a:gd name="connsiteX4" fmla="*/ 1671452 w 2146412"/>
                    <a:gd name="connsiteY4" fmla="*/ 90881 h 165909"/>
                    <a:gd name="connsiteX5" fmla="*/ 2146412 w 2146412"/>
                    <a:gd name="connsiteY5" fmla="*/ 165909 h 165909"/>
                    <a:gd name="connsiteX0" fmla="*/ 84602 w 2146412"/>
                    <a:gd name="connsiteY0" fmla="*/ 22305 h 118387"/>
                    <a:gd name="connsiteX1" fmla="*/ 421120 w 2146412"/>
                    <a:gd name="connsiteY1" fmla="*/ 29267 h 118387"/>
                    <a:gd name="connsiteX2" fmla="*/ 982756 w 2146412"/>
                    <a:gd name="connsiteY2" fmla="*/ 3739 h 118387"/>
                    <a:gd name="connsiteX3" fmla="*/ 1671452 w 2146412"/>
                    <a:gd name="connsiteY3" fmla="*/ 43359 h 118387"/>
                    <a:gd name="connsiteX4" fmla="*/ 2146412 w 2146412"/>
                    <a:gd name="connsiteY4" fmla="*/ 118387 h 118387"/>
                    <a:gd name="connsiteX0" fmla="*/ 0 w 2061810"/>
                    <a:gd name="connsiteY0" fmla="*/ 18723 h 114805"/>
                    <a:gd name="connsiteX1" fmla="*/ 336518 w 2061810"/>
                    <a:gd name="connsiteY1" fmla="*/ 25685 h 114805"/>
                    <a:gd name="connsiteX2" fmla="*/ 898154 w 2061810"/>
                    <a:gd name="connsiteY2" fmla="*/ 157 h 114805"/>
                    <a:gd name="connsiteX3" fmla="*/ 1586850 w 2061810"/>
                    <a:gd name="connsiteY3" fmla="*/ 39777 h 114805"/>
                    <a:gd name="connsiteX4" fmla="*/ 2061810 w 2061810"/>
                    <a:gd name="connsiteY4" fmla="*/ 114805 h 114805"/>
                    <a:gd name="connsiteX0" fmla="*/ 0 w 2061810"/>
                    <a:gd name="connsiteY0" fmla="*/ 18723 h 114805"/>
                    <a:gd name="connsiteX1" fmla="*/ 336518 w 2061810"/>
                    <a:gd name="connsiteY1" fmla="*/ 25685 h 114805"/>
                    <a:gd name="connsiteX2" fmla="*/ 898154 w 2061810"/>
                    <a:gd name="connsiteY2" fmla="*/ 157 h 114805"/>
                    <a:gd name="connsiteX3" fmla="*/ 1586850 w 2061810"/>
                    <a:gd name="connsiteY3" fmla="*/ 39777 h 114805"/>
                    <a:gd name="connsiteX4" fmla="*/ 2061810 w 2061810"/>
                    <a:gd name="connsiteY4" fmla="*/ 114805 h 114805"/>
                    <a:gd name="connsiteX0" fmla="*/ 0 w 1966532"/>
                    <a:gd name="connsiteY0" fmla="*/ 39016 h 62388"/>
                    <a:gd name="connsiteX1" fmla="*/ 336518 w 1966532"/>
                    <a:gd name="connsiteY1" fmla="*/ 45978 h 62388"/>
                    <a:gd name="connsiteX2" fmla="*/ 898154 w 1966532"/>
                    <a:gd name="connsiteY2" fmla="*/ 20450 h 62388"/>
                    <a:gd name="connsiteX3" fmla="*/ 1586850 w 1966532"/>
                    <a:gd name="connsiteY3" fmla="*/ 60070 h 62388"/>
                    <a:gd name="connsiteX4" fmla="*/ 1966532 w 1966532"/>
                    <a:gd name="connsiteY4" fmla="*/ 62388 h 62388"/>
                    <a:gd name="connsiteX0" fmla="*/ 0 w 1966532"/>
                    <a:gd name="connsiteY0" fmla="*/ 18723 h 42095"/>
                    <a:gd name="connsiteX1" fmla="*/ 336518 w 1966532"/>
                    <a:gd name="connsiteY1" fmla="*/ 25685 h 42095"/>
                    <a:gd name="connsiteX2" fmla="*/ 898154 w 1966532"/>
                    <a:gd name="connsiteY2" fmla="*/ 157 h 42095"/>
                    <a:gd name="connsiteX3" fmla="*/ 1586850 w 1966532"/>
                    <a:gd name="connsiteY3" fmla="*/ 39777 h 42095"/>
                    <a:gd name="connsiteX4" fmla="*/ 1966532 w 1966532"/>
                    <a:gd name="connsiteY4" fmla="*/ 42095 h 42095"/>
                    <a:gd name="connsiteX0" fmla="*/ 0 w 1964626"/>
                    <a:gd name="connsiteY0" fmla="*/ 18723 h 40203"/>
                    <a:gd name="connsiteX1" fmla="*/ 336518 w 1964626"/>
                    <a:gd name="connsiteY1" fmla="*/ 25685 h 40203"/>
                    <a:gd name="connsiteX2" fmla="*/ 898154 w 1964626"/>
                    <a:gd name="connsiteY2" fmla="*/ 157 h 40203"/>
                    <a:gd name="connsiteX3" fmla="*/ 1586850 w 1964626"/>
                    <a:gd name="connsiteY3" fmla="*/ 39777 h 40203"/>
                    <a:gd name="connsiteX4" fmla="*/ 1964626 w 1964626"/>
                    <a:gd name="connsiteY4" fmla="*/ 32528 h 40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626" h="40203">
                      <a:moveTo>
                        <a:pt x="0" y="18723"/>
                      </a:moveTo>
                      <a:cubicBezTo>
                        <a:pt x="146804" y="-337"/>
                        <a:pt x="186826" y="28779"/>
                        <a:pt x="336518" y="25685"/>
                      </a:cubicBezTo>
                      <a:cubicBezTo>
                        <a:pt x="486210" y="22591"/>
                        <a:pt x="689765" y="-2192"/>
                        <a:pt x="898154" y="157"/>
                      </a:cubicBezTo>
                      <a:cubicBezTo>
                        <a:pt x="1106543" y="2506"/>
                        <a:pt x="1409105" y="34382"/>
                        <a:pt x="1586850" y="39777"/>
                      </a:cubicBezTo>
                      <a:cubicBezTo>
                        <a:pt x="1764595" y="45172"/>
                        <a:pt x="1871832" y="-3019"/>
                        <a:pt x="1964626" y="32528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0" y="1277321"/>
                <a:ext cx="2113200" cy="496427"/>
                <a:chOff x="0" y="0"/>
                <a:chExt cx="1965452" cy="459740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0" y="0"/>
                  <a:ext cx="1099820" cy="45974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0314" h="460248">
                      <a:moveTo>
                        <a:pt x="0" y="0"/>
                      </a:moveTo>
                      <a:lnTo>
                        <a:pt x="30466" y="0"/>
                      </a:lnTo>
                      <a:cubicBezTo>
                        <a:pt x="54855" y="-13"/>
                        <a:pt x="67048" y="15230"/>
                        <a:pt x="67042" y="36576"/>
                      </a:cubicBezTo>
                      <a:lnTo>
                        <a:pt x="67042" y="393192"/>
                      </a:lnTo>
                      <a:cubicBezTo>
                        <a:pt x="66524" y="429275"/>
                        <a:pt x="87351" y="454679"/>
                        <a:pt x="134098" y="460248"/>
                      </a:cubicBezTo>
                      <a:lnTo>
                        <a:pt x="1100314" y="46024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 flipH="1">
                  <a:off x="865632" y="0"/>
                  <a:ext cx="1099820" cy="45974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00314" h="460248">
                      <a:moveTo>
                        <a:pt x="0" y="0"/>
                      </a:moveTo>
                      <a:lnTo>
                        <a:pt x="30466" y="0"/>
                      </a:lnTo>
                      <a:cubicBezTo>
                        <a:pt x="54855" y="-13"/>
                        <a:pt x="67048" y="15230"/>
                        <a:pt x="67042" y="36576"/>
                      </a:cubicBezTo>
                      <a:lnTo>
                        <a:pt x="67042" y="393192"/>
                      </a:lnTo>
                      <a:cubicBezTo>
                        <a:pt x="66524" y="429275"/>
                        <a:pt x="87351" y="454679"/>
                        <a:pt x="134098" y="460248"/>
                      </a:cubicBezTo>
                      <a:lnTo>
                        <a:pt x="1100314" y="46024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30" name="Group 29"/>
              <p:cNvGrpSpPr>
                <a:grpSpLocks noChangeAspect="1"/>
              </p:cNvGrpSpPr>
              <p:nvPr/>
            </p:nvGrpSpPr>
            <p:grpSpPr>
              <a:xfrm>
                <a:off x="675155" y="0"/>
                <a:ext cx="752399" cy="1460502"/>
                <a:chOff x="0" y="0"/>
                <a:chExt cx="750577" cy="1460820"/>
              </a:xfrm>
            </p:grpSpPr>
            <p:sp>
              <p:nvSpPr>
                <p:cNvPr id="35" name="Freeform 34"/>
                <p:cNvSpPr/>
                <p:nvPr/>
              </p:nvSpPr>
              <p:spPr>
                <a:xfrm flipV="1">
                  <a:off x="0" y="0"/>
                  <a:ext cx="375285" cy="146082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  <a:gd name="connsiteX0" fmla="*/ 0 w 1069848"/>
                    <a:gd name="connsiteY0" fmla="*/ 0 h 460248"/>
                    <a:gd name="connsiteX1" fmla="*/ 36576 w 1069848"/>
                    <a:gd name="connsiteY1" fmla="*/ 36576 h 460248"/>
                    <a:gd name="connsiteX2" fmla="*/ 36576 w 1069848"/>
                    <a:gd name="connsiteY2" fmla="*/ 393192 h 460248"/>
                    <a:gd name="connsiteX3" fmla="*/ 103632 w 1069848"/>
                    <a:gd name="connsiteY3" fmla="*/ 460248 h 460248"/>
                    <a:gd name="connsiteX4" fmla="*/ 1069848 w 1069848"/>
                    <a:gd name="connsiteY4" fmla="*/ 460248 h 460248"/>
                    <a:gd name="connsiteX0" fmla="*/ 10 w 1033282"/>
                    <a:gd name="connsiteY0" fmla="*/ 0 h 423672"/>
                    <a:gd name="connsiteX1" fmla="*/ 10 w 1033282"/>
                    <a:gd name="connsiteY1" fmla="*/ 356616 h 423672"/>
                    <a:gd name="connsiteX2" fmla="*/ 67066 w 1033282"/>
                    <a:gd name="connsiteY2" fmla="*/ 423672 h 423672"/>
                    <a:gd name="connsiteX3" fmla="*/ 1033282 w 1033282"/>
                    <a:gd name="connsiteY3" fmla="*/ 423672 h 423672"/>
                    <a:gd name="connsiteX0" fmla="*/ 10 w 434902"/>
                    <a:gd name="connsiteY0" fmla="*/ 0 h 423672"/>
                    <a:gd name="connsiteX1" fmla="*/ 10 w 434902"/>
                    <a:gd name="connsiteY1" fmla="*/ 356616 h 423672"/>
                    <a:gd name="connsiteX2" fmla="*/ 67066 w 434902"/>
                    <a:gd name="connsiteY2" fmla="*/ 423672 h 423672"/>
                    <a:gd name="connsiteX3" fmla="*/ 434902 w 434902"/>
                    <a:gd name="connsiteY3" fmla="*/ 423672 h 423672"/>
                    <a:gd name="connsiteX0" fmla="*/ 0 w 434902"/>
                    <a:gd name="connsiteY0" fmla="*/ 0 h 1353341"/>
                    <a:gd name="connsiteX1" fmla="*/ 10 w 434902"/>
                    <a:gd name="connsiteY1" fmla="*/ 1286285 h 1353341"/>
                    <a:gd name="connsiteX2" fmla="*/ 67066 w 434902"/>
                    <a:gd name="connsiteY2" fmla="*/ 1353341 h 1353341"/>
                    <a:gd name="connsiteX3" fmla="*/ 434902 w 434902"/>
                    <a:gd name="connsiteY3" fmla="*/ 1353341 h 135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902" h="1353341">
                      <a:moveTo>
                        <a:pt x="0" y="0"/>
                      </a:moveTo>
                      <a:cubicBezTo>
                        <a:pt x="3" y="428762"/>
                        <a:pt x="7" y="857523"/>
                        <a:pt x="10" y="1286285"/>
                      </a:cubicBezTo>
                      <a:cubicBezTo>
                        <a:pt x="-508" y="1322368"/>
                        <a:pt x="20319" y="1347772"/>
                        <a:pt x="67066" y="1353341"/>
                      </a:cubicBezTo>
                      <a:lnTo>
                        <a:pt x="434902" y="1353341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 flipH="1" flipV="1">
                  <a:off x="375292" y="0"/>
                  <a:ext cx="375285" cy="1460820"/>
                </a:xfrm>
                <a:custGeom>
                  <a:avLst/>
                  <a:gdLst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53"/>
                    <a:gd name="connsiteX1" fmla="*/ 60960 w 1130808"/>
                    <a:gd name="connsiteY1" fmla="*/ 0 h 460253"/>
                    <a:gd name="connsiteX2" fmla="*/ 97536 w 1130808"/>
                    <a:gd name="connsiteY2" fmla="*/ 36576 h 460253"/>
                    <a:gd name="connsiteX3" fmla="*/ 97536 w 1130808"/>
                    <a:gd name="connsiteY3" fmla="*/ 393192 h 460253"/>
                    <a:gd name="connsiteX4" fmla="*/ 164592 w 1130808"/>
                    <a:gd name="connsiteY4" fmla="*/ 460248 h 460253"/>
                    <a:gd name="connsiteX5" fmla="*/ 1130808 w 1130808"/>
                    <a:gd name="connsiteY5" fmla="*/ 460248 h 460253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30808"/>
                    <a:gd name="connsiteY0" fmla="*/ 0 h 460248"/>
                    <a:gd name="connsiteX1" fmla="*/ 60960 w 1130808"/>
                    <a:gd name="connsiteY1" fmla="*/ 0 h 460248"/>
                    <a:gd name="connsiteX2" fmla="*/ 97536 w 1130808"/>
                    <a:gd name="connsiteY2" fmla="*/ 36576 h 460248"/>
                    <a:gd name="connsiteX3" fmla="*/ 97536 w 1130808"/>
                    <a:gd name="connsiteY3" fmla="*/ 393192 h 460248"/>
                    <a:gd name="connsiteX4" fmla="*/ 164592 w 1130808"/>
                    <a:gd name="connsiteY4" fmla="*/ 460248 h 460248"/>
                    <a:gd name="connsiteX5" fmla="*/ 1130808 w 1130808"/>
                    <a:gd name="connsiteY5" fmla="*/ 460248 h 460248"/>
                    <a:gd name="connsiteX0" fmla="*/ 0 w 1100314"/>
                    <a:gd name="connsiteY0" fmla="*/ 0 h 460248"/>
                    <a:gd name="connsiteX1" fmla="*/ 30466 w 1100314"/>
                    <a:gd name="connsiteY1" fmla="*/ 0 h 460248"/>
                    <a:gd name="connsiteX2" fmla="*/ 67042 w 1100314"/>
                    <a:gd name="connsiteY2" fmla="*/ 36576 h 460248"/>
                    <a:gd name="connsiteX3" fmla="*/ 67042 w 1100314"/>
                    <a:gd name="connsiteY3" fmla="*/ 393192 h 460248"/>
                    <a:gd name="connsiteX4" fmla="*/ 134098 w 1100314"/>
                    <a:gd name="connsiteY4" fmla="*/ 460248 h 460248"/>
                    <a:gd name="connsiteX5" fmla="*/ 1100314 w 1100314"/>
                    <a:gd name="connsiteY5" fmla="*/ 460248 h 460248"/>
                    <a:gd name="connsiteX0" fmla="*/ 0 w 1069848"/>
                    <a:gd name="connsiteY0" fmla="*/ 0 h 460248"/>
                    <a:gd name="connsiteX1" fmla="*/ 36576 w 1069848"/>
                    <a:gd name="connsiteY1" fmla="*/ 36576 h 460248"/>
                    <a:gd name="connsiteX2" fmla="*/ 36576 w 1069848"/>
                    <a:gd name="connsiteY2" fmla="*/ 393192 h 460248"/>
                    <a:gd name="connsiteX3" fmla="*/ 103632 w 1069848"/>
                    <a:gd name="connsiteY3" fmla="*/ 460248 h 460248"/>
                    <a:gd name="connsiteX4" fmla="*/ 1069848 w 1069848"/>
                    <a:gd name="connsiteY4" fmla="*/ 460248 h 460248"/>
                    <a:gd name="connsiteX0" fmla="*/ 10 w 1033282"/>
                    <a:gd name="connsiteY0" fmla="*/ 0 h 423672"/>
                    <a:gd name="connsiteX1" fmla="*/ 10 w 1033282"/>
                    <a:gd name="connsiteY1" fmla="*/ 356616 h 423672"/>
                    <a:gd name="connsiteX2" fmla="*/ 67066 w 1033282"/>
                    <a:gd name="connsiteY2" fmla="*/ 423672 h 423672"/>
                    <a:gd name="connsiteX3" fmla="*/ 1033282 w 1033282"/>
                    <a:gd name="connsiteY3" fmla="*/ 423672 h 423672"/>
                    <a:gd name="connsiteX0" fmla="*/ 10 w 434902"/>
                    <a:gd name="connsiteY0" fmla="*/ 0 h 423672"/>
                    <a:gd name="connsiteX1" fmla="*/ 10 w 434902"/>
                    <a:gd name="connsiteY1" fmla="*/ 356616 h 423672"/>
                    <a:gd name="connsiteX2" fmla="*/ 67066 w 434902"/>
                    <a:gd name="connsiteY2" fmla="*/ 423672 h 423672"/>
                    <a:gd name="connsiteX3" fmla="*/ 434902 w 434902"/>
                    <a:gd name="connsiteY3" fmla="*/ 423672 h 423672"/>
                    <a:gd name="connsiteX0" fmla="*/ 0 w 434902"/>
                    <a:gd name="connsiteY0" fmla="*/ 0 h 1353341"/>
                    <a:gd name="connsiteX1" fmla="*/ 10 w 434902"/>
                    <a:gd name="connsiteY1" fmla="*/ 1286285 h 1353341"/>
                    <a:gd name="connsiteX2" fmla="*/ 67066 w 434902"/>
                    <a:gd name="connsiteY2" fmla="*/ 1353341 h 1353341"/>
                    <a:gd name="connsiteX3" fmla="*/ 434902 w 434902"/>
                    <a:gd name="connsiteY3" fmla="*/ 1353341 h 135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902" h="1353341">
                      <a:moveTo>
                        <a:pt x="0" y="0"/>
                      </a:moveTo>
                      <a:cubicBezTo>
                        <a:pt x="3" y="428762"/>
                        <a:pt x="7" y="857523"/>
                        <a:pt x="10" y="1286285"/>
                      </a:cubicBezTo>
                      <a:cubicBezTo>
                        <a:pt x="-508" y="1322368"/>
                        <a:pt x="20319" y="1347772"/>
                        <a:pt x="67066" y="1353341"/>
                      </a:cubicBezTo>
                      <a:lnTo>
                        <a:pt x="434902" y="1353341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847492" y="1143507"/>
                <a:ext cx="402098" cy="1785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32" name="Group 31"/>
              <p:cNvGrpSpPr>
                <a:grpSpLocks noChangeAspect="1"/>
              </p:cNvGrpSpPr>
              <p:nvPr/>
            </p:nvGrpSpPr>
            <p:grpSpPr>
              <a:xfrm>
                <a:off x="989417" y="839383"/>
                <a:ext cx="122400" cy="237421"/>
                <a:chOff x="0" y="0"/>
                <a:chExt cx="123802" cy="238058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0" y="0"/>
                  <a:ext cx="123802" cy="238058"/>
                </a:xfrm>
                <a:custGeom>
                  <a:avLst/>
                  <a:gdLst>
                    <a:gd name="connsiteX0" fmla="*/ 41910 w 95250"/>
                    <a:gd name="connsiteY0" fmla="*/ 0 h 131445"/>
                    <a:gd name="connsiteX1" fmla="*/ 80010 w 95250"/>
                    <a:gd name="connsiteY1" fmla="*/ 70485 h 131445"/>
                    <a:gd name="connsiteX2" fmla="*/ 95250 w 95250"/>
                    <a:gd name="connsiteY2" fmla="*/ 131445 h 131445"/>
                    <a:gd name="connsiteX3" fmla="*/ 0 w 95250"/>
                    <a:gd name="connsiteY3" fmla="*/ 123825 h 131445"/>
                    <a:gd name="connsiteX4" fmla="*/ 41910 w 95250"/>
                    <a:gd name="connsiteY4" fmla="*/ 0 h 131445"/>
                    <a:gd name="connsiteX0" fmla="*/ 41910 w 99751"/>
                    <a:gd name="connsiteY0" fmla="*/ 926 h 132371"/>
                    <a:gd name="connsiteX1" fmla="*/ 80010 w 99751"/>
                    <a:gd name="connsiteY1" fmla="*/ 71411 h 132371"/>
                    <a:gd name="connsiteX2" fmla="*/ 95250 w 99751"/>
                    <a:gd name="connsiteY2" fmla="*/ 132371 h 132371"/>
                    <a:gd name="connsiteX3" fmla="*/ 0 w 99751"/>
                    <a:gd name="connsiteY3" fmla="*/ 124751 h 132371"/>
                    <a:gd name="connsiteX4" fmla="*/ 41910 w 99751"/>
                    <a:gd name="connsiteY4" fmla="*/ 926 h 132371"/>
                    <a:gd name="connsiteX0" fmla="*/ 51026 w 108867"/>
                    <a:gd name="connsiteY0" fmla="*/ 926 h 132371"/>
                    <a:gd name="connsiteX1" fmla="*/ 89126 w 108867"/>
                    <a:gd name="connsiteY1" fmla="*/ 71411 h 132371"/>
                    <a:gd name="connsiteX2" fmla="*/ 104366 w 108867"/>
                    <a:gd name="connsiteY2" fmla="*/ 132371 h 132371"/>
                    <a:gd name="connsiteX3" fmla="*/ 9116 w 108867"/>
                    <a:gd name="connsiteY3" fmla="*/ 124751 h 132371"/>
                    <a:gd name="connsiteX4" fmla="*/ 51026 w 108867"/>
                    <a:gd name="connsiteY4" fmla="*/ 926 h 132371"/>
                    <a:gd name="connsiteX0" fmla="*/ 51026 w 116784"/>
                    <a:gd name="connsiteY0" fmla="*/ 926 h 132482"/>
                    <a:gd name="connsiteX1" fmla="*/ 89126 w 116784"/>
                    <a:gd name="connsiteY1" fmla="*/ 71411 h 132482"/>
                    <a:gd name="connsiteX2" fmla="*/ 104366 w 116784"/>
                    <a:gd name="connsiteY2" fmla="*/ 132371 h 132482"/>
                    <a:gd name="connsiteX3" fmla="*/ 9116 w 116784"/>
                    <a:gd name="connsiteY3" fmla="*/ 124751 h 132482"/>
                    <a:gd name="connsiteX4" fmla="*/ 51026 w 116784"/>
                    <a:gd name="connsiteY4" fmla="*/ 926 h 132482"/>
                    <a:gd name="connsiteX0" fmla="*/ 51026 w 110168"/>
                    <a:gd name="connsiteY0" fmla="*/ 926 h 145253"/>
                    <a:gd name="connsiteX1" fmla="*/ 89126 w 110168"/>
                    <a:gd name="connsiteY1" fmla="*/ 71411 h 145253"/>
                    <a:gd name="connsiteX2" fmla="*/ 104366 w 110168"/>
                    <a:gd name="connsiteY2" fmla="*/ 132371 h 145253"/>
                    <a:gd name="connsiteX3" fmla="*/ 9116 w 110168"/>
                    <a:gd name="connsiteY3" fmla="*/ 124751 h 145253"/>
                    <a:gd name="connsiteX4" fmla="*/ 51026 w 110168"/>
                    <a:gd name="connsiteY4" fmla="*/ 926 h 145253"/>
                    <a:gd name="connsiteX0" fmla="*/ 51026 w 115036"/>
                    <a:gd name="connsiteY0" fmla="*/ 926 h 204605"/>
                    <a:gd name="connsiteX1" fmla="*/ 89126 w 115036"/>
                    <a:gd name="connsiteY1" fmla="*/ 71411 h 204605"/>
                    <a:gd name="connsiteX2" fmla="*/ 104366 w 115036"/>
                    <a:gd name="connsiteY2" fmla="*/ 132371 h 204605"/>
                    <a:gd name="connsiteX3" fmla="*/ 9116 w 115036"/>
                    <a:gd name="connsiteY3" fmla="*/ 124751 h 204605"/>
                    <a:gd name="connsiteX4" fmla="*/ 51026 w 115036"/>
                    <a:gd name="connsiteY4" fmla="*/ 926 h 204605"/>
                    <a:gd name="connsiteX0" fmla="*/ 48409 w 108852"/>
                    <a:gd name="connsiteY0" fmla="*/ 926 h 235848"/>
                    <a:gd name="connsiteX1" fmla="*/ 86509 w 108852"/>
                    <a:gd name="connsiteY1" fmla="*/ 71411 h 235848"/>
                    <a:gd name="connsiteX2" fmla="*/ 101749 w 108852"/>
                    <a:gd name="connsiteY2" fmla="*/ 132371 h 235848"/>
                    <a:gd name="connsiteX3" fmla="*/ 6499 w 108852"/>
                    <a:gd name="connsiteY3" fmla="*/ 124751 h 235848"/>
                    <a:gd name="connsiteX4" fmla="*/ 48409 w 108852"/>
                    <a:gd name="connsiteY4" fmla="*/ 926 h 235848"/>
                    <a:gd name="connsiteX0" fmla="*/ 48352 w 109302"/>
                    <a:gd name="connsiteY0" fmla="*/ 926 h 241366"/>
                    <a:gd name="connsiteX1" fmla="*/ 86452 w 109302"/>
                    <a:gd name="connsiteY1" fmla="*/ 71411 h 241366"/>
                    <a:gd name="connsiteX2" fmla="*/ 101692 w 109302"/>
                    <a:gd name="connsiteY2" fmla="*/ 132371 h 241366"/>
                    <a:gd name="connsiteX3" fmla="*/ 6442 w 109302"/>
                    <a:gd name="connsiteY3" fmla="*/ 124751 h 241366"/>
                    <a:gd name="connsiteX4" fmla="*/ 48352 w 109302"/>
                    <a:gd name="connsiteY4" fmla="*/ 926 h 241366"/>
                    <a:gd name="connsiteX0" fmla="*/ 48466 w 108416"/>
                    <a:gd name="connsiteY0" fmla="*/ 926 h 233508"/>
                    <a:gd name="connsiteX1" fmla="*/ 86566 w 108416"/>
                    <a:gd name="connsiteY1" fmla="*/ 71411 h 233508"/>
                    <a:gd name="connsiteX2" fmla="*/ 101806 w 108416"/>
                    <a:gd name="connsiteY2" fmla="*/ 132371 h 233508"/>
                    <a:gd name="connsiteX3" fmla="*/ 6556 w 108416"/>
                    <a:gd name="connsiteY3" fmla="*/ 124751 h 233508"/>
                    <a:gd name="connsiteX4" fmla="*/ 48466 w 108416"/>
                    <a:gd name="connsiteY4" fmla="*/ 926 h 233508"/>
                    <a:gd name="connsiteX0" fmla="*/ 43544 w 111868"/>
                    <a:gd name="connsiteY0" fmla="*/ 926 h 206416"/>
                    <a:gd name="connsiteX1" fmla="*/ 81644 w 111868"/>
                    <a:gd name="connsiteY1" fmla="*/ 71411 h 206416"/>
                    <a:gd name="connsiteX2" fmla="*/ 103494 w 111868"/>
                    <a:gd name="connsiteY2" fmla="*/ 132371 h 206416"/>
                    <a:gd name="connsiteX3" fmla="*/ 1634 w 111868"/>
                    <a:gd name="connsiteY3" fmla="*/ 124751 h 206416"/>
                    <a:gd name="connsiteX4" fmla="*/ 43544 w 111868"/>
                    <a:gd name="connsiteY4" fmla="*/ 926 h 206416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0 h 244174"/>
                    <a:gd name="connsiteX1" fmla="*/ 84311 w 112829"/>
                    <a:gd name="connsiteY1" fmla="*/ 78124 h 244174"/>
                    <a:gd name="connsiteX2" fmla="*/ 106161 w 112829"/>
                    <a:gd name="connsiteY2" fmla="*/ 139084 h 244174"/>
                    <a:gd name="connsiteX3" fmla="*/ 4301 w 112829"/>
                    <a:gd name="connsiteY3" fmla="*/ 131464 h 244174"/>
                    <a:gd name="connsiteX4" fmla="*/ 53860 w 112829"/>
                    <a:gd name="connsiteY4" fmla="*/ 0 h 244174"/>
                    <a:gd name="connsiteX0" fmla="*/ 55483 w 112148"/>
                    <a:gd name="connsiteY0" fmla="*/ 0 h 193536"/>
                    <a:gd name="connsiteX1" fmla="*/ 89759 w 112148"/>
                    <a:gd name="connsiteY1" fmla="*/ 60955 h 193536"/>
                    <a:gd name="connsiteX2" fmla="*/ 107784 w 112148"/>
                    <a:gd name="connsiteY2" fmla="*/ 139084 h 193536"/>
                    <a:gd name="connsiteX3" fmla="*/ 5924 w 112148"/>
                    <a:gd name="connsiteY3" fmla="*/ 131464 h 193536"/>
                    <a:gd name="connsiteX4" fmla="*/ 55483 w 112148"/>
                    <a:gd name="connsiteY4" fmla="*/ 0 h 193536"/>
                    <a:gd name="connsiteX0" fmla="*/ 55483 w 110448"/>
                    <a:gd name="connsiteY0" fmla="*/ 0 h 193536"/>
                    <a:gd name="connsiteX1" fmla="*/ 89759 w 110448"/>
                    <a:gd name="connsiteY1" fmla="*/ 60955 h 193536"/>
                    <a:gd name="connsiteX2" fmla="*/ 107784 w 110448"/>
                    <a:gd name="connsiteY2" fmla="*/ 139084 h 193536"/>
                    <a:gd name="connsiteX3" fmla="*/ 5924 w 110448"/>
                    <a:gd name="connsiteY3" fmla="*/ 131464 h 193536"/>
                    <a:gd name="connsiteX4" fmla="*/ 55483 w 110448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95 w 111545"/>
                    <a:gd name="connsiteY0" fmla="*/ 0 h 192977"/>
                    <a:gd name="connsiteX1" fmla="*/ 91679 w 111545"/>
                    <a:gd name="connsiteY1" fmla="*/ 74324 h 192977"/>
                    <a:gd name="connsiteX2" fmla="*/ 107796 w 111545"/>
                    <a:gd name="connsiteY2" fmla="*/ 139084 h 192977"/>
                    <a:gd name="connsiteX3" fmla="*/ 5936 w 111545"/>
                    <a:gd name="connsiteY3" fmla="*/ 131464 h 192977"/>
                    <a:gd name="connsiteX4" fmla="*/ 55495 w 111545"/>
                    <a:gd name="connsiteY4" fmla="*/ 0 h 192977"/>
                    <a:gd name="connsiteX0" fmla="*/ 55495 w 111109"/>
                    <a:gd name="connsiteY0" fmla="*/ 0 h 192977"/>
                    <a:gd name="connsiteX1" fmla="*/ 91679 w 111109"/>
                    <a:gd name="connsiteY1" fmla="*/ 74324 h 192977"/>
                    <a:gd name="connsiteX2" fmla="*/ 107796 w 111109"/>
                    <a:gd name="connsiteY2" fmla="*/ 139084 h 192977"/>
                    <a:gd name="connsiteX3" fmla="*/ 5936 w 111109"/>
                    <a:gd name="connsiteY3" fmla="*/ 131464 h 192977"/>
                    <a:gd name="connsiteX4" fmla="*/ 55495 w 111109"/>
                    <a:gd name="connsiteY4" fmla="*/ 0 h 192977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3325 w 120872"/>
                    <a:gd name="connsiteY0" fmla="*/ 0 h 235290"/>
                    <a:gd name="connsiteX1" fmla="*/ 89509 w 120872"/>
                    <a:gd name="connsiteY1" fmla="*/ 74324 h 235290"/>
                    <a:gd name="connsiteX2" fmla="*/ 105626 w 120872"/>
                    <a:gd name="connsiteY2" fmla="*/ 139084 h 235290"/>
                    <a:gd name="connsiteX3" fmla="*/ 3766 w 120872"/>
                    <a:gd name="connsiteY3" fmla="*/ 131464 h 235290"/>
                    <a:gd name="connsiteX4" fmla="*/ 53325 w 120872"/>
                    <a:gd name="connsiteY4" fmla="*/ 0 h 235290"/>
                    <a:gd name="connsiteX0" fmla="*/ 59158 w 125405"/>
                    <a:gd name="connsiteY0" fmla="*/ 0 h 250919"/>
                    <a:gd name="connsiteX1" fmla="*/ 95342 w 125405"/>
                    <a:gd name="connsiteY1" fmla="*/ 74324 h 250919"/>
                    <a:gd name="connsiteX2" fmla="*/ 111459 w 125405"/>
                    <a:gd name="connsiteY2" fmla="*/ 139084 h 250919"/>
                    <a:gd name="connsiteX3" fmla="*/ 9599 w 125405"/>
                    <a:gd name="connsiteY3" fmla="*/ 131464 h 250919"/>
                    <a:gd name="connsiteX4" fmla="*/ 59158 w 125405"/>
                    <a:gd name="connsiteY4" fmla="*/ 0 h 250919"/>
                    <a:gd name="connsiteX0" fmla="*/ 56242 w 123062"/>
                    <a:gd name="connsiteY0" fmla="*/ 0 h 242256"/>
                    <a:gd name="connsiteX1" fmla="*/ 92426 w 123062"/>
                    <a:gd name="connsiteY1" fmla="*/ 74324 h 242256"/>
                    <a:gd name="connsiteX2" fmla="*/ 108543 w 123062"/>
                    <a:gd name="connsiteY2" fmla="*/ 139084 h 242256"/>
                    <a:gd name="connsiteX3" fmla="*/ 6683 w 123062"/>
                    <a:gd name="connsiteY3" fmla="*/ 131464 h 242256"/>
                    <a:gd name="connsiteX4" fmla="*/ 56242 w 123062"/>
                    <a:gd name="connsiteY4" fmla="*/ 0 h 242256"/>
                    <a:gd name="connsiteX0" fmla="*/ 60207 w 126271"/>
                    <a:gd name="connsiteY0" fmla="*/ 0 h 245111"/>
                    <a:gd name="connsiteX1" fmla="*/ 96391 w 126271"/>
                    <a:gd name="connsiteY1" fmla="*/ 74324 h 245111"/>
                    <a:gd name="connsiteX2" fmla="*/ 112508 w 126271"/>
                    <a:gd name="connsiteY2" fmla="*/ 139084 h 245111"/>
                    <a:gd name="connsiteX3" fmla="*/ 10648 w 126271"/>
                    <a:gd name="connsiteY3" fmla="*/ 131464 h 245111"/>
                    <a:gd name="connsiteX4" fmla="*/ 60207 w 126271"/>
                    <a:gd name="connsiteY4" fmla="*/ 0 h 245111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02" h="238058">
                      <a:moveTo>
                        <a:pt x="57178" y="0"/>
                      </a:moveTo>
                      <a:cubicBezTo>
                        <a:pt x="91549" y="46478"/>
                        <a:pt x="94178" y="58782"/>
                        <a:pt x="93362" y="74324"/>
                      </a:cubicBezTo>
                      <a:cubicBezTo>
                        <a:pt x="86810" y="108973"/>
                        <a:pt x="100782" y="117757"/>
                        <a:pt x="109479" y="139084"/>
                      </a:cubicBezTo>
                      <a:cubicBezTo>
                        <a:pt x="181380" y="276638"/>
                        <a:pt x="-43423" y="267754"/>
                        <a:pt x="7619" y="131464"/>
                      </a:cubicBezTo>
                      <a:cubicBezTo>
                        <a:pt x="20387" y="107890"/>
                        <a:pt x="72545" y="75717"/>
                        <a:pt x="57178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4" name="Freeform 33"/>
                <p:cNvSpPr>
                  <a:spLocks noChangeAspect="1"/>
                </p:cNvSpPr>
                <p:nvPr/>
              </p:nvSpPr>
              <p:spPr>
                <a:xfrm>
                  <a:off x="34925" y="127000"/>
                  <a:ext cx="55434" cy="107950"/>
                </a:xfrm>
                <a:custGeom>
                  <a:avLst/>
                  <a:gdLst>
                    <a:gd name="connsiteX0" fmla="*/ 41910 w 95250"/>
                    <a:gd name="connsiteY0" fmla="*/ 0 h 131445"/>
                    <a:gd name="connsiteX1" fmla="*/ 80010 w 95250"/>
                    <a:gd name="connsiteY1" fmla="*/ 70485 h 131445"/>
                    <a:gd name="connsiteX2" fmla="*/ 95250 w 95250"/>
                    <a:gd name="connsiteY2" fmla="*/ 131445 h 131445"/>
                    <a:gd name="connsiteX3" fmla="*/ 0 w 95250"/>
                    <a:gd name="connsiteY3" fmla="*/ 123825 h 131445"/>
                    <a:gd name="connsiteX4" fmla="*/ 41910 w 95250"/>
                    <a:gd name="connsiteY4" fmla="*/ 0 h 131445"/>
                    <a:gd name="connsiteX0" fmla="*/ 41910 w 99751"/>
                    <a:gd name="connsiteY0" fmla="*/ 926 h 132371"/>
                    <a:gd name="connsiteX1" fmla="*/ 80010 w 99751"/>
                    <a:gd name="connsiteY1" fmla="*/ 71411 h 132371"/>
                    <a:gd name="connsiteX2" fmla="*/ 95250 w 99751"/>
                    <a:gd name="connsiteY2" fmla="*/ 132371 h 132371"/>
                    <a:gd name="connsiteX3" fmla="*/ 0 w 99751"/>
                    <a:gd name="connsiteY3" fmla="*/ 124751 h 132371"/>
                    <a:gd name="connsiteX4" fmla="*/ 41910 w 99751"/>
                    <a:gd name="connsiteY4" fmla="*/ 926 h 132371"/>
                    <a:gd name="connsiteX0" fmla="*/ 51026 w 108867"/>
                    <a:gd name="connsiteY0" fmla="*/ 926 h 132371"/>
                    <a:gd name="connsiteX1" fmla="*/ 89126 w 108867"/>
                    <a:gd name="connsiteY1" fmla="*/ 71411 h 132371"/>
                    <a:gd name="connsiteX2" fmla="*/ 104366 w 108867"/>
                    <a:gd name="connsiteY2" fmla="*/ 132371 h 132371"/>
                    <a:gd name="connsiteX3" fmla="*/ 9116 w 108867"/>
                    <a:gd name="connsiteY3" fmla="*/ 124751 h 132371"/>
                    <a:gd name="connsiteX4" fmla="*/ 51026 w 108867"/>
                    <a:gd name="connsiteY4" fmla="*/ 926 h 132371"/>
                    <a:gd name="connsiteX0" fmla="*/ 51026 w 116784"/>
                    <a:gd name="connsiteY0" fmla="*/ 926 h 132482"/>
                    <a:gd name="connsiteX1" fmla="*/ 89126 w 116784"/>
                    <a:gd name="connsiteY1" fmla="*/ 71411 h 132482"/>
                    <a:gd name="connsiteX2" fmla="*/ 104366 w 116784"/>
                    <a:gd name="connsiteY2" fmla="*/ 132371 h 132482"/>
                    <a:gd name="connsiteX3" fmla="*/ 9116 w 116784"/>
                    <a:gd name="connsiteY3" fmla="*/ 124751 h 132482"/>
                    <a:gd name="connsiteX4" fmla="*/ 51026 w 116784"/>
                    <a:gd name="connsiteY4" fmla="*/ 926 h 132482"/>
                    <a:gd name="connsiteX0" fmla="*/ 51026 w 110168"/>
                    <a:gd name="connsiteY0" fmla="*/ 926 h 145253"/>
                    <a:gd name="connsiteX1" fmla="*/ 89126 w 110168"/>
                    <a:gd name="connsiteY1" fmla="*/ 71411 h 145253"/>
                    <a:gd name="connsiteX2" fmla="*/ 104366 w 110168"/>
                    <a:gd name="connsiteY2" fmla="*/ 132371 h 145253"/>
                    <a:gd name="connsiteX3" fmla="*/ 9116 w 110168"/>
                    <a:gd name="connsiteY3" fmla="*/ 124751 h 145253"/>
                    <a:gd name="connsiteX4" fmla="*/ 51026 w 110168"/>
                    <a:gd name="connsiteY4" fmla="*/ 926 h 145253"/>
                    <a:gd name="connsiteX0" fmla="*/ 51026 w 115036"/>
                    <a:gd name="connsiteY0" fmla="*/ 926 h 204605"/>
                    <a:gd name="connsiteX1" fmla="*/ 89126 w 115036"/>
                    <a:gd name="connsiteY1" fmla="*/ 71411 h 204605"/>
                    <a:gd name="connsiteX2" fmla="*/ 104366 w 115036"/>
                    <a:gd name="connsiteY2" fmla="*/ 132371 h 204605"/>
                    <a:gd name="connsiteX3" fmla="*/ 9116 w 115036"/>
                    <a:gd name="connsiteY3" fmla="*/ 124751 h 204605"/>
                    <a:gd name="connsiteX4" fmla="*/ 51026 w 115036"/>
                    <a:gd name="connsiteY4" fmla="*/ 926 h 204605"/>
                    <a:gd name="connsiteX0" fmla="*/ 48409 w 108852"/>
                    <a:gd name="connsiteY0" fmla="*/ 926 h 235848"/>
                    <a:gd name="connsiteX1" fmla="*/ 86509 w 108852"/>
                    <a:gd name="connsiteY1" fmla="*/ 71411 h 235848"/>
                    <a:gd name="connsiteX2" fmla="*/ 101749 w 108852"/>
                    <a:gd name="connsiteY2" fmla="*/ 132371 h 235848"/>
                    <a:gd name="connsiteX3" fmla="*/ 6499 w 108852"/>
                    <a:gd name="connsiteY3" fmla="*/ 124751 h 235848"/>
                    <a:gd name="connsiteX4" fmla="*/ 48409 w 108852"/>
                    <a:gd name="connsiteY4" fmla="*/ 926 h 235848"/>
                    <a:gd name="connsiteX0" fmla="*/ 48352 w 109302"/>
                    <a:gd name="connsiteY0" fmla="*/ 926 h 241366"/>
                    <a:gd name="connsiteX1" fmla="*/ 86452 w 109302"/>
                    <a:gd name="connsiteY1" fmla="*/ 71411 h 241366"/>
                    <a:gd name="connsiteX2" fmla="*/ 101692 w 109302"/>
                    <a:gd name="connsiteY2" fmla="*/ 132371 h 241366"/>
                    <a:gd name="connsiteX3" fmla="*/ 6442 w 109302"/>
                    <a:gd name="connsiteY3" fmla="*/ 124751 h 241366"/>
                    <a:gd name="connsiteX4" fmla="*/ 48352 w 109302"/>
                    <a:gd name="connsiteY4" fmla="*/ 926 h 241366"/>
                    <a:gd name="connsiteX0" fmla="*/ 48466 w 108416"/>
                    <a:gd name="connsiteY0" fmla="*/ 926 h 233508"/>
                    <a:gd name="connsiteX1" fmla="*/ 86566 w 108416"/>
                    <a:gd name="connsiteY1" fmla="*/ 71411 h 233508"/>
                    <a:gd name="connsiteX2" fmla="*/ 101806 w 108416"/>
                    <a:gd name="connsiteY2" fmla="*/ 132371 h 233508"/>
                    <a:gd name="connsiteX3" fmla="*/ 6556 w 108416"/>
                    <a:gd name="connsiteY3" fmla="*/ 124751 h 233508"/>
                    <a:gd name="connsiteX4" fmla="*/ 48466 w 108416"/>
                    <a:gd name="connsiteY4" fmla="*/ 926 h 233508"/>
                    <a:gd name="connsiteX0" fmla="*/ 43544 w 111868"/>
                    <a:gd name="connsiteY0" fmla="*/ 926 h 206416"/>
                    <a:gd name="connsiteX1" fmla="*/ 81644 w 111868"/>
                    <a:gd name="connsiteY1" fmla="*/ 71411 h 206416"/>
                    <a:gd name="connsiteX2" fmla="*/ 103494 w 111868"/>
                    <a:gd name="connsiteY2" fmla="*/ 132371 h 206416"/>
                    <a:gd name="connsiteX3" fmla="*/ 1634 w 111868"/>
                    <a:gd name="connsiteY3" fmla="*/ 124751 h 206416"/>
                    <a:gd name="connsiteX4" fmla="*/ 43544 w 111868"/>
                    <a:gd name="connsiteY4" fmla="*/ 926 h 206416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46211 w 112829"/>
                    <a:gd name="connsiteY0" fmla="*/ 926 h 237461"/>
                    <a:gd name="connsiteX1" fmla="*/ 84311 w 112829"/>
                    <a:gd name="connsiteY1" fmla="*/ 71411 h 237461"/>
                    <a:gd name="connsiteX2" fmla="*/ 106161 w 112829"/>
                    <a:gd name="connsiteY2" fmla="*/ 132371 h 237461"/>
                    <a:gd name="connsiteX3" fmla="*/ 4301 w 112829"/>
                    <a:gd name="connsiteY3" fmla="*/ 124751 h 237461"/>
                    <a:gd name="connsiteX4" fmla="*/ 46211 w 112829"/>
                    <a:gd name="connsiteY4" fmla="*/ 926 h 237461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843 h 245017"/>
                    <a:gd name="connsiteX1" fmla="*/ 84311 w 112829"/>
                    <a:gd name="connsiteY1" fmla="*/ 78967 h 245017"/>
                    <a:gd name="connsiteX2" fmla="*/ 106161 w 112829"/>
                    <a:gd name="connsiteY2" fmla="*/ 139927 h 245017"/>
                    <a:gd name="connsiteX3" fmla="*/ 4301 w 112829"/>
                    <a:gd name="connsiteY3" fmla="*/ 132307 h 245017"/>
                    <a:gd name="connsiteX4" fmla="*/ 53860 w 112829"/>
                    <a:gd name="connsiteY4" fmla="*/ 843 h 245017"/>
                    <a:gd name="connsiteX0" fmla="*/ 53860 w 112829"/>
                    <a:gd name="connsiteY0" fmla="*/ 0 h 244174"/>
                    <a:gd name="connsiteX1" fmla="*/ 84311 w 112829"/>
                    <a:gd name="connsiteY1" fmla="*/ 78124 h 244174"/>
                    <a:gd name="connsiteX2" fmla="*/ 106161 w 112829"/>
                    <a:gd name="connsiteY2" fmla="*/ 139084 h 244174"/>
                    <a:gd name="connsiteX3" fmla="*/ 4301 w 112829"/>
                    <a:gd name="connsiteY3" fmla="*/ 131464 h 244174"/>
                    <a:gd name="connsiteX4" fmla="*/ 53860 w 112829"/>
                    <a:gd name="connsiteY4" fmla="*/ 0 h 244174"/>
                    <a:gd name="connsiteX0" fmla="*/ 55483 w 112148"/>
                    <a:gd name="connsiteY0" fmla="*/ 0 h 193536"/>
                    <a:gd name="connsiteX1" fmla="*/ 89759 w 112148"/>
                    <a:gd name="connsiteY1" fmla="*/ 60955 h 193536"/>
                    <a:gd name="connsiteX2" fmla="*/ 107784 w 112148"/>
                    <a:gd name="connsiteY2" fmla="*/ 139084 h 193536"/>
                    <a:gd name="connsiteX3" fmla="*/ 5924 w 112148"/>
                    <a:gd name="connsiteY3" fmla="*/ 131464 h 193536"/>
                    <a:gd name="connsiteX4" fmla="*/ 55483 w 112148"/>
                    <a:gd name="connsiteY4" fmla="*/ 0 h 193536"/>
                    <a:gd name="connsiteX0" fmla="*/ 55483 w 110448"/>
                    <a:gd name="connsiteY0" fmla="*/ 0 h 193536"/>
                    <a:gd name="connsiteX1" fmla="*/ 89759 w 110448"/>
                    <a:gd name="connsiteY1" fmla="*/ 60955 h 193536"/>
                    <a:gd name="connsiteX2" fmla="*/ 107784 w 110448"/>
                    <a:gd name="connsiteY2" fmla="*/ 139084 h 193536"/>
                    <a:gd name="connsiteX3" fmla="*/ 5924 w 110448"/>
                    <a:gd name="connsiteY3" fmla="*/ 131464 h 193536"/>
                    <a:gd name="connsiteX4" fmla="*/ 55483 w 110448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83 w 111252"/>
                    <a:gd name="connsiteY0" fmla="*/ 0 h 193536"/>
                    <a:gd name="connsiteX1" fmla="*/ 89759 w 111252"/>
                    <a:gd name="connsiteY1" fmla="*/ 60955 h 193536"/>
                    <a:gd name="connsiteX2" fmla="*/ 107784 w 111252"/>
                    <a:gd name="connsiteY2" fmla="*/ 139084 h 193536"/>
                    <a:gd name="connsiteX3" fmla="*/ 5924 w 111252"/>
                    <a:gd name="connsiteY3" fmla="*/ 131464 h 193536"/>
                    <a:gd name="connsiteX4" fmla="*/ 55483 w 111252"/>
                    <a:gd name="connsiteY4" fmla="*/ 0 h 193536"/>
                    <a:gd name="connsiteX0" fmla="*/ 55495 w 111545"/>
                    <a:gd name="connsiteY0" fmla="*/ 0 h 192977"/>
                    <a:gd name="connsiteX1" fmla="*/ 91679 w 111545"/>
                    <a:gd name="connsiteY1" fmla="*/ 74324 h 192977"/>
                    <a:gd name="connsiteX2" fmla="*/ 107796 w 111545"/>
                    <a:gd name="connsiteY2" fmla="*/ 139084 h 192977"/>
                    <a:gd name="connsiteX3" fmla="*/ 5936 w 111545"/>
                    <a:gd name="connsiteY3" fmla="*/ 131464 h 192977"/>
                    <a:gd name="connsiteX4" fmla="*/ 55495 w 111545"/>
                    <a:gd name="connsiteY4" fmla="*/ 0 h 192977"/>
                    <a:gd name="connsiteX0" fmla="*/ 55495 w 111109"/>
                    <a:gd name="connsiteY0" fmla="*/ 0 h 192977"/>
                    <a:gd name="connsiteX1" fmla="*/ 91679 w 111109"/>
                    <a:gd name="connsiteY1" fmla="*/ 74324 h 192977"/>
                    <a:gd name="connsiteX2" fmla="*/ 107796 w 111109"/>
                    <a:gd name="connsiteY2" fmla="*/ 139084 h 192977"/>
                    <a:gd name="connsiteX3" fmla="*/ 5936 w 111109"/>
                    <a:gd name="connsiteY3" fmla="*/ 131464 h 192977"/>
                    <a:gd name="connsiteX4" fmla="*/ 55495 w 111109"/>
                    <a:gd name="connsiteY4" fmla="*/ 0 h 192977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4830 w 107254"/>
                    <a:gd name="connsiteY0" fmla="*/ 0 h 237535"/>
                    <a:gd name="connsiteX1" fmla="*/ 91014 w 107254"/>
                    <a:gd name="connsiteY1" fmla="*/ 74324 h 237535"/>
                    <a:gd name="connsiteX2" fmla="*/ 107131 w 107254"/>
                    <a:gd name="connsiteY2" fmla="*/ 139084 h 237535"/>
                    <a:gd name="connsiteX3" fmla="*/ 5271 w 107254"/>
                    <a:gd name="connsiteY3" fmla="*/ 131464 h 237535"/>
                    <a:gd name="connsiteX4" fmla="*/ 54830 w 107254"/>
                    <a:gd name="connsiteY4" fmla="*/ 0 h 237535"/>
                    <a:gd name="connsiteX0" fmla="*/ 53325 w 120872"/>
                    <a:gd name="connsiteY0" fmla="*/ 0 h 235290"/>
                    <a:gd name="connsiteX1" fmla="*/ 89509 w 120872"/>
                    <a:gd name="connsiteY1" fmla="*/ 74324 h 235290"/>
                    <a:gd name="connsiteX2" fmla="*/ 105626 w 120872"/>
                    <a:gd name="connsiteY2" fmla="*/ 139084 h 235290"/>
                    <a:gd name="connsiteX3" fmla="*/ 3766 w 120872"/>
                    <a:gd name="connsiteY3" fmla="*/ 131464 h 235290"/>
                    <a:gd name="connsiteX4" fmla="*/ 53325 w 120872"/>
                    <a:gd name="connsiteY4" fmla="*/ 0 h 235290"/>
                    <a:gd name="connsiteX0" fmla="*/ 59158 w 125405"/>
                    <a:gd name="connsiteY0" fmla="*/ 0 h 250919"/>
                    <a:gd name="connsiteX1" fmla="*/ 95342 w 125405"/>
                    <a:gd name="connsiteY1" fmla="*/ 74324 h 250919"/>
                    <a:gd name="connsiteX2" fmla="*/ 111459 w 125405"/>
                    <a:gd name="connsiteY2" fmla="*/ 139084 h 250919"/>
                    <a:gd name="connsiteX3" fmla="*/ 9599 w 125405"/>
                    <a:gd name="connsiteY3" fmla="*/ 131464 h 250919"/>
                    <a:gd name="connsiteX4" fmla="*/ 59158 w 125405"/>
                    <a:gd name="connsiteY4" fmla="*/ 0 h 250919"/>
                    <a:gd name="connsiteX0" fmla="*/ 56242 w 123062"/>
                    <a:gd name="connsiteY0" fmla="*/ 0 h 242256"/>
                    <a:gd name="connsiteX1" fmla="*/ 92426 w 123062"/>
                    <a:gd name="connsiteY1" fmla="*/ 74324 h 242256"/>
                    <a:gd name="connsiteX2" fmla="*/ 108543 w 123062"/>
                    <a:gd name="connsiteY2" fmla="*/ 139084 h 242256"/>
                    <a:gd name="connsiteX3" fmla="*/ 6683 w 123062"/>
                    <a:gd name="connsiteY3" fmla="*/ 131464 h 242256"/>
                    <a:gd name="connsiteX4" fmla="*/ 56242 w 123062"/>
                    <a:gd name="connsiteY4" fmla="*/ 0 h 242256"/>
                    <a:gd name="connsiteX0" fmla="*/ 60207 w 126271"/>
                    <a:gd name="connsiteY0" fmla="*/ 0 h 245111"/>
                    <a:gd name="connsiteX1" fmla="*/ 96391 w 126271"/>
                    <a:gd name="connsiteY1" fmla="*/ 74324 h 245111"/>
                    <a:gd name="connsiteX2" fmla="*/ 112508 w 126271"/>
                    <a:gd name="connsiteY2" fmla="*/ 139084 h 245111"/>
                    <a:gd name="connsiteX3" fmla="*/ 10648 w 126271"/>
                    <a:gd name="connsiteY3" fmla="*/ 131464 h 245111"/>
                    <a:gd name="connsiteX4" fmla="*/ 60207 w 126271"/>
                    <a:gd name="connsiteY4" fmla="*/ 0 h 245111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  <a:gd name="connsiteX0" fmla="*/ 57178 w 123802"/>
                    <a:gd name="connsiteY0" fmla="*/ 0 h 238058"/>
                    <a:gd name="connsiteX1" fmla="*/ 93362 w 123802"/>
                    <a:gd name="connsiteY1" fmla="*/ 74324 h 238058"/>
                    <a:gd name="connsiteX2" fmla="*/ 109479 w 123802"/>
                    <a:gd name="connsiteY2" fmla="*/ 139084 h 238058"/>
                    <a:gd name="connsiteX3" fmla="*/ 7619 w 123802"/>
                    <a:gd name="connsiteY3" fmla="*/ 131464 h 238058"/>
                    <a:gd name="connsiteX4" fmla="*/ 57178 w 123802"/>
                    <a:gd name="connsiteY4" fmla="*/ 0 h 23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02" h="238058">
                      <a:moveTo>
                        <a:pt x="57178" y="0"/>
                      </a:moveTo>
                      <a:cubicBezTo>
                        <a:pt x="91549" y="46478"/>
                        <a:pt x="94178" y="58782"/>
                        <a:pt x="93362" y="74324"/>
                      </a:cubicBezTo>
                      <a:cubicBezTo>
                        <a:pt x="86810" y="108973"/>
                        <a:pt x="100782" y="117757"/>
                        <a:pt x="109479" y="139084"/>
                      </a:cubicBezTo>
                      <a:cubicBezTo>
                        <a:pt x="181380" y="276638"/>
                        <a:pt x="-43423" y="267754"/>
                        <a:pt x="7619" y="131464"/>
                      </a:cubicBezTo>
                      <a:cubicBezTo>
                        <a:pt x="20387" y="107890"/>
                        <a:pt x="72545" y="75717"/>
                        <a:pt x="57178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sz="140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14" name="Text Box 22"/>
            <p:cNvSpPr txBox="1"/>
            <p:nvPr/>
          </p:nvSpPr>
          <p:spPr>
            <a:xfrm>
              <a:off x="0" y="0"/>
              <a:ext cx="828675" cy="41813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air from the room</a:t>
              </a:r>
            </a:p>
          </p:txBody>
        </p:sp>
        <p:sp>
          <p:nvSpPr>
            <p:cNvPr id="15" name="Text Box 24"/>
            <p:cNvSpPr txBox="1"/>
            <p:nvPr/>
          </p:nvSpPr>
          <p:spPr>
            <a:xfrm>
              <a:off x="5000625" y="0"/>
              <a:ext cx="842031" cy="43299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exhaled air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781050" y="238125"/>
              <a:ext cx="6381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371975" y="238125"/>
              <a:ext cx="6381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Box 29"/>
            <p:cNvSpPr txBox="1"/>
            <p:nvPr/>
          </p:nvSpPr>
          <p:spPr>
            <a:xfrm>
              <a:off x="2609850" y="285652"/>
              <a:ext cx="504825" cy="24596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jar</a:t>
              </a:r>
            </a:p>
          </p:txBody>
        </p:sp>
        <p:sp>
          <p:nvSpPr>
            <p:cNvPr id="19" name="Text Box 30"/>
            <p:cNvSpPr txBox="1"/>
            <p:nvPr/>
          </p:nvSpPr>
          <p:spPr>
            <a:xfrm>
              <a:off x="2505075" y="875999"/>
              <a:ext cx="723900" cy="24596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candle</a:t>
              </a:r>
            </a:p>
          </p:txBody>
        </p:sp>
        <p:sp>
          <p:nvSpPr>
            <p:cNvPr id="20" name="Text Box 480"/>
            <p:cNvSpPr txBox="1"/>
            <p:nvPr/>
          </p:nvSpPr>
          <p:spPr>
            <a:xfrm>
              <a:off x="2505075" y="1390172"/>
              <a:ext cx="723900" cy="24596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sand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1752600" y="438150"/>
              <a:ext cx="952500" cy="952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000375" y="438150"/>
              <a:ext cx="952500" cy="952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562100" y="1019175"/>
              <a:ext cx="1057055" cy="1178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105150" y="1019175"/>
              <a:ext cx="1019363" cy="1227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2247900" y="1543050"/>
              <a:ext cx="433070" cy="469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057525" y="1543050"/>
              <a:ext cx="433415" cy="475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174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</TotalTime>
  <Words>122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9</cp:revision>
  <dcterms:created xsi:type="dcterms:W3CDTF">2018-12-06T14:12:33Z</dcterms:created>
  <dcterms:modified xsi:type="dcterms:W3CDTF">2019-01-04T11:20:24Z</dcterms:modified>
</cp:coreProperties>
</file>