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model of digestion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027024"/>
            <a:ext cx="4630647" cy="1337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/>
              <a:t>Imagine that: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the </a:t>
            </a:r>
            <a:r>
              <a:rPr lang="en-GB" sz="1600" dirty="0"/>
              <a:t>brick models you have been given are pieces of food in the digestive </a:t>
            </a:r>
            <a:r>
              <a:rPr lang="en-GB" sz="1600" dirty="0" smtClean="0"/>
              <a:t>tract</a:t>
            </a:r>
            <a:endParaRPr lang="en-GB" sz="16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648976"/>
            <a:ext cx="8285163" cy="2484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b="1" dirty="0" smtClean="0"/>
              <a:t>To </a:t>
            </a:r>
            <a:r>
              <a:rPr lang="en-GB" sz="1600" b="1" dirty="0"/>
              <a:t>talk about in your group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types of food can be absorbed through the wall of the digestive tract into the body?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types of food need to be digested by an enzyme before they can be absorbed?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types of food cannot be absorbed, and why</a:t>
            </a:r>
            <a:r>
              <a:rPr lang="en-GB" sz="1600" dirty="0" smtClean="0"/>
              <a:t>?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530" y="757619"/>
            <a:ext cx="3605842" cy="1426487"/>
          </a:xfrm>
          <a:prstGeom prst="rect">
            <a:avLst/>
          </a:prstGeom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2246357"/>
            <a:ext cx="8285163" cy="1109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the </a:t>
            </a:r>
            <a:r>
              <a:rPr lang="en-GB" sz="1600" dirty="0"/>
              <a:t>piece of card is the wall of the digestive tract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you </a:t>
            </a:r>
            <a:r>
              <a:rPr lang="en-GB" sz="1600" dirty="0"/>
              <a:t>are a digestive enzyme in the digestive tract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96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2019-01-03T17:41:02Z</dcterms:created>
  <dcterms:modified xsi:type="dcterms:W3CDTF">2019-01-03T17:45:04Z</dcterms:modified>
</cp:coreProperties>
</file>