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What happens to the food we eat?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872595"/>
            <a:ext cx="4882551" cy="571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happens to the food we eat?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it stays in the body.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it stays in the body and some of it leaves the body.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it leaves the body.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269" y="863126"/>
            <a:ext cx="3494336" cy="23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What happens to the food we eat?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596551"/>
            <a:ext cx="4882551" cy="847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Goodness is taken out of the food, then we get rid of the rest.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food is digested and nutrients are absorbed, then we get rid of the rest.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food is broken down and turned into poo, which we get rid of.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food is used to make us grow bigger and taller.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269" y="863126"/>
            <a:ext cx="3494336" cy="23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9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132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2019-01-03T16:59:41Z</dcterms:created>
  <dcterms:modified xsi:type="dcterms:W3CDTF">2019-01-03T17:03:02Z</dcterms:modified>
</cp:coreProperties>
</file>