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20016" autoAdjust="0"/>
    <p:restoredTop sz="94651" autoAdjust="0"/>
  </p:normalViewPr>
  <p:slideViewPr>
    <p:cSldViewPr snapToGrid="0">
      <p:cViewPr varScale="1">
        <p:scale>
          <a:sx n="88" d="100"/>
          <a:sy n="88" d="100"/>
        </p:scale>
        <p:origin x="-18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469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 human </a:t>
            </a:r>
            <a:r>
              <a:rPr lang="en-US" dirty="0" smtClean="0"/>
              <a:t>circulatory system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43751" y="863125"/>
            <a:ext cx="9000249" cy="13722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The boxes below contain the names of some structures in the human body.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Which structures are </a:t>
            </a:r>
            <a:r>
              <a:rPr lang="en-GB" b="1" dirty="0"/>
              <a:t>part of the human </a:t>
            </a:r>
            <a:r>
              <a:rPr lang="en-GB" b="1" dirty="0" smtClean="0"/>
              <a:t>circulatory system</a:t>
            </a:r>
            <a:r>
              <a:rPr lang="en-GB" dirty="0" smtClean="0"/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24953" y="2080452"/>
            <a:ext cx="2283574" cy="30975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Structure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24934" y="2651002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Lungs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24934" y="4139156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Arteries and veins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24934" y="4868196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Stomach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24933" y="2798300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4933" y="4298055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24933" y="5055814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24933" y="3389861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Heart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24932" y="3537159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7396" y="2072154"/>
            <a:ext cx="1695161" cy="398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 human circulatory system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276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 smtClean="0"/>
              <a:t>How </a:t>
            </a:r>
            <a:r>
              <a:rPr lang="en-GB" dirty="0"/>
              <a:t>would you </a:t>
            </a:r>
            <a:r>
              <a:rPr lang="en-GB" dirty="0" smtClean="0"/>
              <a:t>join </a:t>
            </a:r>
            <a:r>
              <a:rPr lang="en-GB" dirty="0"/>
              <a:t>the boxes </a:t>
            </a:r>
            <a:r>
              <a:rPr lang="en-GB" dirty="0" smtClean="0"/>
              <a:t>to connect each </a:t>
            </a:r>
            <a:r>
              <a:rPr lang="en-GB" b="1" dirty="0" smtClean="0"/>
              <a:t>structure </a:t>
            </a:r>
            <a:r>
              <a:rPr lang="en-GB" dirty="0" smtClean="0"/>
              <a:t>you </a:t>
            </a:r>
            <a:r>
              <a:rPr lang="en-GB" dirty="0"/>
              <a:t>have </a:t>
            </a:r>
            <a:r>
              <a:rPr lang="en-GB" dirty="0" smtClean="0"/>
              <a:t>chosen </a:t>
            </a:r>
            <a:r>
              <a:rPr lang="en-GB" dirty="0"/>
              <a:t>to its </a:t>
            </a:r>
            <a:r>
              <a:rPr lang="en-GB" b="1" dirty="0" smtClean="0"/>
              <a:t>function</a:t>
            </a:r>
            <a:r>
              <a:rPr lang="en-GB" dirty="0"/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43240" y="1631886"/>
            <a:ext cx="2132773" cy="30975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Function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67821" y="2673257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pump blood around the body.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67821" y="4121715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carry blood.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67821" y="5570171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clean the blood.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67820" y="2826207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67820" y="4285969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67820" y="5745729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467820" y="3397486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pump air around the body.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467819" y="3556088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467819" y="1949028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produce love and feelings.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67818" y="2096326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67819" y="4845944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store blood.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67818" y="5015850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224953" y="2080452"/>
            <a:ext cx="2283574" cy="30975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Structure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24934" y="2651002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Lungs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24934" y="4139156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Arteries and veins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124934" y="4868196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Stomach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24933" y="2798300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124933" y="4298055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124933" y="5055814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124933" y="3389861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Heart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124932" y="3537159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405061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17</TotalTime>
  <Words>113</Words>
  <Application>Microsoft Office PowerPoint</Application>
  <PresentationFormat>On-screen Show (4:3)</PresentationFormat>
  <Paragraphs>38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8</cp:revision>
  <dcterms:created xsi:type="dcterms:W3CDTF">2019-01-03T15:59:54Z</dcterms:created>
  <dcterms:modified xsi:type="dcterms:W3CDTF">2019-01-03T20:21:52Z</dcterms:modified>
</cp:coreProperties>
</file>