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Circulation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5106831"/>
            <a:ext cx="8285163" cy="491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/>
              <a:t>The heart pumps blood around the human body.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932" y="1297430"/>
            <a:ext cx="2387697" cy="304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Circulation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441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Read the statements in the table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Some 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  <a:endParaRPr lang="en-GB" dirty="0"/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61241" y="3509476"/>
            <a:ext cx="596351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161241" y="4169294"/>
            <a:ext cx="596351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61241" y="4829112"/>
            <a:ext cx="596351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161241" y="5488930"/>
            <a:ext cx="596351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198416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7591" y="3594881"/>
            <a:ext cx="5607163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blood leaves the heart it moves around the body in one big loop.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8415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7590" y="4252299"/>
            <a:ext cx="5607163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Blood is pumped to the lungs and then returns to the heart to be pumped around the rest of the body.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57170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6345" y="4912117"/>
            <a:ext cx="5607163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heart stores blood until it is needed.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43600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62775" y="5571935"/>
            <a:ext cx="5607163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heart filters and cleans blood from the body before it is pumped round again.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199680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199680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199680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199680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199680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1996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88562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56470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247971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375" y="853874"/>
            <a:ext cx="1067856" cy="136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18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Circulation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21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Part </a:t>
            </a:r>
            <a:r>
              <a:rPr lang="en-GB" b="1" dirty="0" smtClean="0"/>
              <a:t>2</a:t>
            </a:r>
            <a:endParaRPr lang="en-GB" b="1" dirty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Read the statements in the table</a:t>
            </a:r>
            <a:r>
              <a:rPr lang="en-GB" dirty="0" smtClean="0"/>
              <a:t>.</a:t>
            </a:r>
          </a:p>
          <a:p>
            <a:pPr>
              <a:spcAft>
                <a:spcPts val="1200"/>
              </a:spcAft>
              <a:defRPr/>
            </a:pPr>
            <a:r>
              <a:rPr lang="en-GB" dirty="0"/>
              <a:t>Some 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</a:t>
            </a:r>
            <a:r>
              <a:rPr lang="en-GB" dirty="0" smtClean="0"/>
              <a:t>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walls of the heart are made of muscle.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inside of the heart is one hollow chamber.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Oxygenated blood and deoxygenated blood mix together in the heart.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heart pumps air around the body as well as blood.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375" y="853874"/>
            <a:ext cx="1067856" cy="136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7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220</Words>
  <Application>Microsoft Office PowerPoint</Application>
  <PresentationFormat>On-screen Show (4:3)</PresentationFormat>
  <Paragraphs>37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2019-01-04T13:30:06Z</dcterms:created>
  <dcterms:modified xsi:type="dcterms:W3CDTF">2019-01-05T16:52:18Z</dcterms:modified>
</cp:coreProperties>
</file>