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89" autoAdjust="0"/>
    <p:restoredTop sz="94651" autoAdjust="0"/>
  </p:normalViewPr>
  <p:slideViewPr>
    <p:cSldViewPr snapToGrid="0">
      <p:cViewPr>
        <p:scale>
          <a:sx n="87" d="100"/>
          <a:sy n="87" d="100"/>
        </p:scale>
        <p:origin x="-1157" y="-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06/01/2019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06/01/2019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 smtClean="0"/>
              <a:t>Oxygen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780829"/>
            <a:ext cx="8285163" cy="7112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sz="1600" dirty="0"/>
              <a:t>Some children discuss their ideas about how oxygen moves around the human body.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52" name="Group 51"/>
          <p:cNvGrpSpPr>
            <a:grpSpLocks noChangeAspect="1"/>
          </p:cNvGrpSpPr>
          <p:nvPr/>
        </p:nvGrpSpPr>
        <p:grpSpPr>
          <a:xfrm>
            <a:off x="4562475" y="3102293"/>
            <a:ext cx="475615" cy="611505"/>
            <a:chOff x="0" y="0"/>
            <a:chExt cx="527901" cy="688156"/>
          </a:xfrm>
        </p:grpSpPr>
        <p:sp>
          <p:nvSpPr>
            <p:cNvPr id="70" name="Freeform 69"/>
            <p:cNvSpPr/>
            <p:nvPr/>
          </p:nvSpPr>
          <p:spPr>
            <a:xfrm>
              <a:off x="0" y="334638"/>
              <a:ext cx="527901" cy="353518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 sz="16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71" name="Oval 70"/>
            <p:cNvSpPr/>
            <p:nvPr/>
          </p:nvSpPr>
          <p:spPr>
            <a:xfrm>
              <a:off x="70701" y="0"/>
              <a:ext cx="386499" cy="38649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 sz="16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grpSp>
        <p:nvGrpSpPr>
          <p:cNvPr id="53" name="Group 52"/>
          <p:cNvGrpSpPr>
            <a:grpSpLocks noChangeAspect="1"/>
          </p:cNvGrpSpPr>
          <p:nvPr/>
        </p:nvGrpSpPr>
        <p:grpSpPr>
          <a:xfrm>
            <a:off x="3749040" y="2947353"/>
            <a:ext cx="475615" cy="611505"/>
            <a:chOff x="0" y="0"/>
            <a:chExt cx="527901" cy="688156"/>
          </a:xfrm>
        </p:grpSpPr>
        <p:sp>
          <p:nvSpPr>
            <p:cNvPr id="68" name="Freeform 67"/>
            <p:cNvSpPr/>
            <p:nvPr/>
          </p:nvSpPr>
          <p:spPr>
            <a:xfrm>
              <a:off x="0" y="334638"/>
              <a:ext cx="527901" cy="353518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 sz="16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69" name="Oval 68"/>
            <p:cNvSpPr/>
            <p:nvPr/>
          </p:nvSpPr>
          <p:spPr>
            <a:xfrm>
              <a:off x="70701" y="0"/>
              <a:ext cx="386499" cy="38649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 sz="16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grpSp>
        <p:nvGrpSpPr>
          <p:cNvPr id="54" name="Group 53"/>
          <p:cNvGrpSpPr>
            <a:grpSpLocks noChangeAspect="1"/>
          </p:cNvGrpSpPr>
          <p:nvPr/>
        </p:nvGrpSpPr>
        <p:grpSpPr>
          <a:xfrm>
            <a:off x="4042410" y="3172143"/>
            <a:ext cx="475615" cy="611505"/>
            <a:chOff x="0" y="0"/>
            <a:chExt cx="527901" cy="688156"/>
          </a:xfrm>
        </p:grpSpPr>
        <p:sp>
          <p:nvSpPr>
            <p:cNvPr id="66" name="Freeform 65"/>
            <p:cNvSpPr/>
            <p:nvPr/>
          </p:nvSpPr>
          <p:spPr>
            <a:xfrm>
              <a:off x="0" y="334638"/>
              <a:ext cx="527901" cy="353518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 sz="16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67" name="Oval 66"/>
            <p:cNvSpPr/>
            <p:nvPr/>
          </p:nvSpPr>
          <p:spPr>
            <a:xfrm>
              <a:off x="70701" y="0"/>
              <a:ext cx="386499" cy="38649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 sz="16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sp>
        <p:nvSpPr>
          <p:cNvPr id="55" name="Rounded Rectangular Callout 54"/>
          <p:cNvSpPr/>
          <p:nvPr/>
        </p:nvSpPr>
        <p:spPr>
          <a:xfrm>
            <a:off x="457200" y="1804717"/>
            <a:ext cx="2948941" cy="1440000"/>
          </a:xfrm>
          <a:prstGeom prst="wedgeRoundRectCallout">
            <a:avLst>
              <a:gd name="adj1" fmla="val 61068"/>
              <a:gd name="adj2" fmla="val 34385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600" b="1" kern="12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Ali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US" sz="1600" kern="12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Air tubes carry oxygen from the lungs to the heart, where it mixes with the blood.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56" name="Group 55"/>
          <p:cNvGrpSpPr>
            <a:grpSpLocks noChangeAspect="1"/>
          </p:cNvGrpSpPr>
          <p:nvPr/>
        </p:nvGrpSpPr>
        <p:grpSpPr>
          <a:xfrm>
            <a:off x="3514725" y="3348038"/>
            <a:ext cx="475615" cy="611505"/>
            <a:chOff x="0" y="0"/>
            <a:chExt cx="527901" cy="688156"/>
          </a:xfrm>
        </p:grpSpPr>
        <p:sp>
          <p:nvSpPr>
            <p:cNvPr id="64" name="Freeform 63"/>
            <p:cNvSpPr/>
            <p:nvPr/>
          </p:nvSpPr>
          <p:spPr>
            <a:xfrm>
              <a:off x="0" y="334638"/>
              <a:ext cx="527901" cy="353518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 sz="16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65" name="Oval 64"/>
            <p:cNvSpPr/>
            <p:nvPr/>
          </p:nvSpPr>
          <p:spPr>
            <a:xfrm>
              <a:off x="70701" y="0"/>
              <a:ext cx="386499" cy="38649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 sz="16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4323715" y="3379153"/>
            <a:ext cx="475615" cy="608966"/>
            <a:chOff x="0" y="0"/>
            <a:chExt cx="475615" cy="609416"/>
          </a:xfrm>
        </p:grpSpPr>
        <p:sp>
          <p:nvSpPr>
            <p:cNvPr id="62" name="Freeform 61"/>
            <p:cNvSpPr/>
            <p:nvPr/>
          </p:nvSpPr>
          <p:spPr>
            <a:xfrm>
              <a:off x="0" y="295275"/>
              <a:ext cx="475615" cy="314141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 sz="16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63" name="Oval 62"/>
            <p:cNvSpPr/>
            <p:nvPr/>
          </p:nvSpPr>
          <p:spPr>
            <a:xfrm>
              <a:off x="66675" y="0"/>
              <a:ext cx="348218" cy="34344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 sz="16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sp>
        <p:nvSpPr>
          <p:cNvPr id="58" name="Rounded Rectangular Callout 57"/>
          <p:cNvSpPr/>
          <p:nvPr/>
        </p:nvSpPr>
        <p:spPr>
          <a:xfrm>
            <a:off x="3926641" y="4431874"/>
            <a:ext cx="2976218" cy="1233652"/>
          </a:xfrm>
          <a:prstGeom prst="wedgeRoundRectCallout">
            <a:avLst>
              <a:gd name="adj1" fmla="val -31055"/>
              <a:gd name="adj2" fmla="val -76808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600" b="1" kern="12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Jacob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US" sz="1600" kern="12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I think air diffuses from the lungs into the blood.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9" name="Rounded Rectangular Callout 58"/>
          <p:cNvSpPr/>
          <p:nvPr/>
        </p:nvSpPr>
        <p:spPr>
          <a:xfrm>
            <a:off x="799211" y="3783648"/>
            <a:ext cx="2494026" cy="1440000"/>
          </a:xfrm>
          <a:prstGeom prst="wedgeRoundRectCallout">
            <a:avLst>
              <a:gd name="adj1" fmla="val 53210"/>
              <a:gd name="adj2" fmla="val -70312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600" b="1" kern="12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Naomi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US" sz="1600" kern="12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Oxygen diffuses from the air in the lungs into blood in blood vessels.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0" name="Rounded Rectangular Callout 59"/>
          <p:cNvSpPr/>
          <p:nvPr/>
        </p:nvSpPr>
        <p:spPr>
          <a:xfrm flipH="1">
            <a:off x="4106108" y="1480700"/>
            <a:ext cx="3099761" cy="1200881"/>
          </a:xfrm>
          <a:prstGeom prst="wedgeRoundRectCallout">
            <a:avLst>
              <a:gd name="adj1" fmla="val 36850"/>
              <a:gd name="adj2" fmla="val 75011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600" b="1" kern="12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Chloe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US" sz="1600" kern="12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I think oxygen mixes with the blood in the lungs.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1" name="Rounded Rectangular Callout 60"/>
          <p:cNvSpPr/>
          <p:nvPr/>
        </p:nvSpPr>
        <p:spPr>
          <a:xfrm>
            <a:off x="5774424" y="2859619"/>
            <a:ext cx="2703830" cy="1440000"/>
          </a:xfrm>
          <a:prstGeom prst="wedgeRoundRectCallout">
            <a:avLst>
              <a:gd name="adj1" fmla="val -71316"/>
              <a:gd name="adj2" fmla="val -20747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600" b="1" kern="12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Grace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US" sz="1600" kern="12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Oxygen diffuses through the body from the air in the lungs.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2" name="Text Placeholder 16"/>
          <p:cNvSpPr txBox="1">
            <a:spLocks/>
          </p:cNvSpPr>
          <p:nvPr/>
        </p:nvSpPr>
        <p:spPr>
          <a:xfrm>
            <a:off x="457200" y="5875642"/>
            <a:ext cx="8507288" cy="5772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sz="1600" dirty="0"/>
              <a:t>Who gives the </a:t>
            </a:r>
            <a:r>
              <a:rPr lang="en-GB" sz="1600" b="1" dirty="0"/>
              <a:t>best</a:t>
            </a:r>
            <a:r>
              <a:rPr lang="en-GB" sz="1600" dirty="0"/>
              <a:t> explanation of </a:t>
            </a:r>
            <a:r>
              <a:rPr lang="en-GB" sz="1600" dirty="0" smtClean="0"/>
              <a:t>how </a:t>
            </a:r>
            <a:r>
              <a:rPr lang="en-GB" sz="1600" dirty="0"/>
              <a:t>oxygen moves around the human </a:t>
            </a:r>
            <a:r>
              <a:rPr lang="en-GB" sz="1600" dirty="0" smtClean="0"/>
              <a:t>body?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.BEST_PPt_First slide ready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35</TotalTime>
  <Words>101</Words>
  <Application>Microsoft Office PowerPoint</Application>
  <PresentationFormat>On-screen Show (4:3)</PresentationFormat>
  <Paragraphs>14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.BEST_PPt_First slide ready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7</cp:revision>
  <dcterms:created xsi:type="dcterms:W3CDTF">2018-12-13T16:15:04Z</dcterms:created>
  <dcterms:modified xsi:type="dcterms:W3CDTF">2019-01-06T22:04:47Z</dcterms:modified>
</cp:coreProperties>
</file>