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51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3857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Arteries and veins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5011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  <a:defRPr/>
            </a:pPr>
            <a:r>
              <a:rPr lang="en-GB" b="1" dirty="0"/>
              <a:t>Arteries</a:t>
            </a:r>
          </a:p>
          <a:p>
            <a:pPr lvl="0">
              <a:spcAft>
                <a:spcPts val="600"/>
              </a:spcAft>
              <a:defRPr/>
            </a:pPr>
            <a:r>
              <a:rPr lang="en-GB" dirty="0" smtClean="0"/>
              <a:t>Arteries </a:t>
            </a:r>
            <a:r>
              <a:rPr lang="en-GB" dirty="0"/>
              <a:t>are a type of blood vessel.</a:t>
            </a:r>
          </a:p>
          <a:p>
            <a:pPr lvl="0">
              <a:spcAft>
                <a:spcPts val="1800"/>
              </a:spcAft>
              <a:defRPr/>
            </a:pPr>
            <a:r>
              <a:rPr lang="en-GB" dirty="0"/>
              <a:t>They are part of the human circulatory system.</a:t>
            </a:r>
          </a:p>
          <a:p>
            <a:pPr lvl="0">
              <a:spcAft>
                <a:spcPts val="600"/>
              </a:spcAft>
              <a:defRPr/>
            </a:pPr>
            <a:r>
              <a:rPr lang="en-GB" dirty="0" smtClean="0"/>
              <a:t>Read </a:t>
            </a:r>
            <a:r>
              <a:rPr lang="en-GB" dirty="0"/>
              <a:t>the statements in the table.</a:t>
            </a:r>
          </a:p>
          <a:p>
            <a:pPr lvl="0">
              <a:spcAft>
                <a:spcPts val="600"/>
              </a:spcAft>
              <a:defRPr/>
            </a:pPr>
            <a:r>
              <a:rPr lang="en-GB" dirty="0" smtClean="0"/>
              <a:t>What is your decision for </a:t>
            </a:r>
            <a:r>
              <a:rPr lang="en-GB" dirty="0"/>
              <a:t>each </a:t>
            </a:r>
            <a:r>
              <a:rPr lang="en-GB" dirty="0" smtClean="0"/>
              <a:t>statement?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7887" y="360436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07887" y="426418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07887" y="492400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07887" y="5583818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45062" y="369209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4238" y="368976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Arteries only carry blood away from the heart.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5061" y="434951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4237" y="434718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Arteries only carry oxygenated blood.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3816" y="500933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2992" y="500700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Arteries carry blood that has been cleaned by the heart.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0246" y="5669152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422" y="5666823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blood in arteries is red in colour.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6070289" y="3604364"/>
            <a:ext cx="2730061" cy="544860"/>
            <a:chOff x="5846013" y="2914258"/>
            <a:chExt cx="2954337" cy="544860"/>
          </a:xfrm>
        </p:grpSpPr>
        <p:sp>
          <p:nvSpPr>
            <p:cNvPr id="20" name="Rectangle 19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6070289" y="4264182"/>
            <a:ext cx="2730061" cy="544860"/>
            <a:chOff x="5846013" y="3574076"/>
            <a:chExt cx="2954337" cy="544860"/>
          </a:xfrm>
        </p:grpSpPr>
        <p:sp>
          <p:nvSpPr>
            <p:cNvPr id="25" name="Rectangle 24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6070289" y="4924000"/>
            <a:ext cx="2730061" cy="549393"/>
            <a:chOff x="5846013" y="4233894"/>
            <a:chExt cx="2954337" cy="549393"/>
          </a:xfrm>
        </p:grpSpPr>
        <p:sp>
          <p:nvSpPr>
            <p:cNvPr id="31" name="Rectangle 30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2" name="Straight Connector 31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>
            <a:off x="6070289" y="5581418"/>
            <a:ext cx="2730061" cy="544860"/>
            <a:chOff x="5846013" y="4891312"/>
            <a:chExt cx="2954337" cy="544860"/>
          </a:xfrm>
        </p:grpSpPr>
        <p:sp>
          <p:nvSpPr>
            <p:cNvPr id="36" name="Rectangle 35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7" name="Straight Connector 36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/>
          <p:cNvGrpSpPr/>
          <p:nvPr/>
        </p:nvGrpSpPr>
        <p:grpSpPr>
          <a:xfrm>
            <a:off x="6070289" y="2649066"/>
            <a:ext cx="2730061" cy="838779"/>
            <a:chOff x="5846013" y="2252879"/>
            <a:chExt cx="2954337" cy="544860"/>
          </a:xfrm>
        </p:grpSpPr>
        <p:sp>
          <p:nvSpPr>
            <p:cNvPr id="41" name="Rectangle 40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2" name="Straight Connector 41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extBox 44"/>
          <p:cNvSpPr txBox="1"/>
          <p:nvPr/>
        </p:nvSpPr>
        <p:spPr>
          <a:xfrm>
            <a:off x="6070289" y="2652749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756237" y="2652749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435318" y="2652749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118580" y="2652749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3556" y="735163"/>
            <a:ext cx="788808" cy="1853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Arteries and veins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5011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  <a:defRPr/>
            </a:pPr>
            <a:r>
              <a:rPr lang="en-GB" b="1" dirty="0"/>
              <a:t>V</a:t>
            </a:r>
            <a:r>
              <a:rPr lang="en-GB" b="1" dirty="0" smtClean="0"/>
              <a:t>eins</a:t>
            </a:r>
            <a:endParaRPr lang="en-GB" b="1" dirty="0"/>
          </a:p>
          <a:p>
            <a:pPr lvl="0">
              <a:spcAft>
                <a:spcPts val="600"/>
              </a:spcAft>
              <a:defRPr/>
            </a:pPr>
            <a:r>
              <a:rPr lang="en-GB" dirty="0" smtClean="0"/>
              <a:t>Veins </a:t>
            </a:r>
            <a:r>
              <a:rPr lang="en-GB" dirty="0"/>
              <a:t>are a type of blood vessel.</a:t>
            </a:r>
          </a:p>
          <a:p>
            <a:pPr lvl="0">
              <a:spcAft>
                <a:spcPts val="1800"/>
              </a:spcAft>
              <a:defRPr/>
            </a:pPr>
            <a:r>
              <a:rPr lang="en-GB" dirty="0"/>
              <a:t>They are part of the human circulatory system.</a:t>
            </a:r>
          </a:p>
          <a:p>
            <a:pPr lvl="0">
              <a:spcAft>
                <a:spcPts val="600"/>
              </a:spcAft>
              <a:defRPr/>
            </a:pPr>
            <a:r>
              <a:rPr lang="en-GB" dirty="0" smtClean="0"/>
              <a:t>Read </a:t>
            </a:r>
            <a:r>
              <a:rPr lang="en-GB" dirty="0"/>
              <a:t>the statements </a:t>
            </a:r>
            <a:r>
              <a:rPr lang="en-GB" dirty="0" smtClean="0"/>
              <a:t>in the table.</a:t>
            </a:r>
            <a:endParaRPr lang="en-GB" dirty="0"/>
          </a:p>
          <a:p>
            <a:pPr lvl="0">
              <a:spcAft>
                <a:spcPts val="600"/>
              </a:spcAft>
              <a:defRPr/>
            </a:pPr>
            <a:r>
              <a:rPr lang="en-GB" dirty="0" smtClean="0"/>
              <a:t>What is your decision for </a:t>
            </a:r>
            <a:r>
              <a:rPr lang="en-GB" dirty="0"/>
              <a:t>each </a:t>
            </a:r>
            <a:r>
              <a:rPr lang="en-GB" dirty="0" smtClean="0"/>
              <a:t>statement?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7887" y="360436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07887" y="426418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07887" y="492400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07887" y="5583818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45062" y="369209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4238" y="368976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Veins only carry blood back to the heart.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5061" y="434951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4237" y="434718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Veins only carry deoxygenated blood.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3816" y="500933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2992" y="500700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Veins carry dirty blood.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0246" y="5669152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422" y="5666823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blood in veins is blue in colour.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6070289" y="3604364"/>
            <a:ext cx="2730061" cy="544860"/>
            <a:chOff x="5846013" y="2914258"/>
            <a:chExt cx="2954337" cy="544860"/>
          </a:xfrm>
        </p:grpSpPr>
        <p:sp>
          <p:nvSpPr>
            <p:cNvPr id="20" name="Rectangle 19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6070289" y="4264182"/>
            <a:ext cx="2730061" cy="544860"/>
            <a:chOff x="5846013" y="3574076"/>
            <a:chExt cx="2954337" cy="544860"/>
          </a:xfrm>
        </p:grpSpPr>
        <p:sp>
          <p:nvSpPr>
            <p:cNvPr id="25" name="Rectangle 24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6070289" y="4924000"/>
            <a:ext cx="2730061" cy="549393"/>
            <a:chOff x="5846013" y="4233894"/>
            <a:chExt cx="2954337" cy="549393"/>
          </a:xfrm>
        </p:grpSpPr>
        <p:sp>
          <p:nvSpPr>
            <p:cNvPr id="31" name="Rectangle 30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2" name="Straight Connector 31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>
            <a:off x="6070289" y="5581418"/>
            <a:ext cx="2730061" cy="544860"/>
            <a:chOff x="5846013" y="4891312"/>
            <a:chExt cx="2954337" cy="544860"/>
          </a:xfrm>
        </p:grpSpPr>
        <p:sp>
          <p:nvSpPr>
            <p:cNvPr id="36" name="Rectangle 35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7" name="Straight Connector 36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/>
          <p:cNvGrpSpPr/>
          <p:nvPr/>
        </p:nvGrpSpPr>
        <p:grpSpPr>
          <a:xfrm>
            <a:off x="6070289" y="2649066"/>
            <a:ext cx="2730061" cy="838779"/>
            <a:chOff x="5846013" y="2252879"/>
            <a:chExt cx="2954337" cy="544860"/>
          </a:xfrm>
        </p:grpSpPr>
        <p:sp>
          <p:nvSpPr>
            <p:cNvPr id="41" name="Rectangle 40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2" name="Straight Connector 41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extBox 44"/>
          <p:cNvSpPr txBox="1"/>
          <p:nvPr/>
        </p:nvSpPr>
        <p:spPr>
          <a:xfrm>
            <a:off x="6070289" y="2652749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756237" y="2652749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435318" y="2652749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118580" y="2652749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3556" y="735163"/>
            <a:ext cx="788808" cy="1853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13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4</TotalTime>
  <Words>190</Words>
  <Application>Microsoft Office PowerPoint</Application>
  <PresentationFormat>On-screen Show (4:3)</PresentationFormat>
  <Paragraphs>38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3</cp:revision>
  <dcterms:created xsi:type="dcterms:W3CDTF">2019-01-04T13:01:06Z</dcterms:created>
  <dcterms:modified xsi:type="dcterms:W3CDTF">2019-01-04T13:05:22Z</dcterms:modified>
</cp:coreProperties>
</file>