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>
        <p:scale>
          <a:sx n="96" d="100"/>
          <a:sy n="96" d="100"/>
        </p:scale>
        <p:origin x="-970" y="-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469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human digestive system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17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boxes below contain the names of some human organs.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Which organs are </a:t>
            </a:r>
            <a:r>
              <a:rPr lang="en-GB" b="1" dirty="0"/>
              <a:t>part of the human digestive </a:t>
            </a:r>
            <a:r>
              <a:rPr lang="en-GB" b="1" dirty="0" smtClean="0"/>
              <a:t>system</a:t>
            </a:r>
            <a:r>
              <a:rPr lang="en-GB" dirty="0" smtClean="0"/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24953" y="2080452"/>
            <a:ext cx="2283574" cy="30975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4934" y="2651002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Stomach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4934" y="413915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Intestines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4934" y="486819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Oesophagus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4933" y="279830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4933" y="4298055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4933" y="5055814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24933" y="3389861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Lungs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24932" y="353715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442" y="2246192"/>
            <a:ext cx="3607502" cy="338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human digestive system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2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How </a:t>
            </a:r>
            <a:r>
              <a:rPr lang="en-GB" dirty="0"/>
              <a:t>would you </a:t>
            </a:r>
            <a:r>
              <a:rPr lang="en-GB" dirty="0" smtClean="0"/>
              <a:t>join </a:t>
            </a:r>
            <a:r>
              <a:rPr lang="en-GB" dirty="0"/>
              <a:t>the boxes </a:t>
            </a:r>
            <a:r>
              <a:rPr lang="en-GB" dirty="0" smtClean="0"/>
              <a:t>to connect each </a:t>
            </a:r>
            <a:r>
              <a:rPr lang="en-GB" b="1" dirty="0"/>
              <a:t>organ</a:t>
            </a:r>
            <a:r>
              <a:rPr lang="en-GB" dirty="0"/>
              <a:t> you have </a:t>
            </a:r>
            <a:r>
              <a:rPr lang="en-GB" dirty="0" smtClean="0"/>
              <a:t>chosen </a:t>
            </a:r>
            <a:r>
              <a:rPr lang="en-GB" dirty="0"/>
              <a:t>to its main </a:t>
            </a:r>
            <a:r>
              <a:rPr lang="en-GB" b="1" dirty="0" smtClean="0"/>
              <a:t>function</a:t>
            </a:r>
            <a:r>
              <a:rPr lang="en-GB" dirty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43240" y="1631886"/>
            <a:ext cx="2132773" cy="30975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67821" y="2673257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digest food and absorb nutrients.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67821" y="4121715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transport food from the mouth.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67821" y="5570171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absorb oxygen.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67820" y="2826207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67820" y="428596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67820" y="574572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67820" y="339748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store and churn food.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67819" y="3556088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67819" y="1949028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dissolve food and absorb nutrients.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67818" y="2096326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67819" y="4845944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release energy from food.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67818" y="501585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24953" y="2080452"/>
            <a:ext cx="2283574" cy="30975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4934" y="2651002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Stomach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24934" y="413915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Intestines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24934" y="486819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Oesophagus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24933" y="279830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24933" y="4298055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124933" y="5055814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24933" y="3389861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Lungs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24932" y="353715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05061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11</TotalTime>
  <Words>111</Words>
  <Application>Microsoft Office PowerPoint</Application>
  <PresentationFormat>On-screen Show (4:3)</PresentationFormat>
  <Paragraphs>38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2019-01-03T15:59:54Z</dcterms:created>
  <dcterms:modified xsi:type="dcterms:W3CDTF">2019-01-03T20:09:07Z</dcterms:modified>
</cp:coreProperties>
</file>