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81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21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46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human gas exchange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17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boxes below contain the names of some structures in the human body.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Which structures are </a:t>
            </a:r>
            <a:r>
              <a:rPr lang="en-GB" b="1" dirty="0"/>
              <a:t>part of the human gas </a:t>
            </a:r>
            <a:r>
              <a:rPr lang="en-GB" b="1" dirty="0" smtClean="0"/>
              <a:t>exchange system</a:t>
            </a:r>
            <a:r>
              <a:rPr lang="en-GB" dirty="0" smtClean="0"/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508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5064" y="254214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5064" y="40302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Trachea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5064" y="475933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063" y="268944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063" y="418919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5063" y="494695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5063" y="328100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5062" y="342829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5062" y="550164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Bronchi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061" y="568926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19" y="2135805"/>
            <a:ext cx="2915739" cy="378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human gas exchange system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59610"/>
            <a:ext cx="8285163" cy="82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would you </a:t>
            </a:r>
            <a:r>
              <a:rPr lang="en-GB" dirty="0" smtClean="0"/>
              <a:t>join </a:t>
            </a:r>
            <a:r>
              <a:rPr lang="en-GB" dirty="0"/>
              <a:t>the boxes </a:t>
            </a:r>
            <a:r>
              <a:rPr lang="en-GB" dirty="0" smtClean="0"/>
              <a:t>to connect each </a:t>
            </a:r>
            <a:r>
              <a:rPr lang="en-GB" b="1" dirty="0" smtClean="0"/>
              <a:t>structure </a:t>
            </a:r>
            <a:r>
              <a:rPr lang="en-GB" dirty="0" smtClean="0"/>
              <a:t>you </a:t>
            </a:r>
            <a:r>
              <a:rPr lang="en-GB" dirty="0"/>
              <a:t>have </a:t>
            </a:r>
            <a:r>
              <a:rPr lang="en-GB" dirty="0" smtClean="0"/>
              <a:t>chosen </a:t>
            </a:r>
            <a:r>
              <a:rPr lang="en-GB" dirty="0"/>
              <a:t>to its </a:t>
            </a:r>
            <a:r>
              <a:rPr lang="en-GB" b="1" dirty="0" smtClean="0"/>
              <a:t>function</a:t>
            </a:r>
            <a:r>
              <a:rPr lang="en-GB" dirty="0" smtClean="0"/>
              <a:t>? One has been done for you.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27546" y="1631886"/>
            <a:ext cx="2132773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9077" y="2673257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allow air to travel from 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nose and mouth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bronchi.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59077" y="4121715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allow air to travel from the trachea to the lungs.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59077" y="5570171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absorb carbon dioxide from air and release oxygen from the blood.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51370" y="2826207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1370" y="428596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51370" y="574572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59076" y="3397486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allow air to travel from the trachea to the heart.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51369" y="3556088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59075" y="1949028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allow air to travel from the lungs to the heart.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51368" y="209632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59075" y="4845944"/>
            <a:ext cx="3989718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absorb oxygen from air and release carbon dioxide from the blood.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51368" y="501585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508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064" y="254214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5064" y="40302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Trachea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5064" y="475933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5063" y="268944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063" y="418919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35063" y="494695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35063" y="328100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5062" y="342829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35062" y="550164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Bronchi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5061" y="568926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cxnSp>
        <p:nvCxnSpPr>
          <p:cNvPr id="3" name="Straight Connector 2"/>
          <p:cNvCxnSpPr>
            <a:stCxn id="30" idx="3"/>
            <a:endCxn id="10" idx="1"/>
          </p:cNvCxnSpPr>
          <p:nvPr/>
        </p:nvCxnSpPr>
        <p:spPr>
          <a:xfrm flipV="1">
            <a:off x="3118676" y="3026232"/>
            <a:ext cx="1532694" cy="13207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6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166</Words>
  <Application>Microsoft Office PowerPoint</Application>
  <PresentationFormat>On-screen Show (4:3)</PresentationFormat>
  <Paragraphs>42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2019-01-03T15:59:54Z</dcterms:created>
  <dcterms:modified xsi:type="dcterms:W3CDTF">2019-01-04T08:52:00Z</dcterms:modified>
</cp:coreProperties>
</file>