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Circulatory system role-play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28622"/>
            <a:ext cx="5046453" cy="2647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700" dirty="0"/>
              <a:t>Image that you and the rest of the students in your class are the blood in the human body.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700" dirty="0" smtClean="0"/>
              <a:t>Move </a:t>
            </a:r>
            <a:r>
              <a:rPr lang="en-GB" sz="1700" dirty="0"/>
              <a:t>around the ‘body stations’ to role-play the circulation of blood around the cells, tissues, organs and organ systems of the body</a:t>
            </a:r>
            <a:r>
              <a:rPr lang="en-GB" sz="1700" dirty="0" smtClean="0"/>
              <a:t>.</a:t>
            </a:r>
            <a:endParaRPr lang="en-GB" sz="1700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3518356"/>
            <a:ext cx="8285163" cy="28134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700" b="1" dirty="0" smtClean="0"/>
              <a:t>To </a:t>
            </a:r>
            <a:r>
              <a:rPr lang="en-GB" sz="1700" b="1" dirty="0"/>
              <a:t>talk about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1700" dirty="0" smtClean="0"/>
              <a:t>Which </a:t>
            </a:r>
            <a:r>
              <a:rPr lang="en-GB" sz="1700" dirty="0"/>
              <a:t>substances are carried by the blood?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1700" dirty="0" smtClean="0"/>
              <a:t>Which </a:t>
            </a:r>
            <a:r>
              <a:rPr lang="en-GB" sz="1700" dirty="0"/>
              <a:t>substances are absorbed into the blood at each station?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1700" dirty="0" smtClean="0"/>
              <a:t>Which </a:t>
            </a:r>
            <a:r>
              <a:rPr lang="en-GB" sz="1700" dirty="0"/>
              <a:t>substances move out of the blood at each station?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1700" dirty="0" smtClean="0"/>
              <a:t>How </a:t>
            </a:r>
            <a:r>
              <a:rPr lang="en-GB" sz="1700" dirty="0"/>
              <a:t>many times does the blood pass through the heart each time it circulates once around the body?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8" r="2572"/>
          <a:stretch/>
        </p:blipFill>
        <p:spPr>
          <a:xfrm>
            <a:off x="5703378" y="862642"/>
            <a:ext cx="3268090" cy="182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</TotalTime>
  <Words>103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2019-01-04T15:30:19Z</dcterms:created>
  <dcterms:modified xsi:type="dcterms:W3CDTF">2019-01-04T15:33:13Z</dcterms:modified>
</cp:coreProperties>
</file>