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Solubility sentences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705" y="878554"/>
            <a:ext cx="8748828" cy="25504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Look at the chemical equation below.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sodium chloride +silver nitrate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→ sodium nitrate  + silver chloride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 the sentences below to explain why this reaction produces a white precipitate.</a:t>
            </a:r>
          </a:p>
          <a:p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soluble</a:t>
            </a: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insoluble</a:t>
            </a:r>
            <a:r>
              <a:rPr lang="en-GB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fill the gaps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112317"/>
            <a:ext cx="8748828" cy="286713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Sodium chloride and water form a clear colourless solution because sodium chloride is ________.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Silver nitrate and water also form a clear, colourless solution because silver nitrate is _________.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When______ sodium chloride and silver nitrate react, one product is sodium nitrate. Sodium nitrate and water form a clear colourless solution because silver nitrate is _______.</a:t>
            </a:r>
          </a:p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other product is silver chloride. Silver chloride and water do not form a solution because silver chloride is _______. Instead a white precipitate is formed.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</TotalTime>
  <Words>135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39</cp:revision>
  <dcterms:created xsi:type="dcterms:W3CDTF">2018-09-13T07:49:59Z</dcterms:created>
  <dcterms:modified xsi:type="dcterms:W3CDTF">2018-10-24T16:47:20Z</dcterms:modified>
</cp:coreProperties>
</file>