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Predicting mass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4"/>
            <a:ext cx="8441028" cy="5349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investigated how mass changes during a chemical reaction.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used a balance to find the mass before the reaction.</a:t>
            </a:r>
            <a:endParaRPr lang="en-US" sz="21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21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21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21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21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small tube was lowered. This allowed the sodium sulfate solution and barium chloride solution to react.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measured the mass again.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B65DA2-7728-4E1F-B70B-641D4E2F60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36" y="2236163"/>
            <a:ext cx="7768166" cy="238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03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Predicting mass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441028" cy="3239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900" dirty="0"/>
              <a:t>What do you predict happened to the mass?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7000" y="2914258"/>
            <a:ext cx="7323291" cy="54014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3328" y="4145671"/>
            <a:ext cx="8303472" cy="1883827"/>
            <a:chOff x="457200" y="3566586"/>
            <a:chExt cx="8303472" cy="188382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3566586"/>
              <a:ext cx="8303472" cy="188382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19072" y="3570782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increased.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071" y="4247253"/>
              <a:ext cx="7323291" cy="504413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stayed the same.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19071" y="4910271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mass decreased.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CB65DA2-7728-4E1F-B70B-641D4E2F60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165" y="1618770"/>
            <a:ext cx="6739835" cy="206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49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82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32</cp:revision>
  <dcterms:created xsi:type="dcterms:W3CDTF">2018-09-13T07:49:59Z</dcterms:created>
  <dcterms:modified xsi:type="dcterms:W3CDTF">2018-10-19T12:20:17Z</dcterms:modified>
</cp:coreProperties>
</file>