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Explaining differences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562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Copper is insoluble.                Copper sulfate is soluble. 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Choose the statement that you think gives the best explanation for this difference.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38891" y="3561958"/>
            <a:ext cx="8303472" cy="2536156"/>
            <a:chOff x="438891" y="3561958"/>
            <a:chExt cx="8303472" cy="253615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8891" y="3561958"/>
              <a:ext cx="8303472" cy="2536156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1396999" y="3561958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Copper becomes soluble when it is in copper sulfate.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396998" y="4238429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Copper is a different substance to copper sulfate and has different properties.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96997" y="4892624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Copper is a metal.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396996" y="5546819"/>
              <a:ext cx="7323291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Copper is an element and copper sulfate is a compound.</a:t>
              </a:r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F1A0A054-2BE5-4410-9ECF-64D0F941C69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58" t="34575" r="12586" b="31990"/>
          <a:stretch/>
        </p:blipFill>
        <p:spPr>
          <a:xfrm rot="5400000">
            <a:off x="2757943" y="1216426"/>
            <a:ext cx="1493365" cy="86373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D255739-F935-458A-8AB5-45A18035E18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29" t="14434" r="10044" b="30560"/>
          <a:stretch/>
        </p:blipFill>
        <p:spPr>
          <a:xfrm rot="16200000">
            <a:off x="6956938" y="1229681"/>
            <a:ext cx="1493363" cy="863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9648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322</TotalTime>
  <Words>64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HEC Harden</cp:lastModifiedBy>
  <cp:revision>35</cp:revision>
  <dcterms:created xsi:type="dcterms:W3CDTF">2018-09-13T07:49:59Z</dcterms:created>
  <dcterms:modified xsi:type="dcterms:W3CDTF">2018-12-03T14:46:15Z</dcterms:modified>
</cp:coreProperties>
</file>