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24/10/2018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Precipitate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4"/>
            <a:ext cx="5654179" cy="2834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Colourless potassium iodide solution is poured into a test tube containing colourless lead nitrate solution.</a:t>
            </a:r>
          </a:p>
          <a:p>
            <a:pPr lvl="0">
              <a:defRPr/>
            </a:pPr>
            <a:r>
              <a:rPr lang="en-US" dirty="0"/>
              <a:t>Explain the appearance of a yellow precipitate.</a:t>
            </a:r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r>
              <a:rPr lang="en-US" i="1" dirty="0"/>
              <a:t>Think about the following explanations. Then tick the box to show how confident you are that each is right or wrong.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7886" y="2744844"/>
            <a:ext cx="8492464" cy="3377477"/>
            <a:chOff x="307886" y="2744844"/>
            <a:chExt cx="8492464" cy="337747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6" y="2744844"/>
              <a:ext cx="8492464" cy="337747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965200" y="361624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65197" y="4376412"/>
              <a:ext cx="4813299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potassium iodide turns the lead nitrate yellow.</a:t>
              </a:r>
            </a:p>
            <a:p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65199" y="4903505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65198" y="5558159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One of the products is insoluble and yellow.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4F929BE-DE82-4B1D-87B3-A812345497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067" y="800681"/>
            <a:ext cx="1465160" cy="18082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01063CD-27AB-4411-9759-6173DCCC53E5}"/>
              </a:ext>
            </a:extLst>
          </p:cNvPr>
          <p:cNvSpPr txBox="1"/>
          <p:nvPr/>
        </p:nvSpPr>
        <p:spPr>
          <a:xfrm>
            <a:off x="7570975" y="1362933"/>
            <a:ext cx="1229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yellow precipitate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EEE46D1-0506-42FC-AE15-B3E9E3E09DE8}"/>
              </a:ext>
            </a:extLst>
          </p:cNvPr>
          <p:cNvCxnSpPr/>
          <p:nvPr/>
        </p:nvCxnSpPr>
        <p:spPr>
          <a:xfrm flipH="1">
            <a:off x="6400800" y="1686099"/>
            <a:ext cx="1170175" cy="187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A7427F5-5290-41DC-B79C-4191599CE887}"/>
              </a:ext>
            </a:extLst>
          </p:cNvPr>
          <p:cNvSpPr txBox="1"/>
          <p:nvPr/>
        </p:nvSpPr>
        <p:spPr>
          <a:xfrm>
            <a:off x="965197" y="3616243"/>
            <a:ext cx="4813299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insoluble product forms a suspension.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56EC90-F825-4B6B-9598-8A033F7718C6}"/>
              </a:ext>
            </a:extLst>
          </p:cNvPr>
          <p:cNvSpPr txBox="1"/>
          <p:nvPr/>
        </p:nvSpPr>
        <p:spPr>
          <a:xfrm>
            <a:off x="898083" y="4869282"/>
            <a:ext cx="4813299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new yellow substance is made.</a:t>
            </a:r>
          </a:p>
        </p:txBody>
      </p:sp>
    </p:spTree>
    <p:extLst>
      <p:ext uri="{BB962C8B-B14F-4D97-AF65-F5344CB8AC3E}">
        <p14:creationId xmlns:p14="http://schemas.microsoft.com/office/powerpoint/2010/main" val="586209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397</TotalTime>
  <Words>83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37</cp:revision>
  <dcterms:created xsi:type="dcterms:W3CDTF">2018-09-13T07:49:59Z</dcterms:created>
  <dcterms:modified xsi:type="dcterms:W3CDTF">2018-10-24T11:55:11Z</dcterms:modified>
</cp:coreProperties>
</file>