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6" y="61930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 discussion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079708" cy="4596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blue copper sulfate solution was poured into a test tube.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An iron nail was added.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An orange/brown solid gradually appeared.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82D4FC-7BE5-454A-96F2-BFEF7143D1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509" y="1724516"/>
            <a:ext cx="2840982" cy="238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 discussion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43751" y="705272"/>
            <a:ext cx="9150889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Some students try to explain the appearance of an orange/brown solid.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Who do you agree with, and why?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44DA6F-BF62-4489-B4F9-FD4715749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95" y="1452009"/>
            <a:ext cx="8203095" cy="485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891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61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39</cp:revision>
  <dcterms:created xsi:type="dcterms:W3CDTF">2018-09-13T07:49:59Z</dcterms:created>
  <dcterms:modified xsi:type="dcterms:W3CDTF">2018-12-03T12:34:56Z</dcterms:modified>
</cp:coreProperties>
</file>