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Making silver?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995579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coil of copper wire is placed into a solution of silver nitrate.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noProof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Choose the </a:t>
            </a:r>
            <a:r>
              <a:rPr lang="en-US" dirty="0"/>
              <a:t>statement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that best explains the appearance of solid silver.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7000" y="2914258"/>
            <a:ext cx="7323291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3059714"/>
            <a:ext cx="8303472" cy="1883827"/>
            <a:chOff x="457200" y="3566586"/>
            <a:chExt cx="8303472" cy="1883827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3566586"/>
              <a:ext cx="8303472" cy="1883827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419072" y="3570782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Silver dissolved out of the copper when it was placed in the solution.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19071" y="4247253"/>
              <a:ext cx="7323291" cy="504413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Adding the copper wire made the silver in the solution insoluble.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19071" y="4910271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product of the reaction between copper and silver nitrate is silver, which is insoluble.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47934EF-9F96-41C7-8247-59F8241E85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488" y="790124"/>
            <a:ext cx="2810312" cy="18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903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</TotalTime>
  <Words>72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32</cp:revision>
  <dcterms:created xsi:type="dcterms:W3CDTF">2018-09-13T07:49:59Z</dcterms:created>
  <dcterms:modified xsi:type="dcterms:W3CDTF">2018-10-18T11:18:29Z</dcterms:modified>
</cp:coreProperties>
</file>