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Solution?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11537" y="797936"/>
            <a:ext cx="8285163" cy="2732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Water is added to three test tubes.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different substance is placed in each test tube.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Look at the results below.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97000" y="2914258"/>
            <a:ext cx="7323291" cy="54014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16819" y="4395379"/>
            <a:ext cx="8303472" cy="1883827"/>
            <a:chOff x="457200" y="3566586"/>
            <a:chExt cx="8303472" cy="1883827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3566586"/>
              <a:ext cx="8303472" cy="1883827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1419072" y="3570782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copper carbonate and copper sulfate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19071" y="4247253"/>
              <a:ext cx="7323291" cy="504413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copper sulfate only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419071" y="4910271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none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EE1F46B-22B5-49A5-9C2C-E774775F6D5E}"/>
              </a:ext>
            </a:extLst>
          </p:cNvPr>
          <p:cNvSpPr txBox="1"/>
          <p:nvPr/>
        </p:nvSpPr>
        <p:spPr>
          <a:xfrm>
            <a:off x="6000753" y="3464756"/>
            <a:ext cx="1719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copper sulfate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19ACEA-19A8-4083-93D5-8DB88F467A3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8" t="34575" r="12586" b="31990"/>
          <a:stretch/>
        </p:blipFill>
        <p:spPr>
          <a:xfrm rot="5400000">
            <a:off x="1512238" y="2286208"/>
            <a:ext cx="1493365" cy="86373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C0704F7-03ED-4E9A-9D79-0BB4EEB3B48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79" t="28739" r="25606" b="36392"/>
          <a:stretch/>
        </p:blipFill>
        <p:spPr>
          <a:xfrm rot="5400000">
            <a:off x="3847046" y="2276718"/>
            <a:ext cx="1493364" cy="86373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AD9DA71-91A9-429B-BBCD-569A928535BE}"/>
              </a:ext>
            </a:extLst>
          </p:cNvPr>
          <p:cNvSpPr/>
          <p:nvPr/>
        </p:nvSpPr>
        <p:spPr>
          <a:xfrm>
            <a:off x="416819" y="3820781"/>
            <a:ext cx="8285162" cy="377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Which substance (or substances) are now in solution?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8209A36-D2B3-4472-96FD-F6353551BD5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9" t="14434" r="10044" b="30560"/>
          <a:stretch/>
        </p:blipFill>
        <p:spPr>
          <a:xfrm rot="16200000">
            <a:off x="5906512" y="2289344"/>
            <a:ext cx="1493363" cy="8637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019DFDE-0A16-4DEE-A59D-6BA63DAAD9F6}"/>
              </a:ext>
            </a:extLst>
          </p:cNvPr>
          <p:cNvSpPr txBox="1"/>
          <p:nvPr/>
        </p:nvSpPr>
        <p:spPr>
          <a:xfrm>
            <a:off x="3838991" y="3484741"/>
            <a:ext cx="1965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copper carbonate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1B71644-3454-4A7E-A99C-F282A3C12F45}"/>
              </a:ext>
            </a:extLst>
          </p:cNvPr>
          <p:cNvSpPr txBox="1"/>
          <p:nvPr/>
        </p:nvSpPr>
        <p:spPr>
          <a:xfrm>
            <a:off x="1842862" y="3451449"/>
            <a:ext cx="863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copper</a:t>
            </a:r>
          </a:p>
        </p:txBody>
      </p:sp>
    </p:spTree>
    <p:extLst>
      <p:ext uri="{BB962C8B-B14F-4D97-AF65-F5344CB8AC3E}">
        <p14:creationId xmlns:p14="http://schemas.microsoft.com/office/powerpoint/2010/main" val="2185903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243</TotalTime>
  <Words>51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38</cp:revision>
  <dcterms:created xsi:type="dcterms:W3CDTF">2018-09-13T07:49:59Z</dcterms:created>
  <dcterms:modified xsi:type="dcterms:W3CDTF">2018-12-03T14:46:23Z</dcterms:modified>
</cp:coreProperties>
</file>