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change?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6261652" cy="3322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Silver nitrate solution is added to a beaker.</a:t>
            </a:r>
          </a:p>
          <a:p>
            <a:pPr lvl="0">
              <a:defRPr/>
            </a:pPr>
            <a:r>
              <a:rPr lang="en-US" dirty="0"/>
              <a:t>The beaker is placed on a balance. </a:t>
            </a:r>
          </a:p>
          <a:p>
            <a:pPr lvl="0">
              <a:defRPr/>
            </a:pPr>
            <a:r>
              <a:rPr lang="en-US" dirty="0"/>
              <a:t>A coil of copper wire is added to the balance. </a:t>
            </a:r>
          </a:p>
          <a:p>
            <a:pPr lvl="0">
              <a:defRPr/>
            </a:pPr>
            <a:r>
              <a:rPr lang="en-US" dirty="0"/>
              <a:t>The total mass is measured.</a:t>
            </a:r>
          </a:p>
          <a:p>
            <a:pPr lvl="0">
              <a:defRPr/>
            </a:pPr>
            <a:r>
              <a:rPr lang="en-US" dirty="0"/>
              <a:t>The coil of copper wire is placed into a solution of silver nitrate.</a:t>
            </a:r>
          </a:p>
          <a:p>
            <a:pPr lvl="0">
              <a:defRPr/>
            </a:pPr>
            <a:r>
              <a:rPr lang="en-US" dirty="0"/>
              <a:t>Silver metal appears.</a:t>
            </a:r>
          </a:p>
          <a:p>
            <a:pPr lvl="0">
              <a:defRPr/>
            </a:pPr>
            <a:endParaRPr lang="en-US" dirty="0"/>
          </a:p>
          <a:p>
            <a:pPr lvl="0">
              <a:defRPr/>
            </a:pPr>
            <a:r>
              <a:rPr lang="en-US" dirty="0"/>
              <a:t>Predict how the mass will change.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16819" y="4185514"/>
            <a:ext cx="8303472" cy="1883827"/>
            <a:chOff x="457200" y="3566586"/>
            <a:chExt cx="8303472" cy="1883827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3566586"/>
              <a:ext cx="8303472" cy="1883827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419072" y="3570782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mass will increase.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9071" y="4247253"/>
              <a:ext cx="7323291" cy="504413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mass will stay the </a:t>
              </a:r>
              <a:r>
                <a:rPr lang="en-GB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same.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19071" y="4910271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mass will decrease.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E696D57-2258-4C20-9788-4794715D81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82" t="1379" r="17482" b="-1379"/>
          <a:stretch/>
        </p:blipFill>
        <p:spPr>
          <a:xfrm>
            <a:off x="6457592" y="885239"/>
            <a:ext cx="2405552" cy="160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0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79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35</cp:revision>
  <dcterms:created xsi:type="dcterms:W3CDTF">2018-09-13T07:49:59Z</dcterms:created>
  <dcterms:modified xsi:type="dcterms:W3CDTF">2018-12-03T12:48:02Z</dcterms:modified>
</cp:coreProperties>
</file>