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copper soluble?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3722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copper, copper carbonate and copper sulfate are added to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do the observations tell you?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3798" y="4893722"/>
            <a:ext cx="8321761" cy="1235987"/>
            <a:chOff x="457200" y="3698731"/>
            <a:chExt cx="8321761" cy="12359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704023"/>
              <a:ext cx="8321761" cy="122540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19071" y="3698731"/>
              <a:ext cx="7323291" cy="546064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is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never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soluble in water.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19070" y="4394576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is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sometimes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soluble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 water.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D31ACDA-D134-4DE0-A37C-9340FC3BD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37" y="1747284"/>
            <a:ext cx="7964100" cy="233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3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38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38</cp:revision>
  <dcterms:created xsi:type="dcterms:W3CDTF">2018-09-13T07:49:59Z</dcterms:created>
  <dcterms:modified xsi:type="dcterms:W3CDTF">2018-12-03T14:41:20Z</dcterms:modified>
</cp:coreProperties>
</file>