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of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Which of these animals are made up of cells?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05477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29698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388291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4688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38231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37999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396824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396592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some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5541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551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13375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1314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6956695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Slugs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2623699" y="2855043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Fish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 Placeholder 16"/>
          <p:cNvSpPr txBox="1">
            <a:spLocks/>
          </p:cNvSpPr>
          <p:nvPr/>
        </p:nvSpPr>
        <p:spPr>
          <a:xfrm>
            <a:off x="4790197" y="2855042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97"/>
          <a:stretch/>
        </p:blipFill>
        <p:spPr>
          <a:xfrm>
            <a:off x="735978" y="1398996"/>
            <a:ext cx="1222218" cy="13834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203" y="1823832"/>
            <a:ext cx="1238659" cy="7516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869" y="1887821"/>
            <a:ext cx="1204792" cy="6303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572" y="1992588"/>
            <a:ext cx="936436" cy="499882"/>
          </a:xfrm>
          <a:prstGeom prst="rect">
            <a:avLst/>
          </a:prstGeom>
        </p:spPr>
      </p:pic>
      <p:sp>
        <p:nvSpPr>
          <p:cNvPr id="33" name="Text Placeholder 16"/>
          <p:cNvSpPr txBox="1">
            <a:spLocks/>
          </p:cNvSpPr>
          <p:nvPr/>
        </p:nvSpPr>
        <p:spPr>
          <a:xfrm>
            <a:off x="457200" y="5800847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How would you explain your answer to question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of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Trees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6956695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Grass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2623699" y="2855043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Flowers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 Placeholder 16"/>
          <p:cNvSpPr txBox="1">
            <a:spLocks/>
          </p:cNvSpPr>
          <p:nvPr/>
        </p:nvSpPr>
        <p:spPr>
          <a:xfrm>
            <a:off x="4790197" y="2855042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Vegetables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1349452"/>
            <a:ext cx="1395217" cy="1468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100" y="1507798"/>
            <a:ext cx="1190064" cy="1301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601" y="1942979"/>
            <a:ext cx="1569547" cy="7722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585" y="2090716"/>
            <a:ext cx="1241253" cy="620627"/>
          </a:xfrm>
          <a:prstGeom prst="rect">
            <a:avLst/>
          </a:prstGeom>
        </p:spPr>
      </p:pic>
      <p:sp>
        <p:nvSpPr>
          <p:cNvPr id="33" name="Text Placeholder 16"/>
          <p:cNvSpPr txBox="1">
            <a:spLocks/>
          </p:cNvSpPr>
          <p:nvPr/>
        </p:nvSpPr>
        <p:spPr>
          <a:xfrm>
            <a:off x="457200" y="863126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Which of these plants are made up of cells?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2385" y="505477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02385" y="329698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02385" y="388291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02385" y="44688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57200" y="338231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7841" y="337999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5955" y="396824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6596" y="396592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some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385" y="45541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23026" y="4551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5955" y="513375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36596" y="51314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 Placeholder 16"/>
          <p:cNvSpPr txBox="1">
            <a:spLocks/>
          </p:cNvSpPr>
          <p:nvPr/>
        </p:nvSpPr>
        <p:spPr>
          <a:xfrm>
            <a:off x="457200" y="5800847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How would you explain your answer to question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91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of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1266179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Salmonella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6092154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MRSA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3679167" y="2855043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E. 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coli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79" y="1524791"/>
            <a:ext cx="1512467" cy="12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9" r="6883"/>
          <a:stretch/>
        </p:blipFill>
        <p:spPr>
          <a:xfrm>
            <a:off x="3864652" y="1520077"/>
            <a:ext cx="1457865" cy="12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/>
          <a:stretch/>
        </p:blipFill>
        <p:spPr>
          <a:xfrm>
            <a:off x="6197817" y="1520077"/>
            <a:ext cx="1574341" cy="1260000"/>
          </a:xfrm>
          <a:prstGeom prst="rect">
            <a:avLst/>
          </a:prstGeom>
        </p:spPr>
      </p:pic>
      <p:sp>
        <p:nvSpPr>
          <p:cNvPr id="33" name="Text Placeholder 16"/>
          <p:cNvSpPr txBox="1">
            <a:spLocks/>
          </p:cNvSpPr>
          <p:nvPr/>
        </p:nvSpPr>
        <p:spPr>
          <a:xfrm>
            <a:off x="457200" y="863126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Which of these bacteria are made of cells?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2385" y="505477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02385" y="329698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02385" y="388291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02385" y="44688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57200" y="338231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7841" y="337999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5955" y="396824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6596" y="396592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two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385" y="45541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23026" y="4551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5955" y="513375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36596" y="51314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 Placeholder 16"/>
          <p:cNvSpPr txBox="1">
            <a:spLocks/>
          </p:cNvSpPr>
          <p:nvPr/>
        </p:nvSpPr>
        <p:spPr>
          <a:xfrm>
            <a:off x="457200" y="5800847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How would you explain your answer to question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67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of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1266179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Proteins</a:t>
            </a:r>
            <a:endParaRPr kumimoji="0" lang="en-US" sz="1800" b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6092154" y="2855044"/>
            <a:ext cx="1785668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DNA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3534674" y="2855043"/>
            <a:ext cx="2074654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Carbohydrates</a:t>
            </a:r>
            <a:endParaRPr kumimoji="0" lang="en-US" sz="1800" b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56" y="1500891"/>
            <a:ext cx="1178113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673" y="1496689"/>
            <a:ext cx="1452889" cy="12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18564" y="1243569"/>
            <a:ext cx="527918" cy="1780739"/>
          </a:xfrm>
          <a:prstGeom prst="rect">
            <a:avLst/>
          </a:prstGeom>
        </p:spPr>
      </p:pic>
      <p:sp>
        <p:nvSpPr>
          <p:cNvPr id="32" name="Text Placeholder 16"/>
          <p:cNvSpPr txBox="1">
            <a:spLocks/>
          </p:cNvSpPr>
          <p:nvPr/>
        </p:nvSpPr>
        <p:spPr>
          <a:xfrm>
            <a:off x="457200" y="863126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Which of these biological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molecules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made up of cells?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2385" y="505477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02385" y="329698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02385" y="388291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02385" y="44688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57200" y="338231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7841" y="337999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5955" y="396824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6596" y="396592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two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2385" y="45541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23026" y="4551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5955" y="513375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36596" y="51314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 Placeholder 16"/>
          <p:cNvSpPr txBox="1">
            <a:spLocks/>
          </p:cNvSpPr>
          <p:nvPr/>
        </p:nvSpPr>
        <p:spPr>
          <a:xfrm>
            <a:off x="457200" y="5800847"/>
            <a:ext cx="8285163" cy="43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How would you explain your answer to question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24</TotalTime>
  <Words>192</Words>
  <Application>Microsoft Office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2018-11-21T13:50:57Z</dcterms:created>
  <dcterms:modified xsi:type="dcterms:W3CDTF">2018-11-21T14:15:19Z</dcterms:modified>
</cp:coreProperties>
</file>