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0" r:id="rId2"/>
    <p:sldId id="261" r:id="rId3"/>
    <p:sldId id="26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26/11/2018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37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 drawings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96818" y="785489"/>
            <a:ext cx="8402128" cy="3393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 smtClean="0"/>
              <a:t>Some </a:t>
            </a:r>
            <a:r>
              <a:rPr lang="en-GB" sz="1400" dirty="0"/>
              <a:t>children were asked to draw what they think </a:t>
            </a:r>
            <a:r>
              <a:rPr lang="en-GB" sz="1400" b="1" dirty="0" smtClean="0"/>
              <a:t>onion</a:t>
            </a:r>
            <a:r>
              <a:rPr lang="en-GB" sz="1400" dirty="0" smtClean="0"/>
              <a:t> </a:t>
            </a:r>
            <a:r>
              <a:rPr lang="en-GB" sz="1400" dirty="0"/>
              <a:t>cells look like.</a:t>
            </a: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602000" y="1138858"/>
            <a:ext cx="5940000" cy="3838042"/>
            <a:chOff x="1730375" y="2074209"/>
            <a:chExt cx="5760000" cy="3721718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730376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64427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6442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73329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213" y="1333859"/>
            <a:ext cx="1233955" cy="17287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089" y="3252626"/>
            <a:ext cx="1697834" cy="17423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" r="-1"/>
          <a:stretch/>
        </p:blipFill>
        <p:spPr>
          <a:xfrm>
            <a:off x="2191109" y="1471838"/>
            <a:ext cx="1642878" cy="15115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231" y="3356009"/>
            <a:ext cx="2343316" cy="1535551"/>
          </a:xfrm>
          <a:prstGeom prst="rect">
            <a:avLst/>
          </a:prstGeom>
        </p:spPr>
      </p:pic>
      <p:sp>
        <p:nvSpPr>
          <p:cNvPr id="21" name="Text Placeholder 16"/>
          <p:cNvSpPr txBox="1">
            <a:spLocks/>
          </p:cNvSpPr>
          <p:nvPr/>
        </p:nvSpPr>
        <p:spPr>
          <a:xfrm>
            <a:off x="396817" y="5090597"/>
            <a:ext cx="8402128" cy="121324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/>
              <a:t>To discuss</a:t>
            </a:r>
          </a:p>
          <a:p>
            <a:pPr lvl="0"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Which </a:t>
            </a:r>
            <a:r>
              <a:rPr lang="en-GB" sz="1400" dirty="0"/>
              <a:t>is the best drawing of </a:t>
            </a:r>
            <a:r>
              <a:rPr lang="en-GB" sz="1400" dirty="0" smtClean="0"/>
              <a:t>onion </a:t>
            </a:r>
            <a:r>
              <a:rPr lang="en-GB" sz="1400" dirty="0"/>
              <a:t>cells?</a:t>
            </a:r>
          </a:p>
          <a:p>
            <a:pPr lvl="0"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Why </a:t>
            </a:r>
            <a:r>
              <a:rPr lang="en-GB" sz="1400" dirty="0"/>
              <a:t>do you think it’s the best?</a:t>
            </a:r>
          </a:p>
          <a:p>
            <a:pPr lvl="0">
              <a:defRPr/>
            </a:pPr>
            <a:r>
              <a:rPr lang="en-GB" sz="1400" b="1" dirty="0" smtClean="0"/>
              <a:t>3    </a:t>
            </a:r>
            <a:r>
              <a:rPr lang="en-GB" sz="1400" dirty="0" smtClean="0"/>
              <a:t>What </a:t>
            </a:r>
            <a:r>
              <a:rPr lang="en-GB" sz="1400" dirty="0"/>
              <a:t>is wrong with the other three drawings?</a:t>
            </a:r>
          </a:p>
        </p:txBody>
      </p:sp>
    </p:spTree>
    <p:extLst>
      <p:ext uri="{BB962C8B-B14F-4D97-AF65-F5344CB8AC3E}">
        <p14:creationId xmlns:p14="http://schemas.microsoft.com/office/powerpoint/2010/main" val="343656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 drawings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602000" y="1138862"/>
            <a:ext cx="5940000" cy="3838021"/>
            <a:chOff x="1730375" y="2074209"/>
            <a:chExt cx="5760000" cy="3721718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730376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64427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6442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73329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155" y="3282265"/>
            <a:ext cx="1883099" cy="165637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5155" y="1396877"/>
            <a:ext cx="1813477" cy="157214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180" y="3323866"/>
            <a:ext cx="2040377" cy="15731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271" y="1415616"/>
            <a:ext cx="1534662" cy="1534662"/>
          </a:xfrm>
          <a:prstGeom prst="rect">
            <a:avLst/>
          </a:prstGeom>
        </p:spPr>
      </p:pic>
      <p:sp>
        <p:nvSpPr>
          <p:cNvPr id="21" name="Text Placeholder 16"/>
          <p:cNvSpPr txBox="1">
            <a:spLocks/>
          </p:cNvSpPr>
          <p:nvPr/>
        </p:nvSpPr>
        <p:spPr>
          <a:xfrm>
            <a:off x="396818" y="785489"/>
            <a:ext cx="8402128" cy="3393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 smtClean="0"/>
              <a:t>Some </a:t>
            </a:r>
            <a:r>
              <a:rPr lang="en-GB" sz="1400" dirty="0"/>
              <a:t>children were asked to draw what they think </a:t>
            </a:r>
            <a:r>
              <a:rPr lang="en-GB" sz="1400" b="1" dirty="0" smtClean="0"/>
              <a:t>animal</a:t>
            </a:r>
            <a:r>
              <a:rPr lang="en-GB" sz="1400" dirty="0" smtClean="0"/>
              <a:t> </a:t>
            </a:r>
            <a:r>
              <a:rPr lang="en-GB" sz="1400" dirty="0"/>
              <a:t>cells look like.</a:t>
            </a: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396817" y="5090597"/>
            <a:ext cx="8402128" cy="121324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/>
              <a:t>To discuss</a:t>
            </a:r>
          </a:p>
          <a:p>
            <a:pPr lvl="0"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Which </a:t>
            </a:r>
            <a:r>
              <a:rPr lang="en-GB" sz="1400" dirty="0"/>
              <a:t>is the best drawing of </a:t>
            </a:r>
            <a:r>
              <a:rPr lang="en-GB" sz="1400" dirty="0" smtClean="0"/>
              <a:t>animal </a:t>
            </a:r>
            <a:r>
              <a:rPr lang="en-GB" sz="1400" dirty="0"/>
              <a:t>cells?</a:t>
            </a:r>
          </a:p>
          <a:p>
            <a:pPr lvl="0"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Why </a:t>
            </a:r>
            <a:r>
              <a:rPr lang="en-GB" sz="1400" dirty="0"/>
              <a:t>do you think it’s the best?</a:t>
            </a:r>
          </a:p>
          <a:p>
            <a:pPr lvl="0">
              <a:defRPr/>
            </a:pPr>
            <a:r>
              <a:rPr lang="en-GB" sz="1400" b="1" dirty="0" smtClean="0"/>
              <a:t>3    </a:t>
            </a:r>
            <a:r>
              <a:rPr lang="en-GB" sz="1400" dirty="0" smtClean="0"/>
              <a:t>What </a:t>
            </a:r>
            <a:r>
              <a:rPr lang="en-GB" sz="1400" dirty="0"/>
              <a:t>is wrong with the other three drawings?</a:t>
            </a:r>
          </a:p>
        </p:txBody>
      </p:sp>
    </p:spTree>
    <p:extLst>
      <p:ext uri="{BB962C8B-B14F-4D97-AF65-F5344CB8AC3E}">
        <p14:creationId xmlns:p14="http://schemas.microsoft.com/office/powerpoint/2010/main" val="134574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96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Cell drawings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oup 1"/>
          <p:cNvGrpSpPr>
            <a:grpSpLocks noChangeAspect="1"/>
          </p:cNvGrpSpPr>
          <p:nvPr/>
        </p:nvGrpSpPr>
        <p:grpSpPr>
          <a:xfrm>
            <a:off x="1602000" y="1138863"/>
            <a:ext cx="5940000" cy="3838021"/>
            <a:chOff x="1730375" y="2074209"/>
            <a:chExt cx="5760000" cy="3721718"/>
          </a:xfrm>
        </p:grpSpPr>
        <p:grpSp>
          <p:nvGrpSpPr>
            <p:cNvPr id="9" name="Group 8"/>
            <p:cNvGrpSpPr/>
            <p:nvPr/>
          </p:nvGrpSpPr>
          <p:grpSpPr>
            <a:xfrm>
              <a:off x="1730375" y="2195927"/>
              <a:ext cx="5760000" cy="3600000"/>
              <a:chOff x="1746429" y="2204816"/>
              <a:chExt cx="5760000" cy="3600000"/>
            </a:xfrm>
          </p:grpSpPr>
          <p:cxnSp>
            <p:nvCxnSpPr>
              <p:cNvPr id="10" name="Straight Connector 9"/>
              <p:cNvCxnSpPr/>
              <p:nvPr userDrawn="1"/>
            </p:nvCxnSpPr>
            <p:spPr>
              <a:xfrm>
                <a:off x="4588303" y="2204816"/>
                <a:ext cx="0" cy="360000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 userDrawn="1"/>
            </p:nvCxnSpPr>
            <p:spPr>
              <a:xfrm flipH="1">
                <a:off x="1746429" y="3986272"/>
                <a:ext cx="5760000" cy="0"/>
              </a:xfrm>
              <a:prstGeom prst="line">
                <a:avLst/>
              </a:prstGeom>
              <a:ln w="25400">
                <a:solidFill>
                  <a:srgbClr val="214D8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" name="Text Placeholder 17"/>
            <p:cNvSpPr txBox="1">
              <a:spLocks/>
            </p:cNvSpPr>
            <p:nvPr/>
          </p:nvSpPr>
          <p:spPr>
            <a:xfrm>
              <a:off x="1730376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A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8" name="Text Placeholder 17"/>
            <p:cNvSpPr txBox="1">
              <a:spLocks/>
            </p:cNvSpPr>
            <p:nvPr/>
          </p:nvSpPr>
          <p:spPr>
            <a:xfrm>
              <a:off x="4664427" y="2074209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B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19" name="Text Placeholder 17"/>
            <p:cNvSpPr txBox="1">
              <a:spLocks/>
            </p:cNvSpPr>
            <p:nvPr/>
          </p:nvSpPr>
          <p:spPr>
            <a:xfrm>
              <a:off x="466442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D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  <p:sp>
          <p:nvSpPr>
            <p:cNvPr id="20" name="Text Placeholder 17"/>
            <p:cNvSpPr txBox="1">
              <a:spLocks/>
            </p:cNvSpPr>
            <p:nvPr/>
          </p:nvSpPr>
          <p:spPr>
            <a:xfrm>
              <a:off x="1733298" y="3918620"/>
              <a:ext cx="2781804" cy="388355"/>
            </a:xfrm>
            <a:prstGeom prst="rect">
              <a:avLst/>
            </a:prstGeom>
          </p:spPr>
          <p:txBody>
            <a:bodyPr anchor="b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2">
                      <a:lumMod val="50000"/>
                    </a:schemeClr>
                  </a:solidFill>
                </a:rPr>
                <a:t>C</a:t>
              </a:r>
              <a:r>
                <a:rPr lang="en-US" sz="1800" dirty="0" smtClean="0">
                  <a:solidFill>
                    <a:schemeClr val="tx2">
                      <a:lumMod val="50000"/>
                    </a:schemeClr>
                  </a:solidFill>
                </a:rPr>
                <a:t> </a:t>
              </a: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582" y="3187916"/>
            <a:ext cx="1227673" cy="17507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432" y="1404418"/>
            <a:ext cx="2139873" cy="160211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957" y="3308763"/>
            <a:ext cx="1655954" cy="16298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5699" y="1287528"/>
            <a:ext cx="2150449" cy="1672571"/>
          </a:xfrm>
          <a:prstGeom prst="rect">
            <a:avLst/>
          </a:prstGeom>
        </p:spPr>
      </p:pic>
      <p:sp>
        <p:nvSpPr>
          <p:cNvPr id="21" name="Text Placeholder 16"/>
          <p:cNvSpPr txBox="1">
            <a:spLocks/>
          </p:cNvSpPr>
          <p:nvPr/>
        </p:nvSpPr>
        <p:spPr>
          <a:xfrm>
            <a:off x="396818" y="785489"/>
            <a:ext cx="8402128" cy="339339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dirty="0" smtClean="0"/>
              <a:t>Some </a:t>
            </a:r>
            <a:r>
              <a:rPr lang="en-GB" sz="1400" dirty="0"/>
              <a:t>children were asked to draw what they think </a:t>
            </a:r>
            <a:r>
              <a:rPr lang="en-GB" sz="1400" b="1" dirty="0" smtClean="0"/>
              <a:t>bacteria</a:t>
            </a:r>
            <a:r>
              <a:rPr lang="en-GB" sz="1400" dirty="0" smtClean="0"/>
              <a:t> </a:t>
            </a:r>
            <a:r>
              <a:rPr lang="en-GB" sz="1400" dirty="0"/>
              <a:t>cells look like.</a:t>
            </a:r>
          </a:p>
        </p:txBody>
      </p:sp>
      <p:sp>
        <p:nvSpPr>
          <p:cNvPr id="22" name="Text Placeholder 16"/>
          <p:cNvSpPr txBox="1">
            <a:spLocks/>
          </p:cNvSpPr>
          <p:nvPr/>
        </p:nvSpPr>
        <p:spPr>
          <a:xfrm>
            <a:off x="396817" y="5090597"/>
            <a:ext cx="8402128" cy="1213241"/>
          </a:xfrm>
          <a:prstGeom prst="rect">
            <a:avLst/>
          </a:prstGeom>
          <a:solidFill>
            <a:srgbClr val="FAFAEA"/>
          </a:solidFill>
          <a:ln>
            <a:solidFill>
              <a:srgbClr val="00206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400" b="1" dirty="0"/>
              <a:t>To discuss</a:t>
            </a:r>
          </a:p>
          <a:p>
            <a:pPr lvl="0">
              <a:defRPr/>
            </a:pPr>
            <a:r>
              <a:rPr lang="en-GB" sz="1400" b="1" dirty="0" smtClean="0"/>
              <a:t>1</a:t>
            </a:r>
            <a:r>
              <a:rPr lang="en-GB" sz="1400" dirty="0" smtClean="0"/>
              <a:t>    Which </a:t>
            </a:r>
            <a:r>
              <a:rPr lang="en-GB" sz="1400" dirty="0"/>
              <a:t>is the best drawing of bacteria cells?</a:t>
            </a:r>
          </a:p>
          <a:p>
            <a:pPr lvl="0">
              <a:defRPr/>
            </a:pPr>
            <a:r>
              <a:rPr lang="en-GB" sz="1400" b="1" dirty="0" smtClean="0"/>
              <a:t>2    </a:t>
            </a:r>
            <a:r>
              <a:rPr lang="en-GB" sz="1400" dirty="0" smtClean="0"/>
              <a:t>Why </a:t>
            </a:r>
            <a:r>
              <a:rPr lang="en-GB" sz="1400" dirty="0"/>
              <a:t>do you think it’s the best?</a:t>
            </a:r>
          </a:p>
          <a:p>
            <a:pPr lvl="0">
              <a:defRPr/>
            </a:pPr>
            <a:r>
              <a:rPr lang="en-GB" sz="1400" b="1" dirty="0" smtClean="0"/>
              <a:t>3    </a:t>
            </a:r>
            <a:r>
              <a:rPr lang="en-GB" sz="1400" dirty="0" smtClean="0"/>
              <a:t>What </a:t>
            </a:r>
            <a:r>
              <a:rPr lang="en-GB" sz="1400" dirty="0"/>
              <a:t>is wrong with the other three drawings?</a:t>
            </a:r>
          </a:p>
        </p:txBody>
      </p:sp>
    </p:spTree>
    <p:extLst>
      <p:ext uri="{BB962C8B-B14F-4D97-AF65-F5344CB8AC3E}">
        <p14:creationId xmlns:p14="http://schemas.microsoft.com/office/powerpoint/2010/main" val="3778671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23</TotalTime>
  <Words>153</Words>
  <Application>Microsoft Office PowerPoint</Application>
  <PresentationFormat>On-screen Show (4:3)</PresentationFormat>
  <Paragraphs>30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2018-11-20T14:28:54Z</dcterms:created>
  <dcterms:modified xsi:type="dcterms:W3CDTF">2018-11-26T16:02:31Z</dcterms:modified>
</cp:coreProperties>
</file>