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AEA"/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21/11/2018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hungry alien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199" y="863125"/>
            <a:ext cx="8257121" cy="54772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900"/>
              </a:spcAft>
              <a:defRPr/>
            </a:pPr>
            <a:r>
              <a:rPr lang="en-GB" dirty="0"/>
              <a:t>Imagine there’s an alien visiting Earth</a:t>
            </a:r>
            <a:r>
              <a:rPr lang="en-GB" dirty="0" smtClean="0"/>
              <a:t>.</a:t>
            </a:r>
          </a:p>
          <a:p>
            <a:pPr lvl="0">
              <a:spcAft>
                <a:spcPts val="900"/>
              </a:spcAft>
              <a:defRPr/>
            </a:pPr>
            <a:r>
              <a:rPr lang="en-GB" dirty="0" smtClean="0"/>
              <a:t>The </a:t>
            </a:r>
            <a:r>
              <a:rPr lang="en-GB" dirty="0"/>
              <a:t>alien is very hungry</a:t>
            </a:r>
            <a:r>
              <a:rPr lang="en-GB" dirty="0" smtClean="0"/>
              <a:t>.</a:t>
            </a:r>
          </a:p>
          <a:p>
            <a:pPr lvl="0">
              <a:defRPr/>
            </a:pPr>
            <a:r>
              <a:rPr lang="en-GB" dirty="0" smtClean="0"/>
              <a:t>The </a:t>
            </a:r>
            <a:r>
              <a:rPr lang="en-GB" dirty="0"/>
              <a:t>alien can only eat organisms made from </a:t>
            </a:r>
            <a:endParaRPr lang="en-GB" dirty="0" smtClean="0"/>
          </a:p>
          <a:p>
            <a:pPr lvl="0">
              <a:spcBef>
                <a:spcPts val="0"/>
              </a:spcBef>
              <a:spcAft>
                <a:spcPts val="900"/>
              </a:spcAft>
              <a:defRPr/>
            </a:pPr>
            <a:r>
              <a:rPr lang="en-GB" b="1" dirty="0" smtClean="0"/>
              <a:t>a </a:t>
            </a:r>
            <a:r>
              <a:rPr lang="en-GB" b="1" dirty="0"/>
              <a:t>single cell</a:t>
            </a:r>
            <a:r>
              <a:rPr lang="en-GB" dirty="0" smtClean="0"/>
              <a:t>.</a:t>
            </a:r>
          </a:p>
          <a:p>
            <a:pPr lvl="0">
              <a:spcAft>
                <a:spcPts val="900"/>
              </a:spcAft>
              <a:defRPr/>
            </a:pPr>
            <a:endParaRPr lang="en-GB" sz="400" dirty="0"/>
          </a:p>
          <a:p>
            <a:pPr marL="449263" lvl="0" indent="-449263">
              <a:spcAft>
                <a:spcPts val="900"/>
              </a:spcAft>
              <a:defRPr/>
            </a:pPr>
            <a:r>
              <a:rPr lang="en-GB" b="1" dirty="0" smtClean="0"/>
              <a:t>1</a:t>
            </a:r>
            <a:r>
              <a:rPr lang="en-GB" dirty="0"/>
              <a:t>	</a:t>
            </a:r>
            <a:r>
              <a:rPr lang="en-GB" dirty="0" smtClean="0"/>
              <a:t>Which of these organisms can the alien eat?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900"/>
              </a:spcAft>
              <a:buClrTx/>
              <a:buSzTx/>
              <a:buFont typeface="+mj-lt"/>
              <a:buNone/>
              <a:tabLst/>
              <a:defRPr/>
            </a:pPr>
            <a:endParaRPr lang="en-US" dirty="0" smtClean="0"/>
          </a:p>
          <a:p>
            <a:pPr marL="449263" marR="0" lvl="0" indent="-449263" algn="l" defTabSz="914400" rtl="0" eaLnBrk="1" fontAlgn="auto" latinLnBrk="0" hangingPunct="1">
              <a:lnSpc>
                <a:spcPct val="114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 typeface="+mj-lt"/>
              <a:buNone/>
              <a:tabLst>
                <a:tab pos="449263" algn="l"/>
              </a:tabLst>
              <a:defRPr/>
            </a:pPr>
            <a:r>
              <a:rPr lang="en-US" b="1" dirty="0" smtClean="0"/>
              <a:t>2</a:t>
            </a:r>
            <a:r>
              <a:rPr lang="en-US" dirty="0"/>
              <a:t>	</a:t>
            </a:r>
            <a:r>
              <a:rPr lang="en-US" dirty="0" smtClean="0"/>
              <a:t>Can you think of one word to describe </a:t>
            </a:r>
            <a:r>
              <a:rPr lang="en-US" b="1" dirty="0" smtClean="0"/>
              <a:t>all</a:t>
            </a:r>
            <a:r>
              <a:rPr lang="en-US" dirty="0" smtClean="0"/>
              <a:t> of the organisms the alien </a:t>
            </a:r>
            <a:r>
              <a:rPr lang="en-US" b="1" dirty="0" smtClean="0"/>
              <a:t>cannot</a:t>
            </a:r>
            <a:r>
              <a:rPr lang="en-US" dirty="0" smtClean="0"/>
              <a:t> eat?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253" y="932137"/>
            <a:ext cx="1839068" cy="1923208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1009291" y="3327408"/>
            <a:ext cx="7705029" cy="1744924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ts val="900"/>
              </a:spcAft>
              <a:defRPr/>
            </a:pPr>
            <a:r>
              <a:rPr lang="en-GB" sz="1400" b="1" dirty="0"/>
              <a:t>humans     </a:t>
            </a:r>
            <a:r>
              <a:rPr lang="en-GB" sz="1400" b="1" dirty="0" smtClean="0"/>
              <a:t>             </a:t>
            </a:r>
            <a:r>
              <a:rPr lang="en-GB" sz="1400" b="1" dirty="0"/>
              <a:t>cows         </a:t>
            </a:r>
            <a:r>
              <a:rPr lang="en-GB" sz="1400" b="1" dirty="0" smtClean="0"/>
              <a:t>         </a:t>
            </a:r>
            <a:r>
              <a:rPr lang="en-GB" sz="1400" b="1" dirty="0"/>
              <a:t>sheep        </a:t>
            </a:r>
            <a:r>
              <a:rPr lang="en-GB" sz="1400" b="1" dirty="0" smtClean="0"/>
              <a:t>          </a:t>
            </a:r>
            <a:r>
              <a:rPr lang="en-GB" sz="1400" b="1" dirty="0"/>
              <a:t>trees</a:t>
            </a:r>
          </a:p>
          <a:p>
            <a:pPr lvl="0" algn="ctr">
              <a:spcAft>
                <a:spcPts val="900"/>
              </a:spcAft>
              <a:defRPr/>
            </a:pPr>
            <a:endParaRPr lang="en-GB" sz="400" b="1" dirty="0"/>
          </a:p>
          <a:p>
            <a:pPr lvl="0" algn="ctr">
              <a:spcAft>
                <a:spcPts val="900"/>
              </a:spcAft>
              <a:defRPr/>
            </a:pPr>
            <a:r>
              <a:rPr lang="en-GB" sz="1400" b="1" dirty="0"/>
              <a:t>ants      </a:t>
            </a:r>
            <a:r>
              <a:rPr lang="en-GB" sz="1400" b="1" dirty="0" smtClean="0"/>
              <a:t>          </a:t>
            </a:r>
            <a:r>
              <a:rPr lang="en-GB" sz="1400" b="1" dirty="0"/>
              <a:t>head lice       </a:t>
            </a:r>
            <a:r>
              <a:rPr lang="en-GB" sz="1400" b="1" dirty="0" smtClean="0"/>
              <a:t>         </a:t>
            </a:r>
            <a:r>
              <a:rPr lang="en-GB" sz="1400" b="1" dirty="0"/>
              <a:t>slugs      </a:t>
            </a:r>
            <a:r>
              <a:rPr lang="en-GB" sz="1400" b="1" dirty="0" smtClean="0"/>
              <a:t>          </a:t>
            </a:r>
            <a:r>
              <a:rPr lang="en-GB" sz="1400" b="1" dirty="0"/>
              <a:t>grass         </a:t>
            </a:r>
            <a:r>
              <a:rPr lang="en-GB" sz="1400" b="1" dirty="0" smtClean="0"/>
              <a:t>      </a:t>
            </a:r>
            <a:r>
              <a:rPr lang="en-GB" sz="1400" b="1" dirty="0"/>
              <a:t>mushrooms                   </a:t>
            </a:r>
          </a:p>
          <a:p>
            <a:pPr lvl="0" algn="ctr">
              <a:spcAft>
                <a:spcPts val="900"/>
              </a:spcAft>
              <a:defRPr/>
            </a:pPr>
            <a:endParaRPr lang="en-GB" sz="400" b="1" dirty="0"/>
          </a:p>
          <a:p>
            <a:pPr lvl="0" algn="ctr">
              <a:spcAft>
                <a:spcPts val="900"/>
              </a:spcAft>
              <a:defRPr/>
            </a:pPr>
            <a:r>
              <a:rPr lang="en-GB" sz="1400" b="1" dirty="0"/>
              <a:t>tadpoles       </a:t>
            </a:r>
            <a:r>
              <a:rPr lang="en-GB" sz="1400" b="1" dirty="0" smtClean="0"/>
              <a:t>           </a:t>
            </a:r>
            <a:r>
              <a:rPr lang="en-GB" sz="1400" b="1" dirty="0"/>
              <a:t>moss      </a:t>
            </a:r>
            <a:r>
              <a:rPr lang="en-GB" sz="1400" b="1" dirty="0" smtClean="0"/>
              <a:t>           </a:t>
            </a:r>
            <a:r>
              <a:rPr lang="en-GB" sz="1400" b="1" dirty="0"/>
              <a:t>bacteria       </a:t>
            </a:r>
            <a:r>
              <a:rPr lang="en-GB" sz="1400" b="1" dirty="0" smtClean="0"/>
              <a:t>           </a:t>
            </a:r>
            <a:r>
              <a:rPr lang="en-GB" sz="1400" b="1" dirty="0"/>
              <a:t>amoeba</a:t>
            </a:r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10</TotalTime>
  <Words>44</Words>
  <Application>Microsoft Office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2018-11-21T16:29:20Z</dcterms:created>
  <dcterms:modified xsi:type="dcterms:W3CDTF">2018-11-21T16:39:29Z</dcterms:modified>
</cp:coreProperties>
</file>