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19/11/2018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Using a light microscope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457200" y="743517"/>
            <a:ext cx="8285163" cy="5441755"/>
            <a:chOff x="457200" y="743517"/>
            <a:chExt cx="8285163" cy="544175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9015" y="778771"/>
              <a:ext cx="2846280" cy="5406501"/>
            </a:xfrm>
            <a:prstGeom prst="rect">
              <a:avLst/>
            </a:prstGeom>
          </p:spPr>
        </p:pic>
        <p:sp>
          <p:nvSpPr>
            <p:cNvPr id="12" name="Text Placeholder 16"/>
            <p:cNvSpPr txBox="1">
              <a:spLocks/>
            </p:cNvSpPr>
            <p:nvPr/>
          </p:nvSpPr>
          <p:spPr>
            <a:xfrm>
              <a:off x="457200" y="863125"/>
              <a:ext cx="8285163" cy="2932497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0" indent="0" algn="l" defTabSz="914400" rtl="0" eaLnBrk="1" latinLnBrk="0" hangingPunct="1">
                <a:lnSpc>
                  <a:spcPct val="114000"/>
                </a:lnSpc>
                <a:spcBef>
                  <a:spcPct val="20000"/>
                </a:spcBef>
                <a:buFont typeface="+mj-lt"/>
                <a:buNone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1pPr>
              <a:lvl2pPr marL="971550" indent="-5143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2pPr>
              <a:lvl3pPr marL="1485900" indent="-57150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-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3pPr>
              <a:lvl4pPr marL="1974850" indent="-539750" algn="l" defTabSz="914400" rtl="0" eaLnBrk="1" latinLnBrk="0" hangingPunct="1">
                <a:spcBef>
                  <a:spcPct val="20000"/>
                </a:spcBef>
                <a:buFont typeface="Wingdings" panose="05000000000000000000" pitchFamily="2" charset="2"/>
                <a:buChar char="§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4pPr>
              <a:lvl5pPr marL="2514600" indent="-539750" algn="l" defTabSz="914400" rtl="0" eaLnBrk="1" latinLnBrk="0" hangingPunct="1">
                <a:spcBef>
                  <a:spcPct val="20000"/>
                </a:spcBef>
                <a:buFont typeface="Courier New" panose="02070309020205020404" pitchFamily="49" charset="0"/>
                <a:buChar char="o"/>
                <a:defRPr sz="1800" kern="1200">
                  <a:solidFill>
                    <a:schemeClr val="tx2">
                      <a:lumMod val="50000"/>
                    </a:schemeClr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14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+mj-lt"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5" name="Text Box 11"/>
            <p:cNvSpPr txBox="1"/>
            <p:nvPr/>
          </p:nvSpPr>
          <p:spPr>
            <a:xfrm>
              <a:off x="1654068" y="743517"/>
              <a:ext cx="1514475" cy="36195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eyepiece</a:t>
              </a: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120918" y="886392"/>
              <a:ext cx="14039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931004" y="2115055"/>
              <a:ext cx="9715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464475" y="3399453"/>
              <a:ext cx="35941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457342" y="4130207"/>
              <a:ext cx="39560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 Box 19"/>
            <p:cNvSpPr txBox="1"/>
            <p:nvPr/>
          </p:nvSpPr>
          <p:spPr>
            <a:xfrm>
              <a:off x="1464154" y="1971545"/>
              <a:ext cx="1514475" cy="36195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focus knob</a:t>
              </a:r>
            </a:p>
          </p:txBody>
        </p:sp>
        <p:sp>
          <p:nvSpPr>
            <p:cNvPr id="13" name="Text Box 20"/>
            <p:cNvSpPr txBox="1"/>
            <p:nvPr/>
          </p:nvSpPr>
          <p:spPr>
            <a:xfrm>
              <a:off x="5788960" y="3254038"/>
              <a:ext cx="1514475" cy="36195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objective lens</a:t>
              </a:r>
            </a:p>
          </p:txBody>
        </p:sp>
        <p:sp>
          <p:nvSpPr>
            <p:cNvPr id="14" name="Text Box 21"/>
            <p:cNvSpPr txBox="1"/>
            <p:nvPr/>
          </p:nvSpPr>
          <p:spPr>
            <a:xfrm>
              <a:off x="5830722" y="3984792"/>
              <a:ext cx="1514475" cy="36195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stage</a:t>
              </a:r>
            </a:p>
          </p:txBody>
        </p:sp>
        <p:sp>
          <p:nvSpPr>
            <p:cNvPr id="15" name="Text Box 22"/>
            <p:cNvSpPr txBox="1"/>
            <p:nvPr/>
          </p:nvSpPr>
          <p:spPr>
            <a:xfrm>
              <a:off x="1488284" y="3844290"/>
              <a:ext cx="1514475" cy="36195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r"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stage clip</a:t>
              </a:r>
            </a:p>
          </p:txBody>
        </p:sp>
        <p:sp>
          <p:nvSpPr>
            <p:cNvPr id="16" name="Text Box 23"/>
            <p:cNvSpPr txBox="1"/>
            <p:nvPr/>
          </p:nvSpPr>
          <p:spPr>
            <a:xfrm>
              <a:off x="5629279" y="4667741"/>
              <a:ext cx="1514475" cy="36195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mirror</a:t>
              </a:r>
            </a:p>
          </p:txBody>
        </p:sp>
        <p:sp>
          <p:nvSpPr>
            <p:cNvPr id="18" name="Text Box 7"/>
            <p:cNvSpPr txBox="1"/>
            <p:nvPr/>
          </p:nvSpPr>
          <p:spPr>
            <a:xfrm>
              <a:off x="5756275" y="2718985"/>
              <a:ext cx="1514475" cy="361950"/>
            </a:xfrm>
            <a:prstGeom prst="rect">
              <a:avLst/>
            </a:prstGeom>
            <a:noFill/>
            <a:ln w="6350">
              <a:noFill/>
            </a:ln>
          </p:spPr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Arial" panose="020B0604020202020204" pitchFamily="34" charset="0"/>
                </a:rPr>
                <a:t>turret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V="1">
              <a:off x="5299075" y="2884720"/>
              <a:ext cx="481330" cy="10477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978629" y="3986530"/>
              <a:ext cx="1156335" cy="889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2978629" y="3986530"/>
              <a:ext cx="1156335" cy="889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4800603" y="4816966"/>
              <a:ext cx="864235" cy="133350"/>
            </a:xfrm>
            <a:prstGeom prst="line">
              <a:avLst/>
            </a:prstGeom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4800604" y="4816966"/>
              <a:ext cx="864235" cy="1333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Using a light </a:t>
            </a:r>
            <a:r>
              <a:rPr lang="en-US" dirty="0" smtClean="0"/>
              <a:t>microscope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201035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part would you adjust to make the image </a:t>
            </a:r>
            <a:r>
              <a:rPr lang="en-GB" b="1" dirty="0">
                <a:solidFill>
                  <a:srgbClr val="1F497D">
                    <a:lumMod val="50000"/>
                  </a:srgbClr>
                </a:solidFill>
              </a:rPr>
              <a:t>brighter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yepiece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focus knob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mirror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objective lens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691" y="787236"/>
            <a:ext cx="1401742" cy="2662605"/>
          </a:xfrm>
          <a:prstGeom prst="rect">
            <a:avLst/>
          </a:prstGeom>
        </p:spPr>
      </p:pic>
      <p:sp>
        <p:nvSpPr>
          <p:cNvPr id="23" name="Text Placeholder 16"/>
          <p:cNvSpPr txBox="1">
            <a:spLocks/>
          </p:cNvSpPr>
          <p:nvPr/>
        </p:nvSpPr>
        <p:spPr>
          <a:xfrm>
            <a:off x="5527795" y="828779"/>
            <a:ext cx="4080294" cy="1444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 Box 11"/>
          <p:cNvSpPr txBox="1"/>
          <p:nvPr/>
        </p:nvSpPr>
        <p:spPr>
          <a:xfrm>
            <a:off x="6117231" y="709492"/>
            <a:ext cx="745852" cy="2616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eyepiece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6839628" y="840237"/>
            <a:ext cx="6914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746099" y="1445332"/>
            <a:ext cx="47847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993788" y="2077875"/>
            <a:ext cx="1770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990275" y="2437758"/>
            <a:ext cx="19482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19"/>
          <p:cNvSpPr txBox="1"/>
          <p:nvPr/>
        </p:nvSpPr>
        <p:spPr>
          <a:xfrm>
            <a:off x="6023702" y="1314274"/>
            <a:ext cx="745852" cy="43088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focus knob</a:t>
            </a:r>
          </a:p>
        </p:txBody>
      </p:sp>
      <p:sp>
        <p:nvSpPr>
          <p:cNvPr id="38" name="Text Box 20"/>
          <p:cNvSpPr txBox="1"/>
          <p:nvPr/>
        </p:nvSpPr>
        <p:spPr>
          <a:xfrm>
            <a:off x="8153591" y="1945879"/>
            <a:ext cx="745852" cy="43088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objective lens</a:t>
            </a:r>
          </a:p>
        </p:txBody>
      </p:sp>
      <p:sp>
        <p:nvSpPr>
          <p:cNvPr id="39" name="Text Box 21"/>
          <p:cNvSpPr txBox="1"/>
          <p:nvPr/>
        </p:nvSpPr>
        <p:spPr>
          <a:xfrm>
            <a:off x="8174158" y="2305762"/>
            <a:ext cx="745852" cy="2616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stage</a:t>
            </a:r>
          </a:p>
        </p:txBody>
      </p:sp>
      <p:sp>
        <p:nvSpPr>
          <p:cNvPr id="40" name="Text Box 22"/>
          <p:cNvSpPr txBox="1"/>
          <p:nvPr/>
        </p:nvSpPr>
        <p:spPr>
          <a:xfrm>
            <a:off x="6035585" y="2236567"/>
            <a:ext cx="745852" cy="2616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stage clip</a:t>
            </a:r>
          </a:p>
        </p:txBody>
      </p:sp>
      <p:sp>
        <p:nvSpPr>
          <p:cNvPr id="41" name="Text Box 23"/>
          <p:cNvSpPr txBox="1"/>
          <p:nvPr/>
        </p:nvSpPr>
        <p:spPr>
          <a:xfrm>
            <a:off x="8074951" y="2642102"/>
            <a:ext cx="745852" cy="2616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mirror</a:t>
            </a:r>
          </a:p>
        </p:txBody>
      </p:sp>
      <p:sp>
        <p:nvSpPr>
          <p:cNvPr id="42" name="Text Box 7"/>
          <p:cNvSpPr txBox="1"/>
          <p:nvPr/>
        </p:nvSpPr>
        <p:spPr>
          <a:xfrm>
            <a:off x="8137494" y="1682375"/>
            <a:ext cx="745852" cy="2616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turret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7912331" y="1824378"/>
            <a:ext cx="237046" cy="51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769554" y="2367000"/>
            <a:ext cx="569474" cy="43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769554" y="2367000"/>
            <a:ext cx="569474" cy="43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7666843" y="2775975"/>
            <a:ext cx="425620" cy="6567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7666843" y="2775975"/>
            <a:ext cx="425620" cy="656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824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r>
              <a:rPr lang="en-US" dirty="0"/>
              <a:t>Using a light </a:t>
            </a:r>
            <a:r>
              <a:rPr lang="en-US" dirty="0" smtClean="0"/>
              <a:t>microscope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201035" cy="1760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Which part would you adjust to make the image </a:t>
            </a:r>
            <a:r>
              <a:rPr lang="en-GB" b="1" dirty="0" smtClean="0">
                <a:solidFill>
                  <a:srgbClr val="1F497D">
                    <a:lumMod val="50000"/>
                  </a:srgbClr>
                </a:solidFill>
              </a:rPr>
              <a:t>clearer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yepiece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focus knob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mirror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objective lens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691" y="787236"/>
            <a:ext cx="1401742" cy="2662605"/>
          </a:xfrm>
          <a:prstGeom prst="rect">
            <a:avLst/>
          </a:prstGeom>
        </p:spPr>
      </p:pic>
      <p:sp>
        <p:nvSpPr>
          <p:cNvPr id="23" name="Text Placeholder 16"/>
          <p:cNvSpPr txBox="1">
            <a:spLocks/>
          </p:cNvSpPr>
          <p:nvPr/>
        </p:nvSpPr>
        <p:spPr>
          <a:xfrm>
            <a:off x="5527795" y="828779"/>
            <a:ext cx="4080294" cy="1444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 Box 11"/>
          <p:cNvSpPr txBox="1"/>
          <p:nvPr/>
        </p:nvSpPr>
        <p:spPr>
          <a:xfrm>
            <a:off x="6117231" y="709492"/>
            <a:ext cx="745852" cy="2616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eyepiece</a:t>
            </a:r>
          </a:p>
        </p:txBody>
      </p:sp>
      <p:cxnSp>
        <p:nvCxnSpPr>
          <p:cNvPr id="33" name="Straight Connector 32"/>
          <p:cNvCxnSpPr/>
          <p:nvPr/>
        </p:nvCxnSpPr>
        <p:spPr>
          <a:xfrm>
            <a:off x="6839628" y="840237"/>
            <a:ext cx="69143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746099" y="1445332"/>
            <a:ext cx="47847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993788" y="2077875"/>
            <a:ext cx="1770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7990275" y="2437758"/>
            <a:ext cx="19482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19"/>
          <p:cNvSpPr txBox="1"/>
          <p:nvPr/>
        </p:nvSpPr>
        <p:spPr>
          <a:xfrm>
            <a:off x="6023702" y="1314274"/>
            <a:ext cx="745852" cy="43088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focus knob</a:t>
            </a:r>
          </a:p>
        </p:txBody>
      </p:sp>
      <p:sp>
        <p:nvSpPr>
          <p:cNvPr id="38" name="Text Box 20"/>
          <p:cNvSpPr txBox="1"/>
          <p:nvPr/>
        </p:nvSpPr>
        <p:spPr>
          <a:xfrm>
            <a:off x="8153591" y="1945879"/>
            <a:ext cx="745852" cy="43088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objective lens</a:t>
            </a:r>
          </a:p>
        </p:txBody>
      </p:sp>
      <p:sp>
        <p:nvSpPr>
          <p:cNvPr id="39" name="Text Box 21"/>
          <p:cNvSpPr txBox="1"/>
          <p:nvPr/>
        </p:nvSpPr>
        <p:spPr>
          <a:xfrm>
            <a:off x="8174158" y="2305762"/>
            <a:ext cx="745852" cy="2616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stage</a:t>
            </a:r>
          </a:p>
        </p:txBody>
      </p:sp>
      <p:sp>
        <p:nvSpPr>
          <p:cNvPr id="40" name="Text Box 22"/>
          <p:cNvSpPr txBox="1"/>
          <p:nvPr/>
        </p:nvSpPr>
        <p:spPr>
          <a:xfrm>
            <a:off x="6035585" y="2236567"/>
            <a:ext cx="745852" cy="2616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stage clip</a:t>
            </a:r>
          </a:p>
        </p:txBody>
      </p:sp>
      <p:sp>
        <p:nvSpPr>
          <p:cNvPr id="41" name="Text Box 23"/>
          <p:cNvSpPr txBox="1"/>
          <p:nvPr/>
        </p:nvSpPr>
        <p:spPr>
          <a:xfrm>
            <a:off x="8074951" y="2642102"/>
            <a:ext cx="745852" cy="2616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mirror</a:t>
            </a:r>
          </a:p>
        </p:txBody>
      </p:sp>
      <p:sp>
        <p:nvSpPr>
          <p:cNvPr id="42" name="Text Box 7"/>
          <p:cNvSpPr txBox="1"/>
          <p:nvPr/>
        </p:nvSpPr>
        <p:spPr>
          <a:xfrm>
            <a:off x="8137494" y="1682375"/>
            <a:ext cx="745852" cy="2616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spcAft>
                <a:spcPts val="0"/>
              </a:spcAf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turret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7912331" y="1824378"/>
            <a:ext cx="237046" cy="516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769554" y="2367000"/>
            <a:ext cx="569474" cy="4378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6769554" y="2367000"/>
            <a:ext cx="569474" cy="437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7666843" y="2775975"/>
            <a:ext cx="425620" cy="6567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V="1">
            <a:off x="7666843" y="2775975"/>
            <a:ext cx="425620" cy="656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953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85</Words>
  <Application>Microsoft Office PowerPoint</Application>
  <PresentationFormat>On-screen Show (4:3)</PresentationFormat>
  <Paragraphs>43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2018-11-19T16:19:30Z</dcterms:created>
  <dcterms:modified xsi:type="dcterms:W3CDTF">2018-11-19T16:26:48Z</dcterms:modified>
</cp:coreProperties>
</file>