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Body </a:t>
            </a:r>
            <a:r>
              <a:rPr lang="en-US" dirty="0" smtClean="0"/>
              <a:t>cells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122762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about the human body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body contains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body is a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body is made up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no cells in the body.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242" y="846397"/>
            <a:ext cx="1737851" cy="248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0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</TotalTime>
  <Words>42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2018-11-20T13:18:08Z</dcterms:created>
  <dcterms:modified xsi:type="dcterms:W3CDTF">2018-11-20T13:19:52Z</dcterms:modified>
</cp:coreProperties>
</file>