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 single cell can…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4063042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r>
              <a:rPr lang="en-GB" dirty="0" smtClean="0"/>
              <a:t>The </a:t>
            </a:r>
            <a:r>
              <a:rPr lang="en-GB" dirty="0"/>
              <a:t>drawing shows a single cell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Parts of the cell have been cut away so that you can see inside the cell and its structures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278" y="1699926"/>
            <a:ext cx="3273027" cy="31400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791" y="3074546"/>
            <a:ext cx="700159" cy="700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67" y="2029197"/>
            <a:ext cx="1123671" cy="10872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97065">
            <a:off x="6813002" y="3774705"/>
            <a:ext cx="700159" cy="7001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36426">
            <a:off x="6120070" y="3466535"/>
            <a:ext cx="700159" cy="70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A single cell </a:t>
            </a:r>
            <a:r>
              <a:rPr lang="en-US" dirty="0" smtClean="0"/>
              <a:t>can…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8" y="863125"/>
            <a:ext cx="4531532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Look </a:t>
            </a:r>
            <a:r>
              <a:rPr lang="en-GB" dirty="0"/>
              <a:t>at the statements in the table</a:t>
            </a:r>
            <a:r>
              <a:rPr lang="en-GB" dirty="0" smtClean="0"/>
              <a:t>.</a:t>
            </a:r>
          </a:p>
          <a:p>
            <a:endParaRPr lang="en-GB" sz="1200" dirty="0"/>
          </a:p>
          <a:p>
            <a:r>
              <a:rPr lang="en-GB" dirty="0" smtClean="0"/>
              <a:t>How confident are you that each </a:t>
            </a:r>
            <a:r>
              <a:rPr lang="en-GB" dirty="0"/>
              <a:t>statement </a:t>
            </a:r>
            <a:r>
              <a:rPr lang="en-GB" dirty="0" smtClean="0"/>
              <a:t>is </a:t>
            </a:r>
            <a:r>
              <a:rPr lang="en-GB" dirty="0"/>
              <a:t>right or </a:t>
            </a:r>
            <a:r>
              <a:rPr lang="en-GB" dirty="0" smtClean="0"/>
              <a:t>wrong?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239666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07887" y="501006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303060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369042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435024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2484401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248207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single cell can take in food and other nutrients.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311594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7" y="311361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single cell can get energy from food.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377576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2992" y="377343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single cell can get rid of waste.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443557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9422" y="443324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single cell can make new cells.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3816" y="508904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22992" y="508671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single cell can respond to its surroundings.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2396667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030608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3690426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4347844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70289" y="5010062"/>
            <a:ext cx="2730061" cy="544860"/>
            <a:chOff x="5846013" y="5553530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1441369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1445052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1445052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1445052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1445052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05013" y="563691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80"/>
          <p:cNvSpPr txBox="1"/>
          <p:nvPr/>
        </p:nvSpPr>
        <p:spPr>
          <a:xfrm>
            <a:off x="300942" y="5715901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20118" y="571357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single cell is a living thing.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6067415" y="5636915"/>
            <a:ext cx="2730061" cy="544860"/>
            <a:chOff x="5846013" y="5553530"/>
            <a:chExt cx="2954337" cy="544860"/>
          </a:xfrm>
        </p:grpSpPr>
        <p:sp>
          <p:nvSpPr>
            <p:cNvPr id="84" name="Rectangle 83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5" name="Straight Connector 84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7859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140</Words>
  <Application>Microsoft Office PowerPoint</Application>
  <PresentationFormat>On-screen Show (4:3)</PresentationFormat>
  <Paragraphs>26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2018-11-23T11:44:35Z</dcterms:created>
  <dcterms:modified xsi:type="dcterms:W3CDTF">2018-12-05T09:06:24Z</dcterms:modified>
</cp:coreProperties>
</file>