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553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20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Organ or </a:t>
            </a:r>
            <a:r>
              <a:rPr lang="en-US" dirty="0" smtClean="0"/>
              <a:t>organelle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8" y="1041075"/>
            <a:ext cx="8285163" cy="611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drawing shows a single cell.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598" y="2260843"/>
            <a:ext cx="3108266" cy="298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5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 or organelle?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02000" y="746799"/>
            <a:ext cx="5940000" cy="3712520"/>
            <a:chOff x="1746429" y="2204816"/>
            <a:chExt cx="5760000" cy="3600000"/>
          </a:xfrm>
        </p:grpSpPr>
        <p:cxnSp>
          <p:nvCxnSpPr>
            <p:cNvPr id="6" name="Straight Connector 5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 Placeholder 17"/>
          <p:cNvSpPr txBox="1">
            <a:spLocks/>
          </p:cNvSpPr>
          <p:nvPr/>
        </p:nvSpPr>
        <p:spPr>
          <a:xfrm>
            <a:off x="1602001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4627741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4627742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1605014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6817" y="4570238"/>
            <a:ext cx="8402128" cy="1760724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400" dirty="0" smtClean="0"/>
              <a:t>Which drawing shows the structure that…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…</a:t>
            </a:r>
            <a:r>
              <a:rPr lang="en-GB" sz="1400" dirty="0"/>
              <a:t>lets </a:t>
            </a:r>
            <a:r>
              <a:rPr lang="en-GB" sz="1400" dirty="0" smtClean="0"/>
              <a:t>the </a:t>
            </a:r>
            <a:r>
              <a:rPr lang="en-GB" sz="1400" dirty="0"/>
              <a:t>cell take in oxygen?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2    </a:t>
            </a:r>
            <a:r>
              <a:rPr lang="en-GB" sz="1400" dirty="0" smtClean="0"/>
              <a:t>…lets the </a:t>
            </a:r>
            <a:r>
              <a:rPr lang="en-GB" sz="1400" dirty="0"/>
              <a:t>cell take in food and other nutrients?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3    </a:t>
            </a:r>
            <a:r>
              <a:rPr lang="en-GB" sz="1400" dirty="0" smtClean="0"/>
              <a:t>…lets the </a:t>
            </a:r>
            <a:r>
              <a:rPr lang="en-GB" sz="1400" dirty="0"/>
              <a:t>cell get energy from food?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4    </a:t>
            </a:r>
            <a:r>
              <a:rPr lang="en-GB" sz="1400" dirty="0" smtClean="0"/>
              <a:t>…lets the </a:t>
            </a:r>
            <a:r>
              <a:rPr lang="en-GB" sz="1400" dirty="0"/>
              <a:t>cell get rid of waste</a:t>
            </a:r>
            <a:r>
              <a:rPr lang="en-GB" sz="1400" dirty="0" smtClean="0"/>
              <a:t>?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527" y="793022"/>
            <a:ext cx="1803610" cy="17303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527" y="2723582"/>
            <a:ext cx="1803610" cy="17303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66" y="793022"/>
            <a:ext cx="1803610" cy="173031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66" y="2723582"/>
            <a:ext cx="1803610" cy="17303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3960" y="1121808"/>
            <a:ext cx="11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</a:t>
            </a:r>
            <a:r>
              <a:rPr lang="en-GB" sz="1400" dirty="0" smtClean="0"/>
              <a:t>ell membrane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32682" y="1042419"/>
            <a:ext cx="11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digestive system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504818" y="3065183"/>
            <a:ext cx="1110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lungs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524823" y="3040171"/>
            <a:ext cx="1229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mitochondria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6857">
            <a:off x="5904272" y="1361039"/>
            <a:ext cx="826298" cy="97296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268" y="2744998"/>
            <a:ext cx="795741" cy="9927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205" y="2984428"/>
            <a:ext cx="557549" cy="55754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529">
            <a:off x="5959197" y="3425169"/>
            <a:ext cx="557549" cy="557549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2387520" y="1383418"/>
            <a:ext cx="254030" cy="972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382883" y="1304029"/>
            <a:ext cx="618322" cy="3409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311879" y="3241366"/>
            <a:ext cx="555389" cy="1315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42976" y="3263202"/>
            <a:ext cx="419132" cy="1097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637470" y="3263202"/>
            <a:ext cx="332649" cy="4184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77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 or organelle?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083457" y="746799"/>
            <a:ext cx="0" cy="371252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H="1">
            <a:off x="195904" y="2583935"/>
            <a:ext cx="8784000" cy="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7"/>
          <p:cNvSpPr txBox="1">
            <a:spLocks/>
          </p:cNvSpPr>
          <p:nvPr/>
        </p:nvSpPr>
        <p:spPr>
          <a:xfrm>
            <a:off x="195905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3092255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3092256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E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198918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6817" y="4699633"/>
            <a:ext cx="8402128" cy="1496018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400" dirty="0" smtClean="0"/>
              <a:t>Which drawing shows the structure that…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/>
              <a:t>5</a:t>
            </a:r>
            <a:r>
              <a:rPr lang="en-GB" sz="1400" dirty="0" smtClean="0"/>
              <a:t>    …</a:t>
            </a:r>
            <a:r>
              <a:rPr lang="en-GB" sz="1400" dirty="0"/>
              <a:t>lets </a:t>
            </a:r>
            <a:r>
              <a:rPr lang="en-GB" sz="1400" dirty="0" smtClean="0"/>
              <a:t>a </a:t>
            </a:r>
            <a:r>
              <a:rPr lang="en-GB" sz="1400" dirty="0"/>
              <a:t>plant cell make its own food?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6    </a:t>
            </a:r>
            <a:r>
              <a:rPr lang="en-GB" sz="1400" dirty="0" smtClean="0"/>
              <a:t>…</a:t>
            </a:r>
            <a:r>
              <a:rPr lang="en-GB" sz="1400" dirty="0"/>
              <a:t>controls processes in the rest of the cell?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7    </a:t>
            </a:r>
            <a:r>
              <a:rPr lang="en-GB" sz="1400" dirty="0" smtClean="0"/>
              <a:t>…</a:t>
            </a:r>
            <a:r>
              <a:rPr lang="en-GB" sz="1400" dirty="0"/>
              <a:t>stores the instructions used to make new cells?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31" y="793022"/>
            <a:ext cx="1803610" cy="17303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380" y="793022"/>
            <a:ext cx="1803610" cy="173031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380" y="2723582"/>
            <a:ext cx="1803610" cy="17303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64" y="1121808"/>
            <a:ext cx="1110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nucleus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97196" y="1042419"/>
            <a:ext cx="11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digestive system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989337" y="3040171"/>
            <a:ext cx="1229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chloroplasts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6857">
            <a:off x="4368786" y="1361039"/>
            <a:ext cx="826298" cy="972968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905783" y="1275696"/>
            <a:ext cx="657819" cy="146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847397" y="1304029"/>
            <a:ext cx="618322" cy="3409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107490" y="3263202"/>
            <a:ext cx="419132" cy="1097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101984" y="3263202"/>
            <a:ext cx="332649" cy="4184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73951" y="746799"/>
            <a:ext cx="0" cy="371252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17"/>
          <p:cNvSpPr txBox="1">
            <a:spLocks/>
          </p:cNvSpPr>
          <p:nvPr/>
        </p:nvSpPr>
        <p:spPr>
          <a:xfrm>
            <a:off x="6046787" y="633095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4" name="Text Placeholder 17"/>
          <p:cNvSpPr txBox="1">
            <a:spLocks/>
          </p:cNvSpPr>
          <p:nvPr/>
        </p:nvSpPr>
        <p:spPr>
          <a:xfrm>
            <a:off x="6046788" y="2535154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912" y="804840"/>
            <a:ext cx="1803610" cy="173031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912" y="2735400"/>
            <a:ext cx="1803610" cy="173031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951728" y="1054237"/>
            <a:ext cx="1110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brain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010880" y="3051989"/>
            <a:ext cx="1162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</a:t>
            </a:r>
            <a:r>
              <a:rPr lang="en-GB" sz="1400" dirty="0" smtClean="0"/>
              <a:t>ell cytoplasm</a:t>
            </a:r>
            <a:endParaRPr lang="en-GB" sz="1400" dirty="0"/>
          </a:p>
        </p:txBody>
      </p:sp>
      <p:cxnSp>
        <p:nvCxnSpPr>
          <p:cNvPr id="40" name="Straight Connector 39"/>
          <p:cNvCxnSpPr>
            <a:endCxn id="43" idx="1"/>
          </p:cNvCxnSpPr>
          <p:nvPr/>
        </p:nvCxnSpPr>
        <p:spPr>
          <a:xfrm>
            <a:off x="6750170" y="1220958"/>
            <a:ext cx="681205" cy="1399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808" y="1079099"/>
            <a:ext cx="724449" cy="70097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4835">
            <a:off x="7424353" y="1169431"/>
            <a:ext cx="731290" cy="52561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07" y="2719933"/>
            <a:ext cx="1803610" cy="173031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8264" y="3036522"/>
            <a:ext cx="1229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mitochondria</a:t>
            </a:r>
            <a:endParaRPr lang="en-GB" sz="14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46" y="2980779"/>
            <a:ext cx="557549" cy="55754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529">
            <a:off x="1442638" y="3421520"/>
            <a:ext cx="557549" cy="557549"/>
          </a:xfrm>
          <a:prstGeom prst="rect">
            <a:avLst/>
          </a:prstGeom>
        </p:spPr>
      </p:pic>
      <p:cxnSp>
        <p:nvCxnSpPr>
          <p:cNvPr id="49" name="Straight Connector 48"/>
          <p:cNvCxnSpPr/>
          <p:nvPr/>
        </p:nvCxnSpPr>
        <p:spPr>
          <a:xfrm>
            <a:off x="1126417" y="3259553"/>
            <a:ext cx="419132" cy="1097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120911" y="3259553"/>
            <a:ext cx="332649" cy="4184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112" y="3225527"/>
            <a:ext cx="500116" cy="28756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6879">
            <a:off x="4402577" y="3587434"/>
            <a:ext cx="500116" cy="287567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>
            <a:off x="7008371" y="3305320"/>
            <a:ext cx="681205" cy="1399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91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19</TotalTime>
  <Words>134</Words>
  <Application>Microsoft Office PowerPoint</Application>
  <PresentationFormat>On-screen Show (4:3)</PresentationFormat>
  <Paragraphs>36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2018-11-22T16:42:41Z</dcterms:created>
  <dcterms:modified xsi:type="dcterms:W3CDTF">2018-12-05T16:40:46Z</dcterms:modified>
</cp:coreProperties>
</file>