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272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Animal cell or plant cell?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705" y="5822829"/>
            <a:ext cx="8748828" cy="45198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would you explain your answer to question 1?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660" y="802461"/>
            <a:ext cx="8748828" cy="45198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of these diagrams show 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animal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cells?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96" y="4728724"/>
            <a:ext cx="4082415" cy="61150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7840">
            <a:off x="3649611" y="1783322"/>
            <a:ext cx="3239770" cy="154749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46" y="1528630"/>
            <a:ext cx="1655445" cy="1937385"/>
          </a:xfrm>
          <a:prstGeom prst="rect">
            <a:avLst/>
          </a:prstGeom>
        </p:spPr>
      </p:pic>
      <p:sp>
        <p:nvSpPr>
          <p:cNvPr id="10" name="Text Box 10"/>
          <p:cNvSpPr txBox="1"/>
          <p:nvPr/>
        </p:nvSpPr>
        <p:spPr>
          <a:xfrm>
            <a:off x="2384446" y="1960430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cytoplasm</a:t>
            </a:r>
          </a:p>
        </p:txBody>
      </p:sp>
      <p:sp>
        <p:nvSpPr>
          <p:cNvPr id="13" name="Text Box 11"/>
          <p:cNvSpPr txBox="1"/>
          <p:nvPr/>
        </p:nvSpPr>
        <p:spPr>
          <a:xfrm>
            <a:off x="69871" y="2770055"/>
            <a:ext cx="59055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sp>
        <p:nvSpPr>
          <p:cNvPr id="14" name="Text Box 12"/>
          <p:cNvSpPr txBox="1"/>
          <p:nvPr/>
        </p:nvSpPr>
        <p:spPr>
          <a:xfrm>
            <a:off x="1252876" y="3533960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sp>
        <p:nvSpPr>
          <p:cNvPr id="15" name="Text Box 16"/>
          <p:cNvSpPr txBox="1"/>
          <p:nvPr/>
        </p:nvSpPr>
        <p:spPr>
          <a:xfrm>
            <a:off x="8345681" y="2961690"/>
            <a:ext cx="676275" cy="5143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mucus vesicles</a:t>
            </a:r>
          </a:p>
        </p:txBody>
      </p:sp>
      <p:sp>
        <p:nvSpPr>
          <p:cNvPr id="16" name="Text Box 17"/>
          <p:cNvSpPr txBox="1"/>
          <p:nvPr/>
        </p:nvSpPr>
        <p:spPr>
          <a:xfrm>
            <a:off x="6181991" y="2919972"/>
            <a:ext cx="676275" cy="5143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fatty insulation</a:t>
            </a:r>
          </a:p>
        </p:txBody>
      </p:sp>
      <p:sp>
        <p:nvSpPr>
          <p:cNvPr id="17" name="Text Box 21"/>
          <p:cNvSpPr txBox="1"/>
          <p:nvPr/>
        </p:nvSpPr>
        <p:spPr>
          <a:xfrm>
            <a:off x="3195341" y="4587119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2022496" y="2128705"/>
            <a:ext cx="304800" cy="2095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88996" y="2528120"/>
            <a:ext cx="371475" cy="3143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921" y="2519730"/>
            <a:ext cx="827405" cy="2795905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flipH="1" flipV="1">
            <a:off x="1422421" y="3081205"/>
            <a:ext cx="209550" cy="4953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631971" y="3005005"/>
            <a:ext cx="123825" cy="5715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8074536" y="3091230"/>
            <a:ext cx="222885" cy="123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8030721" y="3224580"/>
            <a:ext cx="270510" cy="476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5931166" y="2850122"/>
            <a:ext cx="219075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507761" y="4823974"/>
            <a:ext cx="6667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583961" y="4823974"/>
            <a:ext cx="7429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2"/>
          <p:cNvSpPr txBox="1"/>
          <p:nvPr/>
        </p:nvSpPr>
        <p:spPr>
          <a:xfrm>
            <a:off x="2403496" y="2576380"/>
            <a:ext cx="790575" cy="542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H="1" flipV="1">
            <a:off x="2165371" y="2738305"/>
            <a:ext cx="200025" cy="76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Animal cell or plant cell?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705" y="5822829"/>
            <a:ext cx="8748828" cy="45198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would you explain your answer to question 3?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660" y="802461"/>
            <a:ext cx="8748828" cy="45198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of these diagrams show </a:t>
            </a: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plant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cells?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1" name="Picture 3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25" y="1517534"/>
            <a:ext cx="1838325" cy="2150745"/>
          </a:xfrm>
          <a:prstGeom prst="rect">
            <a:avLst/>
          </a:prstGeom>
        </p:spPr>
      </p:pic>
      <p:pic>
        <p:nvPicPr>
          <p:cNvPr id="32" name="Picture 3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780" y="1507178"/>
            <a:ext cx="1781175" cy="2041525"/>
          </a:xfrm>
          <a:prstGeom prst="rect">
            <a:avLst/>
          </a:prstGeom>
        </p:spPr>
      </p:pic>
      <p:pic>
        <p:nvPicPr>
          <p:cNvPr id="33" name="Picture 3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880" y="3985139"/>
            <a:ext cx="3238500" cy="1670050"/>
          </a:xfrm>
          <a:prstGeom prst="rect">
            <a:avLst/>
          </a:prstGeom>
        </p:spPr>
      </p:pic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6795530" y="1688984"/>
            <a:ext cx="1628776" cy="1775460"/>
            <a:chOff x="0" y="0"/>
            <a:chExt cx="1791335" cy="1953260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525"/>
              <a:ext cx="934085" cy="1943735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57250" y="0"/>
              <a:ext cx="934085" cy="1943735"/>
            </a:xfrm>
            <a:prstGeom prst="rect">
              <a:avLst/>
            </a:prstGeom>
          </p:spPr>
        </p:pic>
      </p:grpSp>
      <p:sp>
        <p:nvSpPr>
          <p:cNvPr id="35" name="Text Box 91"/>
          <p:cNvSpPr txBox="1"/>
          <p:nvPr/>
        </p:nvSpPr>
        <p:spPr>
          <a:xfrm>
            <a:off x="215660" y="1852814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cytoplasm</a:t>
            </a:r>
          </a:p>
        </p:txBody>
      </p:sp>
      <p:sp>
        <p:nvSpPr>
          <p:cNvPr id="36" name="Text Box 95"/>
          <p:cNvSpPr txBox="1"/>
          <p:nvPr/>
        </p:nvSpPr>
        <p:spPr>
          <a:xfrm>
            <a:off x="2692160" y="1521979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wall</a:t>
            </a:r>
          </a:p>
        </p:txBody>
      </p:sp>
      <p:sp>
        <p:nvSpPr>
          <p:cNvPr id="37" name="Text Box 97"/>
          <p:cNvSpPr txBox="1"/>
          <p:nvPr/>
        </p:nvSpPr>
        <p:spPr>
          <a:xfrm>
            <a:off x="3287040" y="2253303"/>
            <a:ext cx="59055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sp>
        <p:nvSpPr>
          <p:cNvPr id="38" name="Text Box 99"/>
          <p:cNvSpPr txBox="1"/>
          <p:nvPr/>
        </p:nvSpPr>
        <p:spPr>
          <a:xfrm>
            <a:off x="3325140" y="300958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chloroplasts</a:t>
            </a:r>
          </a:p>
        </p:txBody>
      </p:sp>
      <p:sp>
        <p:nvSpPr>
          <p:cNvPr id="39" name="Text Box 103"/>
          <p:cNvSpPr txBox="1"/>
          <p:nvPr/>
        </p:nvSpPr>
        <p:spPr>
          <a:xfrm>
            <a:off x="4188135" y="4208659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sp>
        <p:nvSpPr>
          <p:cNvPr id="40" name="Text Box 109"/>
          <p:cNvSpPr txBox="1"/>
          <p:nvPr/>
        </p:nvSpPr>
        <p:spPr>
          <a:xfrm>
            <a:off x="6146679" y="159226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vacuole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825260" y="2012834"/>
            <a:ext cx="304800" cy="381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2434350" y="1688984"/>
            <a:ext cx="200025" cy="1143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915690" y="2412053"/>
            <a:ext cx="342900" cy="57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4029990" y="2964503"/>
            <a:ext cx="190500" cy="2000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4029990" y="3164528"/>
            <a:ext cx="285750" cy="95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4481505" y="4451864"/>
            <a:ext cx="8572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567230" y="4461389"/>
            <a:ext cx="2857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6994404" y="1773878"/>
            <a:ext cx="228600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Box 7"/>
          <p:cNvSpPr txBox="1"/>
          <p:nvPr/>
        </p:nvSpPr>
        <p:spPr>
          <a:xfrm>
            <a:off x="1396760" y="3755909"/>
            <a:ext cx="790575" cy="542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 flipV="1">
            <a:off x="1777760" y="3574934"/>
            <a:ext cx="952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76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69</Words>
  <Application>Microsoft Office PowerPoint</Application>
  <PresentationFormat>On-screen Show (4:3)</PresentationFormat>
  <Paragraphs>22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2018-11-26T13:23:38Z</dcterms:created>
  <dcterms:modified xsi:type="dcterms:W3CDTF">2018-11-26T13:31:36Z</dcterms:modified>
</cp:coreProperties>
</file>