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Oxygen need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41420" y="863125"/>
            <a:ext cx="8492463" cy="29355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magnesium is held using tongs in a Bunsen burner flame.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It burns with a bright white flame.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Never</a:t>
            </a:r>
            <a:r>
              <a:rPr lang="en-US" dirty="0"/>
              <a:t> look directly at the flame.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r>
              <a:rPr lang="en-US" dirty="0"/>
              <a:t>What is the role of oxygen in this chemical reaction?</a:t>
            </a:r>
            <a:r>
              <a:rPr lang="en-GB" i="1" dirty="0"/>
              <a:t> </a:t>
            </a:r>
          </a:p>
          <a:p>
            <a:endParaRPr lang="en-GB" i="1" dirty="0"/>
          </a:p>
          <a:p>
            <a:r>
              <a:rPr lang="en-GB" i="1" dirty="0"/>
              <a:t>Read these statements.</a:t>
            </a:r>
          </a:p>
          <a:p>
            <a:r>
              <a:rPr lang="en-GB" i="1" dirty="0"/>
              <a:t>For each statement, tick (</a:t>
            </a:r>
            <a:r>
              <a:rPr lang="en-GB" i="1" dirty="0">
                <a:sym typeface="Wingdings" panose="05000000000000000000" pitchFamily="2" charset="2"/>
              </a:rPr>
              <a:t>) </a:t>
            </a:r>
            <a:r>
              <a:rPr lang="en-GB" b="1" i="1" dirty="0"/>
              <a:t>one</a:t>
            </a:r>
            <a:r>
              <a:rPr lang="en-GB" i="1" dirty="0"/>
              <a:t> column to </a:t>
            </a:r>
          </a:p>
          <a:p>
            <a:r>
              <a:rPr lang="en-GB" i="1" dirty="0"/>
              <a:t>show what you think about it. </a:t>
            </a:r>
            <a:endParaRPr lang="en-US" i="1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is needed by the flame.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combines with the magnesium.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oxygen is burned by the flame.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</p:spTree>
    <p:extLst>
      <p:ext uri="{BB962C8B-B14F-4D97-AF65-F5344CB8AC3E}">
        <p14:creationId xmlns:p14="http://schemas.microsoft.com/office/powerpoint/2010/main" val="1903905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158</TotalTime>
  <Words>108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2018-11-22T13:32:48Z</dcterms:created>
  <dcterms:modified xsi:type="dcterms:W3CDTF">2018-12-03T13:44:14Z</dcterms:modified>
</cp:coreProperties>
</file>