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Exhaust gases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car contains 40kg of petrol.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It is driven until the petrol runs out.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the total mass of th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e exhaust gases produced during the journey?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greater than 40kg.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equal to 40kg.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less than 40kg.</a:t>
            </a:r>
          </a:p>
        </p:txBody>
      </p:sp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215</TotalTime>
  <Words>47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4</cp:revision>
  <dcterms:created xsi:type="dcterms:W3CDTF">2018-11-29T11:31:39Z</dcterms:created>
  <dcterms:modified xsi:type="dcterms:W3CDTF">2018-12-03T14:23:49Z</dcterms:modified>
</cp:coreProperties>
</file>