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Sulfur impurity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337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Coal is mostly made up of a combination of carbon and hydrogen atoms.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Coal also contains sulfur impurities.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are the products of the combustion of coal?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SO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SO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+H</a:t>
            </a:r>
            <a:r>
              <a:rPr lang="en-GB" baseline="-25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295</TotalTime>
  <Words>46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2018-11-27T14:36:26Z</dcterms:created>
  <dcterms:modified xsi:type="dcterms:W3CDTF">2018-11-29T15:03:47Z</dcterms:modified>
</cp:coreProperties>
</file>