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Burning sulfur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5917096" cy="2337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gas jar contains pure oxygen.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small piece of heated sulfur is lowered into the gas jar.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sulfur burns brightly.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substance (or substances) are produced?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+H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+H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 +SO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1EBBC9-224B-41B7-A01A-8EAF4FBE9E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36" t="28643" r="29360" b="2222"/>
          <a:stretch/>
        </p:blipFill>
        <p:spPr>
          <a:xfrm>
            <a:off x="6838387" y="863125"/>
            <a:ext cx="1258957" cy="197190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C40E2A6-1F3F-4DE8-AD52-2B990D4116AF}"/>
              </a:ext>
            </a:extLst>
          </p:cNvPr>
          <p:cNvSpPr/>
          <p:nvPr/>
        </p:nvSpPr>
        <p:spPr>
          <a:xfrm>
            <a:off x="11372" y="5961261"/>
            <a:ext cx="9132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This experiment MUST be carried out in a fume cupboard and full safety information checked.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262</TotalTime>
  <Words>65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2018-11-29T10:40:57Z</dcterms:created>
  <dcterms:modified xsi:type="dcterms:W3CDTF">2018-11-29T15:03:43Z</dcterms:modified>
</cp:coreProperties>
</file>