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 it burn?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6354416" cy="32160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black powder is made of carbon.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is able to burn.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Copper reacts with oxygen to form copper </a:t>
            </a:r>
            <a:r>
              <a:rPr lang="en-US">
                <a:solidFill>
                  <a:srgbClr val="1F497D">
                    <a:lumMod val="50000"/>
                  </a:srgbClr>
                </a:solidFill>
              </a:rPr>
              <a:t>oxide.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black powder is copper oxide.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 copper oxide burn?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Give reasons for your answer.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57199" y="425055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68536" y="496073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57200" y="567222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12014" y="433564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8792" y="4374792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2015" y="5048543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0" y="50461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2015" y="576002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5757625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information needed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E8004D-D15A-4A83-B0DB-2FFFC98CA5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630" y="686279"/>
            <a:ext cx="1978718" cy="14847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0021A9-F972-4634-8AE8-F9DC0DDD7B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934" y="2483218"/>
            <a:ext cx="2121915" cy="132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17</TotalTime>
  <Words>53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2018-11-22T16:04:06Z</dcterms:created>
  <dcterms:modified xsi:type="dcterms:W3CDTF">2018-12-03T13:52:32Z</dcterms:modified>
</cp:coreProperties>
</file>