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carbon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337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piece of pure carbon is burnt. This produces carbon dioxide.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chemical equation for the reaction is: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C(s) + O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(g)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CO</a:t>
            </a:r>
            <a:r>
              <a:rPr lang="en-US" sz="1600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(g)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How does the mass of C(s) compare with CO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(g)?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of C(s) is equal to the mass of 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(g).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of C(s) is greater than the mass of 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(g).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of C(s) is less than the mass of 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(g).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144</TotalTime>
  <Words>106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2018-11-29T12:42:27Z</dcterms:created>
  <dcterms:modified xsi:type="dcterms:W3CDTF">2018-12-03T14:27:32Z</dcterms:modified>
</cp:coreProperties>
</file>