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23/11/2018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Burning iron wool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mass of iron wool at the start of an experiment is 4g.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iron wool is then heated so that it burns.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Predict what will happen to the mass.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Increase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Stay the same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Decrease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44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HEC Harden</cp:lastModifiedBy>
  <cp:revision>6</cp:revision>
  <dcterms:created xsi:type="dcterms:W3CDTF">2018-10-25T15:54:04Z</dcterms:created>
  <dcterms:modified xsi:type="dcterms:W3CDTF">2018-11-23T13:17:59Z</dcterms:modified>
</cp:coreProperties>
</file>