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Iron wool balance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99329" y="1067909"/>
            <a:ext cx="8109580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will happen to the balance as the iron wool burns?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623120" y="5038419"/>
            <a:ext cx="8004045" cy="946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Explain why you think this will happen.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0D0CDD-1923-4062-A7AE-B80025524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29" y="2226374"/>
            <a:ext cx="6141285" cy="254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Iron wool balance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31392" y="1737296"/>
            <a:ext cx="8268607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/>
              <a:t>Do your </a:t>
            </a:r>
            <a:r>
              <a:rPr lang="en-US" dirty="0"/>
              <a:t>observations agree with your prediction?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31392" y="5060230"/>
            <a:ext cx="8143337" cy="10265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What do you </a:t>
            </a:r>
            <a:r>
              <a:rPr lang="en-GB" b="1" dirty="0"/>
              <a:t>now</a:t>
            </a:r>
            <a:r>
              <a:rPr lang="en-GB" dirty="0"/>
              <a:t> think is the correct explanation for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868301"/>
            <a:ext cx="7804225" cy="64633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422F1D-E196-47DF-8D9E-F6C58ABA1E0D}"/>
              </a:ext>
            </a:extLst>
          </p:cNvPr>
          <p:cNvSpPr txBox="1"/>
          <p:nvPr/>
        </p:nvSpPr>
        <p:spPr>
          <a:xfrm>
            <a:off x="901800" y="925118"/>
            <a:ext cx="7063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 Bunsen burner is used to heat the iron wool from the top.</a:t>
            </a:r>
            <a:endParaRPr lang="en-GB" sz="2000" b="1" dirty="0"/>
          </a:p>
          <a:p>
            <a:endParaRPr lang="en-GB" sz="16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5C1799-D5E3-4F2D-A4A3-6BE3BB3E7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79" y="2783433"/>
            <a:ext cx="6373643" cy="23944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1D5725-0697-420E-8B64-023A07CB145B}"/>
              </a:ext>
            </a:extLst>
          </p:cNvPr>
          <p:cNvSpPr/>
          <p:nvPr/>
        </p:nvSpPr>
        <p:spPr>
          <a:xfrm>
            <a:off x="7091322" y="3380504"/>
            <a:ext cx="1848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Always use eye protection and a heat resistant mat.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152</TotalTime>
  <Words>82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2018-11-23T10:51:10Z</dcterms:created>
  <dcterms:modified xsi:type="dcterms:W3CDTF">2018-12-03T14:05:58Z</dcterms:modified>
</cp:coreProperties>
</file>