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2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253F"/>
    <a:srgbClr val="FAF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5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059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4066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217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840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55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0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29/11/2018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92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29/11/2018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29/11/2018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7757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93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188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7AF6C-7182-4671-9606-DEF14C6BFFD2}" type="datetimeFigureOut">
              <a:rPr lang="en-GB" smtClean="0"/>
              <a:t>29/11/2018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173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Matches in space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568973" y="3051064"/>
            <a:ext cx="1970291" cy="1401510"/>
            <a:chOff x="0" y="0"/>
            <a:chExt cx="1428115" cy="973455"/>
          </a:xfrm>
        </p:grpSpPr>
        <p:grpSp>
          <p:nvGrpSpPr>
            <p:cNvPr id="9" name="Group 8"/>
            <p:cNvGrpSpPr>
              <a:grpSpLocks noChangeAspect="1"/>
            </p:cNvGrpSpPr>
            <p:nvPr userDrawn="1"/>
          </p:nvGrpSpPr>
          <p:grpSpPr>
            <a:xfrm>
              <a:off x="200025" y="0"/>
              <a:ext cx="475615" cy="611505"/>
              <a:chOff x="0" y="0"/>
              <a:chExt cx="527901" cy="688156"/>
            </a:xfrm>
          </p:grpSpPr>
          <p:sp>
            <p:nvSpPr>
              <p:cNvPr id="27" name="Freeform 26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8" name="Oval 27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0" name="Group 9"/>
            <p:cNvGrpSpPr>
              <a:grpSpLocks noChangeAspect="1"/>
            </p:cNvGrpSpPr>
            <p:nvPr userDrawn="1"/>
          </p:nvGrpSpPr>
          <p:grpSpPr>
            <a:xfrm>
              <a:off x="0" y="276225"/>
              <a:ext cx="475615" cy="611505"/>
              <a:chOff x="0" y="0"/>
              <a:chExt cx="527901" cy="688156"/>
            </a:xfrm>
          </p:grpSpPr>
          <p:sp>
            <p:nvSpPr>
              <p:cNvPr id="25" name="Freeform 24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6" name="Oval 25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4" name="Group 13"/>
            <p:cNvGrpSpPr>
              <a:grpSpLocks noChangeAspect="1"/>
            </p:cNvGrpSpPr>
            <p:nvPr userDrawn="1"/>
          </p:nvGrpSpPr>
          <p:grpSpPr>
            <a:xfrm>
              <a:off x="638175" y="28575"/>
              <a:ext cx="475615" cy="611505"/>
              <a:chOff x="0" y="0"/>
              <a:chExt cx="527901" cy="688156"/>
            </a:xfrm>
          </p:grpSpPr>
          <p:sp>
            <p:nvSpPr>
              <p:cNvPr id="23" name="Freeform 22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4" name="Oval 23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5" name="Group 14"/>
            <p:cNvGrpSpPr>
              <a:grpSpLocks noChangeAspect="1"/>
            </p:cNvGrpSpPr>
            <p:nvPr userDrawn="1"/>
          </p:nvGrpSpPr>
          <p:grpSpPr>
            <a:xfrm>
              <a:off x="952500" y="361950"/>
              <a:ext cx="475615" cy="611505"/>
              <a:chOff x="0" y="0"/>
              <a:chExt cx="527901" cy="688156"/>
            </a:xfrm>
          </p:grpSpPr>
          <p:sp>
            <p:nvSpPr>
              <p:cNvPr id="21" name="Freeform 20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2" name="Oval 21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7" name="Group 16"/>
            <p:cNvGrpSpPr>
              <a:grpSpLocks noChangeAspect="1"/>
            </p:cNvGrpSpPr>
            <p:nvPr userDrawn="1"/>
          </p:nvGrpSpPr>
          <p:grpSpPr>
            <a:xfrm>
              <a:off x="342900" y="342900"/>
              <a:ext cx="475615" cy="611505"/>
              <a:chOff x="0" y="0"/>
              <a:chExt cx="527901" cy="688156"/>
            </a:xfrm>
          </p:grpSpPr>
          <p:sp>
            <p:nvSpPr>
              <p:cNvPr id="19" name="Freeform 18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0" name="Oval 19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</p:grpSp>
      <p:sp>
        <p:nvSpPr>
          <p:cNvPr id="2" name="Rounded Rectangular Callout 1"/>
          <p:cNvSpPr/>
          <p:nvPr/>
        </p:nvSpPr>
        <p:spPr>
          <a:xfrm>
            <a:off x="595592" y="1748624"/>
            <a:ext cx="2863600" cy="1336530"/>
          </a:xfrm>
          <a:prstGeom prst="wedgeRoundRectCallout">
            <a:avLst>
              <a:gd name="adj1" fmla="val 54027"/>
              <a:gd name="adj2" fmla="val 75907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Daniel: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No, there is no air to move the fire along the match.</a:t>
            </a:r>
          </a:p>
        </p:txBody>
      </p:sp>
      <p:sp>
        <p:nvSpPr>
          <p:cNvPr id="30" name="Rounded Rectangular Callout 29"/>
          <p:cNvSpPr/>
          <p:nvPr/>
        </p:nvSpPr>
        <p:spPr>
          <a:xfrm>
            <a:off x="6323163" y="2916009"/>
            <a:ext cx="2392726" cy="1578634"/>
          </a:xfrm>
          <a:prstGeom prst="wedgeRoundRectCallout">
            <a:avLst>
              <a:gd name="adj1" fmla="val -75375"/>
              <a:gd name="adj2" fmla="val 5122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Max: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No, because there is no gravity in outer space.</a:t>
            </a:r>
          </a:p>
        </p:txBody>
      </p:sp>
      <p:sp>
        <p:nvSpPr>
          <p:cNvPr id="31" name="Rounded Rectangular Callout 30"/>
          <p:cNvSpPr/>
          <p:nvPr/>
        </p:nvSpPr>
        <p:spPr>
          <a:xfrm>
            <a:off x="345870" y="3539837"/>
            <a:ext cx="2519271" cy="1578634"/>
          </a:xfrm>
          <a:prstGeom prst="wedgeRoundRectCallout">
            <a:avLst>
              <a:gd name="adj1" fmla="val 71209"/>
              <a:gd name="adj2" fmla="val -32035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Nawaz: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No, because there is no air in space.</a:t>
            </a:r>
          </a:p>
        </p:txBody>
      </p:sp>
      <p:sp>
        <p:nvSpPr>
          <p:cNvPr id="32" name="Rounded Rectangular Callout 31"/>
          <p:cNvSpPr/>
          <p:nvPr/>
        </p:nvSpPr>
        <p:spPr>
          <a:xfrm>
            <a:off x="3966366" y="1748624"/>
            <a:ext cx="4051199" cy="862234"/>
          </a:xfrm>
          <a:prstGeom prst="wedgeRoundRectCallout">
            <a:avLst>
              <a:gd name="adj1" fmla="val -26616"/>
              <a:gd name="adj2" fmla="val 89457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Hannah: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No, because there is no oxygen in space.</a:t>
            </a:r>
          </a:p>
        </p:txBody>
      </p:sp>
      <p:sp>
        <p:nvSpPr>
          <p:cNvPr id="33" name="Text Placeholder 3"/>
          <p:cNvSpPr txBox="1">
            <a:spLocks/>
          </p:cNvSpPr>
          <p:nvPr/>
        </p:nvSpPr>
        <p:spPr>
          <a:xfrm>
            <a:off x="472576" y="753691"/>
            <a:ext cx="8609883" cy="89269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Some students answer the question, “Can a match burn in space?”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Who do you agree with, and why?</a:t>
            </a:r>
          </a:p>
        </p:txBody>
      </p:sp>
    </p:spTree>
    <p:extLst>
      <p:ext uri="{BB962C8B-B14F-4D97-AF65-F5344CB8AC3E}">
        <p14:creationId xmlns:p14="http://schemas.microsoft.com/office/powerpoint/2010/main" val="15146262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owerPoint Template_Oct 20182.potx" id="{9B1E480F-8D1E-404F-8809-1FFDD0AB24A1}" vid="{93EB9601-02DB-41A3-A0A2-592BF7AFE6E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.BEST_PowerPoint Template_Oct 2018</Template>
  <TotalTime>53</TotalTime>
  <Words>79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HEC Harden</dc:creator>
  <cp:lastModifiedBy>HEC Harden</cp:lastModifiedBy>
  <cp:revision>4</cp:revision>
  <dcterms:created xsi:type="dcterms:W3CDTF">2018-11-29T14:39:44Z</dcterms:created>
  <dcterms:modified xsi:type="dcterms:W3CDTF">2018-11-29T15:33:03Z</dcterms:modified>
</cp:coreProperties>
</file>