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Counting atoms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/>
              <a:t>Propane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gas burns producing carbon dioxide and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student writes the chemical equation for the reaction.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H</a:t>
            </a:r>
            <a:r>
              <a:rPr lang="en-US" baseline="-25000" dirty="0"/>
              <a:t>8</a:t>
            </a:r>
            <a:r>
              <a:rPr lang="en-US" dirty="0"/>
              <a:t>(g) + 4O</a:t>
            </a:r>
            <a:r>
              <a:rPr lang="en-US" baseline="-25000" dirty="0"/>
              <a:t>2</a:t>
            </a:r>
            <a:r>
              <a:rPr lang="en-US" dirty="0"/>
              <a:t>(g) → 3CO</a:t>
            </a:r>
            <a:r>
              <a:rPr lang="en-US" baseline="-25000" dirty="0"/>
              <a:t>2</a:t>
            </a:r>
            <a:r>
              <a:rPr lang="en-US" dirty="0"/>
              <a:t> + 4H</a:t>
            </a:r>
            <a:r>
              <a:rPr lang="en-US" baseline="-25000" dirty="0"/>
              <a:t>2</a:t>
            </a:r>
            <a:r>
              <a:rPr lang="en-US" dirty="0"/>
              <a:t>O(g)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</a:t>
            </a:r>
            <a:r>
              <a:rPr lang="en-US" dirty="0"/>
              <a:t> Complete the table to show the number of each type of atom on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the left and right-hand sides of the chemical equation.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Record your answers in a table.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426221-EFE8-4CE8-A868-254E5AF0B7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4555"/>
              </p:ext>
            </p:extLst>
          </p:nvPr>
        </p:nvGraphicFramePr>
        <p:xfrm>
          <a:off x="821634" y="4013109"/>
          <a:ext cx="541824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041">
                  <a:extLst>
                    <a:ext uri="{9D8B030D-6E8A-4147-A177-3AD203B41FA5}">
                      <a16:colId xmlns:a16="http://schemas.microsoft.com/office/drawing/2014/main" val="3296962673"/>
                    </a:ext>
                  </a:extLst>
                </a:gridCol>
                <a:gridCol w="903041">
                  <a:extLst>
                    <a:ext uri="{9D8B030D-6E8A-4147-A177-3AD203B41FA5}">
                      <a16:colId xmlns:a16="http://schemas.microsoft.com/office/drawing/2014/main" val="2365581049"/>
                    </a:ext>
                  </a:extLst>
                </a:gridCol>
                <a:gridCol w="903041">
                  <a:extLst>
                    <a:ext uri="{9D8B030D-6E8A-4147-A177-3AD203B41FA5}">
                      <a16:colId xmlns:a16="http://schemas.microsoft.com/office/drawing/2014/main" val="3034688409"/>
                    </a:ext>
                  </a:extLst>
                </a:gridCol>
                <a:gridCol w="903041">
                  <a:extLst>
                    <a:ext uri="{9D8B030D-6E8A-4147-A177-3AD203B41FA5}">
                      <a16:colId xmlns:a16="http://schemas.microsoft.com/office/drawing/2014/main" val="1267740590"/>
                    </a:ext>
                  </a:extLst>
                </a:gridCol>
                <a:gridCol w="903041">
                  <a:extLst>
                    <a:ext uri="{9D8B030D-6E8A-4147-A177-3AD203B41FA5}">
                      <a16:colId xmlns:a16="http://schemas.microsoft.com/office/drawing/2014/main" val="2327648952"/>
                    </a:ext>
                  </a:extLst>
                </a:gridCol>
                <a:gridCol w="903041">
                  <a:extLst>
                    <a:ext uri="{9D8B030D-6E8A-4147-A177-3AD203B41FA5}">
                      <a16:colId xmlns:a16="http://schemas.microsoft.com/office/drawing/2014/main" val="1579258220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GB" dirty="0"/>
                        <a:t>Left-hand side (reactants)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/>
                        <a:t>Right-hand side (products)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616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853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13042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478810EE-6110-452D-8478-932023CAF493}"/>
              </a:ext>
            </a:extLst>
          </p:cNvPr>
          <p:cNvSpPr/>
          <p:nvPr/>
        </p:nvSpPr>
        <p:spPr>
          <a:xfrm>
            <a:off x="457200" y="5437816"/>
            <a:ext cx="4214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  <a:r>
              <a:rPr lang="en-US" dirty="0"/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the chemical equation correct</a:t>
            </a:r>
            <a:r>
              <a:rPr lang="en-US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34</TotalTime>
  <Words>94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2018-11-29T15:43:48Z</dcterms:created>
  <dcterms:modified xsi:type="dcterms:W3CDTF">2018-11-30T10:04:49Z</dcterms:modified>
</cp:coreProperties>
</file>