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Interpreting </a:t>
            </a:r>
            <a:r>
              <a:rPr lang="en-US"/>
              <a:t>chemical equations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279707" y="2396610"/>
            <a:ext cx="2863600" cy="1569539"/>
          </a:xfrm>
          <a:prstGeom prst="wedgeRoundRectCallout">
            <a:avLst>
              <a:gd name="adj1" fmla="val 74291"/>
              <a:gd name="adj2" fmla="val 408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carbon atom reacts with 1 oxygen molecule making 1 carbon dioxide molecule.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502567" y="5343267"/>
            <a:ext cx="5132717" cy="953580"/>
          </a:xfrm>
          <a:prstGeom prst="wedgeRoundRectCallout">
            <a:avLst>
              <a:gd name="adj1" fmla="val -33147"/>
              <a:gd name="adj2" fmla="val -13759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Ahmed: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billion carbon atoms react with 1 billion oxygen molecules making 1 billion carbon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dioxide molecules.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183736" y="3066160"/>
            <a:ext cx="2558410" cy="1957995"/>
          </a:xfrm>
          <a:prstGeom prst="wedgeRoundRectCallout">
            <a:avLst>
              <a:gd name="adj1" fmla="val -71231"/>
              <a:gd name="adj2" fmla="val 444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Olivia: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carbon atom reacts with 1 oxygen molecule making a carbon dioxide molecule.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5"/>
            <a:ext cx="8160221" cy="14199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create sentences to describe what the chemical equation C +O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→ CO</a:t>
            </a:r>
            <a:r>
              <a:rPr lang="en-GB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means.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Who do you agree with, and 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29">
            <a:extLst>
              <a:ext uri="{FF2B5EF4-FFF2-40B4-BE49-F238E27FC236}">
                <a16:creationId xmlns:a16="http://schemas.microsoft.com/office/drawing/2014/main" id="{5652F8A4-24AD-4468-9A10-0E0762A749F8}"/>
              </a:ext>
            </a:extLst>
          </p:cNvPr>
          <p:cNvSpPr/>
          <p:nvPr/>
        </p:nvSpPr>
        <p:spPr>
          <a:xfrm>
            <a:off x="273457" y="4535757"/>
            <a:ext cx="2686808" cy="1489658"/>
          </a:xfrm>
          <a:prstGeom prst="wedgeRoundRectCallout">
            <a:avLst>
              <a:gd name="adj1" fmla="val 71096"/>
              <a:gd name="adj2" fmla="val -7320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Jenna: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and oxygen react to make carbon dioxide.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84</TotalTime>
  <Words>91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2018-11-14T09:26:27Z</dcterms:created>
  <dcterms:modified xsi:type="dcterms:W3CDTF">2018-11-30T08:52:33Z</dcterms:modified>
</cp:coreProperties>
</file>