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265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Reaction diagrams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24516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Hydrogen reacts with oxygen making water.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particle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 best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represents this reaction? Why?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B43F49-1305-43A5-BC66-F47A515528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841" y="3064230"/>
            <a:ext cx="2044942" cy="4530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1116A9-A952-44BD-90CE-1D1013DB27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841" y="2833826"/>
            <a:ext cx="2202949" cy="6952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F18E95-DE0C-4D6D-87B8-77F61DD3BC5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213" y="4553384"/>
            <a:ext cx="2781804" cy="47382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241F558-CF27-448B-9F5E-92640DAF3E1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482" y="4553385"/>
            <a:ext cx="3219578" cy="4971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6E64992-5D79-4DE8-A566-E5AB8CF27A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36" y="1882239"/>
            <a:ext cx="7924765" cy="69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532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65</TotalTime>
  <Words>23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8</cp:revision>
  <dcterms:created xsi:type="dcterms:W3CDTF">2018-11-16T12:45:52Z</dcterms:created>
  <dcterms:modified xsi:type="dcterms:W3CDTF">2018-11-19T09:10:55Z</dcterms:modified>
</cp:coreProperties>
</file>