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 mass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9" y="863125"/>
            <a:ext cx="8393186" cy="3373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reactants are placed on a balance.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total mass is 247.6g.</a:t>
            </a: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endParaRPr lang="en-GB" dirty="0"/>
          </a:p>
          <a:p>
            <a:r>
              <a:rPr lang="en-GB" dirty="0"/>
              <a:t>The chemical equation for the reaction is:</a:t>
            </a:r>
          </a:p>
          <a:p>
            <a:r>
              <a:rPr lang="en-GB" sz="1700" dirty="0"/>
              <a:t>CaCO</a:t>
            </a:r>
            <a:r>
              <a:rPr lang="en-GB" sz="1700" baseline="-25000" dirty="0"/>
              <a:t>3</a:t>
            </a:r>
            <a:r>
              <a:rPr lang="en-GB" sz="1700" dirty="0"/>
              <a:t> (aq) + 2HCl (aq) </a:t>
            </a:r>
            <a:r>
              <a:rPr lang="en-GB" sz="1700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GB" sz="1700" dirty="0"/>
              <a:t>CaCl</a:t>
            </a:r>
            <a:r>
              <a:rPr lang="en-GB" sz="1700" baseline="-25000" dirty="0"/>
              <a:t>2</a:t>
            </a:r>
            <a:r>
              <a:rPr lang="en-GB" sz="1700" dirty="0"/>
              <a:t> (aq) + CO</a:t>
            </a:r>
            <a:r>
              <a:rPr lang="en-GB" sz="1700" baseline="-25000" dirty="0"/>
              <a:t>2</a:t>
            </a:r>
            <a:r>
              <a:rPr lang="en-GB" sz="1700" dirty="0"/>
              <a:t> (g) + H</a:t>
            </a:r>
            <a:r>
              <a:rPr lang="en-GB" sz="1700" baseline="-25000" dirty="0"/>
              <a:t>2</a:t>
            </a:r>
            <a:r>
              <a:rPr lang="en-GB" sz="1700" dirty="0"/>
              <a:t>O (l)</a:t>
            </a:r>
          </a:p>
          <a:p>
            <a:endParaRPr lang="en-GB" dirty="0"/>
          </a:p>
          <a:p>
            <a:r>
              <a:rPr lang="en-GB" dirty="0"/>
              <a:t>The reactants are mixed. A chemical reaction takes place.</a:t>
            </a:r>
          </a:p>
          <a:p>
            <a:r>
              <a:rPr lang="en-GB" dirty="0"/>
              <a:t>Predict the final mass.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6821" y="437408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24578" y="505172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16821" y="572480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27101" y="44748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8890" y="448790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246.8g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7101" y="512296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81780" y="514915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247.6g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2015" y="581020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1781" y="581020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248.1g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9FD74B-9247-4D49-9232-FF269E5FA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740" y="863125"/>
            <a:ext cx="2512504" cy="153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76</TotalTime>
  <Words>70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2018-11-19T12:45:30Z</dcterms:created>
  <dcterms:modified xsi:type="dcterms:W3CDTF">2018-11-30T11:33:06Z</dcterms:modified>
</cp:coreProperties>
</file>