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8539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mass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302A51-BB05-4DA9-A74A-6AF7720103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33" y="3581654"/>
            <a:ext cx="3634648" cy="15250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D3FCC9-A994-460B-B603-81C7DEA01C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7" y="1371023"/>
            <a:ext cx="4004453" cy="15250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55E0E0-FB67-44E2-942B-B3299D57C882}"/>
              </a:ext>
            </a:extLst>
          </p:cNvPr>
          <p:cNvSpPr txBox="1"/>
          <p:nvPr/>
        </p:nvSpPr>
        <p:spPr>
          <a:xfrm>
            <a:off x="5274365" y="1371023"/>
            <a:ext cx="3180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reactants are placed on a balance.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total mass is 148.2g.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2D8534-3B84-4498-91CA-0B8403D90683}"/>
              </a:ext>
            </a:extLst>
          </p:cNvPr>
          <p:cNvSpPr txBox="1"/>
          <p:nvPr/>
        </p:nvSpPr>
        <p:spPr>
          <a:xfrm>
            <a:off x="5210380" y="3592363"/>
            <a:ext cx="2968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reactants are mixed. A yellow precipitate forms.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mass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428111" y="1748623"/>
            <a:ext cx="3031081" cy="1569539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Raj: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mass will stay the same because there are the same number of reactants as products.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459192" y="5072765"/>
            <a:ext cx="5132717" cy="953580"/>
          </a:xfrm>
          <a:prstGeom prst="wedgeRoundRectCallout">
            <a:avLst>
              <a:gd name="adj1" fmla="val -29435"/>
              <a:gd name="adj2" fmla="val -1005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Natalie: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will increase because one of the products is a solid.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2" y="2916008"/>
            <a:ext cx="2519271" cy="1855185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Sunetra: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mass will stay the same because nothing else goes into or out of the beakers.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89355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Diane: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can’t predict what the mass will be because you don’t know the mass of the products.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4582042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will stay the same because the products are made of the same atoms as the reactants. 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45870" y="11209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512D4A-1C1A-4F21-BB5F-04B5AD698042}"/>
              </a:ext>
            </a:extLst>
          </p:cNvPr>
          <p:cNvSpPr txBox="1"/>
          <p:nvPr/>
        </p:nvSpPr>
        <p:spPr>
          <a:xfrm>
            <a:off x="143751" y="781878"/>
            <a:ext cx="8448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Some students predict how the mass of the reaction will change.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Who do you agree with, and why?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125</TotalTime>
  <Words>149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10</cp:revision>
  <dcterms:created xsi:type="dcterms:W3CDTF">2018-11-15T12:12:17Z</dcterms:created>
  <dcterms:modified xsi:type="dcterms:W3CDTF">2018-11-30T10:50:41Z</dcterms:modified>
</cp:coreProperties>
</file>