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Sulfur reaction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23704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Sulfur reacts with oxygen making sulfur dioxide.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symbolic chemical equation is: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S(s) + O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dirty="0"/>
              <a:t>(g)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SO</a:t>
            </a:r>
            <a:r>
              <a:rPr lang="en-US" baseline="-25000" dirty="0"/>
              <a:t>2</a:t>
            </a:r>
            <a:r>
              <a:rPr lang="en-US" dirty="0"/>
              <a:t> (g)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Copy and complete the particle diagram to show this reaction.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(Just nine atoms of sulfur are shown to make the diagram simpler.)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1B4626-2E53-4384-B141-329DDA4E0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29" y="3276832"/>
            <a:ext cx="6616771" cy="134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79</TotalTime>
  <Words>55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2018-11-16T16:24:02Z</dcterms:created>
  <dcterms:modified xsi:type="dcterms:W3CDTF">2018-11-30T09:40:01Z</dcterms:modified>
</cp:coreProperties>
</file>