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 equation checking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2565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Methane burns in oxygen. The products of this combustion reaction are carbon dioxide and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Check each chemical equation below.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a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Which chemical equation is correct?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b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What is incorrect about the other chemical equations?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 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 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+ 2O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+ 2H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 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+ 2H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 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 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76</TotalTime>
  <Words>76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7</cp:revision>
  <dcterms:created xsi:type="dcterms:W3CDTF">2018-11-19T15:38:35Z</dcterms:created>
  <dcterms:modified xsi:type="dcterms:W3CDTF">2018-11-30T09:55:53Z</dcterms:modified>
</cp:coreProperties>
</file>