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mass?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909226" y="872921"/>
            <a:ext cx="3566356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The reactants are placed on a balance.</a:t>
            </a:r>
          </a:p>
          <a:p>
            <a:r>
              <a:rPr lang="en-GB" sz="1600" dirty="0"/>
              <a:t>The total mass is 148.2g.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144.5g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150.2g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148.2g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FA42BC-A20D-4B00-BAE5-5D21EFC89A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30" y="761038"/>
            <a:ext cx="2913942" cy="11097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66953C-DAB8-4254-831E-B20AFEEDA5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542" y="2190405"/>
            <a:ext cx="2535930" cy="106401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A870DBD-7394-4EFB-B295-0DE249B1F881}"/>
              </a:ext>
            </a:extLst>
          </p:cNvPr>
          <p:cNvSpPr/>
          <p:nvPr/>
        </p:nvSpPr>
        <p:spPr>
          <a:xfrm>
            <a:off x="4918221" y="2183801"/>
            <a:ext cx="3787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 reactants are mixed. A yellow precipitate forms.</a:t>
            </a:r>
          </a:p>
          <a:p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What is the mass of the products?</a:t>
            </a: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133</TotalTime>
  <Words>41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2018-11-19T11:18:03Z</dcterms:created>
  <dcterms:modified xsi:type="dcterms:W3CDTF">2018-11-30T10:43:05Z</dcterms:modified>
</cp:coreProperties>
</file>