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8539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prediction(1/2)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55E0E0-FB67-44E2-942B-B3299D57C882}"/>
              </a:ext>
            </a:extLst>
          </p:cNvPr>
          <p:cNvSpPr txBox="1"/>
          <p:nvPr/>
        </p:nvSpPr>
        <p:spPr>
          <a:xfrm>
            <a:off x="359303" y="973447"/>
            <a:ext cx="8327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reactants are placed on a balance. The total mass is 247.6g.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2D8534-3B84-4498-91CA-0B8403D90683}"/>
              </a:ext>
            </a:extLst>
          </p:cNvPr>
          <p:cNvSpPr txBox="1"/>
          <p:nvPr/>
        </p:nvSpPr>
        <p:spPr>
          <a:xfrm>
            <a:off x="636991" y="4304140"/>
            <a:ext cx="8105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equation for the reaction is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CaCO</a:t>
            </a:r>
            <a:r>
              <a:rPr lang="en-GB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(aq) + 2HCl (aq) </a:t>
            </a:r>
            <a:r>
              <a:rPr lang="en-GB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CaCl</a:t>
            </a:r>
            <a:r>
              <a:rPr lang="en-GB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(aq) + CO</a:t>
            </a:r>
            <a:r>
              <a:rPr lang="en-GB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(g) + H</a:t>
            </a:r>
            <a:r>
              <a:rPr lang="en-GB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 (l)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77AAA-43C4-42C0-BFA0-833028C06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583" y="1630831"/>
            <a:ext cx="4272191" cy="26147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4689210-3AB0-4DA4-908F-B318DF8670CC}"/>
              </a:ext>
            </a:extLst>
          </p:cNvPr>
          <p:cNvSpPr txBox="1"/>
          <p:nvPr/>
        </p:nvSpPr>
        <p:spPr>
          <a:xfrm>
            <a:off x="581428" y="5277783"/>
            <a:ext cx="8105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reactants are mixed. A chemical reaction takes place.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prediction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428111" y="1748623"/>
            <a:ext cx="3031081" cy="1569539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Ryan: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mass will decrease because one of the products is a gas and doesn’t weigh anything.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953580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Jayden: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will decrease because one of the products is a gas. It can escape out of the top of the flask.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2" y="2916008"/>
            <a:ext cx="2519271" cy="1855185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mass will increase because there are 3 products but only 2 reactants.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89355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Phoebe: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mass will stay the same because nothing else goes into or out of the beakers.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4582042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Maisie: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will stay the same because the products are made of the same atoms as the reactants. 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45870" y="11209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512D4A-1C1A-4F21-BB5F-04B5AD698042}"/>
              </a:ext>
            </a:extLst>
          </p:cNvPr>
          <p:cNvSpPr txBox="1"/>
          <p:nvPr/>
        </p:nvSpPr>
        <p:spPr>
          <a:xfrm>
            <a:off x="143751" y="781878"/>
            <a:ext cx="8448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Some </a:t>
            </a:r>
            <a:r>
              <a:rPr lang="en-GB">
                <a:latin typeface="Verdana" panose="020B0604030504040204" pitchFamily="34" charset="0"/>
                <a:ea typeface="Verdana" panose="020B0604030504040204" pitchFamily="34" charset="0"/>
              </a:rPr>
              <a:t>students predict how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mass of the reaction will change.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Who do you agree with, and why?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295</TotalTime>
  <Words>189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15</cp:revision>
  <dcterms:created xsi:type="dcterms:W3CDTF">2018-11-15T12:12:17Z</dcterms:created>
  <dcterms:modified xsi:type="dcterms:W3CDTF">2018-11-30T11:38:19Z</dcterms:modified>
</cp:coreProperties>
</file>