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1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09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66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88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24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684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4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07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02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2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70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2A52C-B661-45DD-AC8D-8BFA08F93056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FBF7A-AC11-41D7-B86D-3A787028A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73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678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Climbing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6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rock climber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feels the force of gravity.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765" y="1705919"/>
            <a:ext cx="1955915" cy="424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2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Climbing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6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Which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way does gravity pull on the climber?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91682" y="1459346"/>
            <a:ext cx="2532312" cy="4495440"/>
            <a:chOff x="3275535" y="1430261"/>
            <a:chExt cx="2532312" cy="449544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2618" y="1676834"/>
              <a:ext cx="1955915" cy="4248867"/>
            </a:xfrm>
            <a:prstGeom prst="rect">
              <a:avLst/>
            </a:prstGeom>
          </p:spPr>
        </p:pic>
        <p:sp>
          <p:nvSpPr>
            <p:cNvPr id="3" name="Down Arrow 2"/>
            <p:cNvSpPr/>
            <p:nvPr/>
          </p:nvSpPr>
          <p:spPr>
            <a:xfrm rot="3792260">
              <a:off x="3435192" y="3582562"/>
              <a:ext cx="638628" cy="957942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</a:t>
              </a:r>
              <a:endPara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>
              <a:off x="4325995" y="4562484"/>
              <a:ext cx="638628" cy="957942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endPara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 rot="20323499">
              <a:off x="5169219" y="4562483"/>
              <a:ext cx="638628" cy="957942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endPara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Up Arrow 3"/>
            <p:cNvSpPr/>
            <p:nvPr/>
          </p:nvSpPr>
          <p:spPr>
            <a:xfrm>
              <a:off x="4325995" y="1430261"/>
              <a:ext cx="637200" cy="957600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</a:t>
              </a:r>
              <a:endParaRPr lang="en-GB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5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Climbing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Why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choose this direction?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pulls the climber towards the ground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pulls the climber towards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surface of the Earth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pulls the climber towards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centre of the Earth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Gravity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pulls the climber the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climber upright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2534" y="685516"/>
            <a:ext cx="1555798" cy="276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70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2018-09-18T13:18:15Z</dcterms:created>
  <dcterms:modified xsi:type="dcterms:W3CDTF">2018-09-19T14:33:12Z</dcterms:modified>
</cp:coreProperties>
</file>