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  <p:sldId id="259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80" d="100"/>
          <a:sy n="80" d="100"/>
        </p:scale>
        <p:origin x="90" y="6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EEE0D6-EA97-4FA6-9349-BE6A72CF842F}" type="datetimeFigureOut">
              <a:rPr lang="en-GB" smtClean="0"/>
              <a:t>20/09/2018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4356D-F704-4319-A1E5-3540D95891D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82717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EEE0D6-EA97-4FA6-9349-BE6A72CF842F}" type="datetimeFigureOut">
              <a:rPr lang="en-GB" smtClean="0"/>
              <a:t>20/09/2018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4356D-F704-4319-A1E5-3540D95891D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743224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EEE0D6-EA97-4FA6-9349-BE6A72CF842F}" type="datetimeFigureOut">
              <a:rPr lang="en-GB" smtClean="0"/>
              <a:t>20/09/2018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4356D-F704-4319-A1E5-3540D95891D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00034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EEE0D6-EA97-4FA6-9349-BE6A72CF842F}" type="datetimeFigureOut">
              <a:rPr lang="en-GB" smtClean="0"/>
              <a:t>20/09/2018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4356D-F704-4319-A1E5-3540D95891D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163733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EEE0D6-EA97-4FA6-9349-BE6A72CF842F}" type="datetimeFigureOut">
              <a:rPr lang="en-GB" smtClean="0"/>
              <a:t>20/09/2018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4356D-F704-4319-A1E5-3540D95891D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269836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EEE0D6-EA97-4FA6-9349-BE6A72CF842F}" type="datetimeFigureOut">
              <a:rPr lang="en-GB" smtClean="0"/>
              <a:t>20/09/2018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4356D-F704-4319-A1E5-3540D95891D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39306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EEE0D6-EA97-4FA6-9349-BE6A72CF842F}" type="datetimeFigureOut">
              <a:rPr lang="en-GB" smtClean="0"/>
              <a:t>20/09/2018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4356D-F704-4319-A1E5-3540D95891D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084482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EEE0D6-EA97-4FA6-9349-BE6A72CF842F}" type="datetimeFigureOut">
              <a:rPr lang="en-GB" smtClean="0"/>
              <a:t>20/09/2018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4356D-F704-4319-A1E5-3540D95891D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74162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EEE0D6-EA97-4FA6-9349-BE6A72CF842F}" type="datetimeFigureOut">
              <a:rPr lang="en-GB" smtClean="0"/>
              <a:t>20/09/2018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4356D-F704-4319-A1E5-3540D95891D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41790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EEE0D6-EA97-4FA6-9349-BE6A72CF842F}" type="datetimeFigureOut">
              <a:rPr lang="en-GB" smtClean="0"/>
              <a:t>20/09/2018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4356D-F704-4319-A1E5-3540D95891D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897341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EEE0D6-EA97-4FA6-9349-BE6A72CF842F}" type="datetimeFigureOut">
              <a:rPr lang="en-GB" smtClean="0"/>
              <a:t>20/09/2018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4356D-F704-4319-A1E5-3540D95891D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544130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EEE0D6-EA97-4FA6-9349-BE6A72CF842F}" type="datetimeFigureOut">
              <a:rPr lang="en-GB" smtClean="0"/>
              <a:t>20/09/2018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44356D-F704-4319-A1E5-3540D95891D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975283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889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Sun trap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5"/>
            <a:ext cx="8285163" cy="82796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Sun is </a:t>
            </a:r>
            <a:r>
              <a:rPr lang="en-US" dirty="0" smtClean="0"/>
              <a:t>a star in the centre of the Solar System.</a:t>
            </a:r>
            <a:endParaRPr lang="en-US" dirty="0"/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dirty="0" smtClean="0"/>
              <a:t>The Sun is as big as a million planets the size of Earth.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1347537" y="1691086"/>
            <a:ext cx="6364705" cy="4457051"/>
            <a:chOff x="1347537" y="1691086"/>
            <a:chExt cx="6364705" cy="4457051"/>
          </a:xfrm>
        </p:grpSpPr>
        <p:sp>
          <p:nvSpPr>
            <p:cNvPr id="2" name="Rectangle 1"/>
            <p:cNvSpPr/>
            <p:nvPr/>
          </p:nvSpPr>
          <p:spPr>
            <a:xfrm>
              <a:off x="1347537" y="1691086"/>
              <a:ext cx="6364705" cy="4457051"/>
            </a:xfrm>
            <a:prstGeom prst="rect">
              <a:avLst/>
            </a:prstGeom>
            <a:blipFill>
              <a:blip r:embed="rId3"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" name="TextBox 2"/>
            <p:cNvSpPr txBox="1"/>
            <p:nvPr/>
          </p:nvSpPr>
          <p:spPr>
            <a:xfrm>
              <a:off x="6388768" y="5778805"/>
              <a:ext cx="132347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i="1" dirty="0" smtClean="0">
                  <a:solidFill>
                    <a:schemeClr val="bg1"/>
                  </a:solidFill>
                </a:rPr>
                <a:t>Not to scale</a:t>
              </a:r>
              <a:endParaRPr lang="en-GB" i="1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76764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Sun trap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307887" y="863125"/>
            <a:ext cx="8492463" cy="18673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What do you think about the Sun’s gravity? </a:t>
            </a:r>
            <a:endParaRPr lang="en-GB" dirty="0"/>
          </a:p>
        </p:txBody>
      </p:sp>
      <p:grpSp>
        <p:nvGrpSpPr>
          <p:cNvPr id="4" name="Group 3"/>
          <p:cNvGrpSpPr/>
          <p:nvPr/>
        </p:nvGrpSpPr>
        <p:grpSpPr>
          <a:xfrm>
            <a:off x="307887" y="2041716"/>
            <a:ext cx="8492464" cy="4029805"/>
            <a:chOff x="307887" y="2041716"/>
            <a:chExt cx="8492464" cy="4029805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07887" y="2041716"/>
              <a:ext cx="8492464" cy="4029805"/>
            </a:xfrm>
            <a:prstGeom prst="rect">
              <a:avLst/>
            </a:prstGeom>
          </p:spPr>
        </p:pic>
        <p:sp>
          <p:nvSpPr>
            <p:cNvPr id="20" name="TextBox 19"/>
            <p:cNvSpPr txBox="1"/>
            <p:nvPr/>
          </p:nvSpPr>
          <p:spPr>
            <a:xfrm>
              <a:off x="977897" y="2910608"/>
              <a:ext cx="4813299" cy="540142"/>
            </a:xfrm>
            <a:prstGeom prst="rect">
              <a:avLst/>
            </a:prstGeom>
            <a:noFill/>
          </p:spPr>
          <p:txBody>
            <a:bodyPr wrap="square" rtlCol="0" anchor="ctr" anchorCtr="0">
              <a:noAutofit/>
            </a:bodyPr>
            <a:lstStyle/>
            <a:p>
              <a:r>
                <a:rPr lang="en-GB" sz="1600" dirty="0" smtClean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The Sun has no gravity because it has no air</a:t>
              </a:r>
              <a:endParaRPr lang="en-GB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977897" y="3550713"/>
              <a:ext cx="4813299" cy="573344"/>
            </a:xfrm>
            <a:prstGeom prst="rect">
              <a:avLst/>
            </a:prstGeom>
            <a:noFill/>
          </p:spPr>
          <p:txBody>
            <a:bodyPr wrap="square" rtlCol="0" anchor="ctr" anchorCtr="0">
              <a:noAutofit/>
            </a:bodyPr>
            <a:lstStyle/>
            <a:p>
              <a:r>
                <a:rPr lang="en-GB" sz="1600" dirty="0" smtClean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The Sun has a very big gravity because it has a huge mass</a:t>
              </a:r>
              <a:endParaRPr lang="en-GB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977897" y="4199174"/>
              <a:ext cx="4813299" cy="542638"/>
            </a:xfrm>
            <a:prstGeom prst="rect">
              <a:avLst/>
            </a:prstGeom>
            <a:noFill/>
          </p:spPr>
          <p:txBody>
            <a:bodyPr wrap="square" rtlCol="0" anchor="ctr" anchorCtr="0">
              <a:noAutofit/>
            </a:bodyPr>
            <a:lstStyle/>
            <a:p>
              <a:r>
                <a:rPr lang="en-GB" sz="1600" dirty="0" smtClean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The </a:t>
              </a:r>
              <a:r>
                <a:rPr lang="en-GB" sz="1600" dirty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Sun’s gravity </a:t>
              </a:r>
              <a:r>
                <a:rPr lang="en-GB" sz="1600" dirty="0" smtClean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reaches out deep into space</a:t>
              </a:r>
              <a:endParaRPr lang="en-GB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977900" y="4858073"/>
              <a:ext cx="4813299" cy="540142"/>
            </a:xfrm>
            <a:prstGeom prst="rect">
              <a:avLst/>
            </a:prstGeom>
            <a:noFill/>
          </p:spPr>
          <p:txBody>
            <a:bodyPr wrap="square" rtlCol="0" anchor="ctr" anchorCtr="0">
              <a:noAutofit/>
            </a:bodyPr>
            <a:lstStyle/>
            <a:p>
              <a:r>
                <a:rPr lang="en-GB" sz="1600" dirty="0" smtClean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The Sun’s gravity pulls all the planets towards it</a:t>
              </a:r>
              <a:endParaRPr lang="en-GB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977899" y="5498178"/>
              <a:ext cx="4813299" cy="540142"/>
            </a:xfrm>
            <a:prstGeom prst="rect">
              <a:avLst/>
            </a:prstGeom>
            <a:noFill/>
          </p:spPr>
          <p:txBody>
            <a:bodyPr wrap="square" rtlCol="0" anchor="ctr" anchorCtr="0">
              <a:noAutofit/>
            </a:bodyPr>
            <a:lstStyle/>
            <a:p>
              <a:r>
                <a:rPr lang="en-GB" sz="1600" dirty="0" smtClean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The Sun’s gravity stops the planets shooting off into space</a:t>
              </a:r>
              <a:endParaRPr lang="en-GB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</p:grp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4"/>
          <a:srcRect t="-3" b="35016"/>
          <a:stretch/>
        </p:blipFill>
        <p:spPr>
          <a:xfrm>
            <a:off x="1377419" y="1242257"/>
            <a:ext cx="3375055" cy="1563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3489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76</TotalTime>
  <Words>93</Words>
  <Application>Microsoft Office PowerPoint</Application>
  <PresentationFormat>On-screen Show (4:3)</PresentationFormat>
  <Paragraphs>11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Verdana</vt:lpstr>
      <vt:lpstr>Office Theme</vt:lpstr>
      <vt:lpstr>PowerPoint Presentation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Peter Fairhurst</dc:creator>
  <cp:lastModifiedBy>Peter Fairhurst</cp:lastModifiedBy>
  <cp:revision>12</cp:revision>
  <dcterms:created xsi:type="dcterms:W3CDTF">2018-09-18T14:56:50Z</dcterms:created>
  <dcterms:modified xsi:type="dcterms:W3CDTF">2018-09-20T09:33:56Z</dcterms:modified>
</cp:coreProperties>
</file>