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36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299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19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0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955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17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57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02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65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87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9F4A9-AED5-45B6-A640-F17045AF9E61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B315A-D511-4940-9259-F575F755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40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25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Caving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5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people like to crawl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noProof="0" dirty="0" smtClean="0"/>
              <a:t>around in caves.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posh name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this hobby is speleology.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641773" y="1897212"/>
            <a:ext cx="5824692" cy="3646453"/>
            <a:chOff x="1055543" y="1833272"/>
            <a:chExt cx="5824692" cy="3646453"/>
          </a:xfrm>
        </p:grpSpPr>
        <p:sp>
          <p:nvSpPr>
            <p:cNvPr id="52" name="Freeform 51"/>
            <p:cNvSpPr/>
            <p:nvPr/>
          </p:nvSpPr>
          <p:spPr>
            <a:xfrm>
              <a:off x="1074903" y="2354266"/>
              <a:ext cx="5805332" cy="2604466"/>
            </a:xfrm>
            <a:custGeom>
              <a:avLst/>
              <a:gdLst>
                <a:gd name="connsiteX0" fmla="*/ 569344 w 5805332"/>
                <a:gd name="connsiteY0" fmla="*/ 1043796 h 2604466"/>
                <a:gd name="connsiteX1" fmla="*/ 681487 w 5805332"/>
                <a:gd name="connsiteY1" fmla="*/ 1017917 h 2604466"/>
                <a:gd name="connsiteX2" fmla="*/ 733246 w 5805332"/>
                <a:gd name="connsiteY2" fmla="*/ 992038 h 2604466"/>
                <a:gd name="connsiteX3" fmla="*/ 759125 w 5805332"/>
                <a:gd name="connsiteY3" fmla="*/ 966159 h 2604466"/>
                <a:gd name="connsiteX4" fmla="*/ 810883 w 5805332"/>
                <a:gd name="connsiteY4" fmla="*/ 931653 h 2604466"/>
                <a:gd name="connsiteX5" fmla="*/ 862642 w 5805332"/>
                <a:gd name="connsiteY5" fmla="*/ 888521 h 2604466"/>
                <a:gd name="connsiteX6" fmla="*/ 888521 w 5805332"/>
                <a:gd name="connsiteY6" fmla="*/ 862642 h 2604466"/>
                <a:gd name="connsiteX7" fmla="*/ 914400 w 5805332"/>
                <a:gd name="connsiteY7" fmla="*/ 854015 h 2604466"/>
                <a:gd name="connsiteX8" fmla="*/ 966159 w 5805332"/>
                <a:gd name="connsiteY8" fmla="*/ 819510 h 2604466"/>
                <a:gd name="connsiteX9" fmla="*/ 992038 w 5805332"/>
                <a:gd name="connsiteY9" fmla="*/ 810883 h 2604466"/>
                <a:gd name="connsiteX10" fmla="*/ 1017917 w 5805332"/>
                <a:gd name="connsiteY10" fmla="*/ 793630 h 2604466"/>
                <a:gd name="connsiteX11" fmla="*/ 1069676 w 5805332"/>
                <a:gd name="connsiteY11" fmla="*/ 776378 h 2604466"/>
                <a:gd name="connsiteX12" fmla="*/ 1138687 w 5805332"/>
                <a:gd name="connsiteY12" fmla="*/ 750498 h 2604466"/>
                <a:gd name="connsiteX13" fmla="*/ 1190446 w 5805332"/>
                <a:gd name="connsiteY13" fmla="*/ 715993 h 2604466"/>
                <a:gd name="connsiteX14" fmla="*/ 1216325 w 5805332"/>
                <a:gd name="connsiteY14" fmla="*/ 698740 h 2604466"/>
                <a:gd name="connsiteX15" fmla="*/ 1242204 w 5805332"/>
                <a:gd name="connsiteY15" fmla="*/ 690113 h 2604466"/>
                <a:gd name="connsiteX16" fmla="*/ 1302589 w 5805332"/>
                <a:gd name="connsiteY16" fmla="*/ 646981 h 2604466"/>
                <a:gd name="connsiteX17" fmla="*/ 1337095 w 5805332"/>
                <a:gd name="connsiteY17" fmla="*/ 629729 h 2604466"/>
                <a:gd name="connsiteX18" fmla="*/ 1362974 w 5805332"/>
                <a:gd name="connsiteY18" fmla="*/ 612476 h 2604466"/>
                <a:gd name="connsiteX19" fmla="*/ 1397480 w 5805332"/>
                <a:gd name="connsiteY19" fmla="*/ 595223 h 2604466"/>
                <a:gd name="connsiteX20" fmla="*/ 1457865 w 5805332"/>
                <a:gd name="connsiteY20" fmla="*/ 560717 h 2604466"/>
                <a:gd name="connsiteX21" fmla="*/ 1483744 w 5805332"/>
                <a:gd name="connsiteY21" fmla="*/ 526212 h 2604466"/>
                <a:gd name="connsiteX22" fmla="*/ 1518250 w 5805332"/>
                <a:gd name="connsiteY22" fmla="*/ 517585 h 2604466"/>
                <a:gd name="connsiteX23" fmla="*/ 1578634 w 5805332"/>
                <a:gd name="connsiteY23" fmla="*/ 483080 h 2604466"/>
                <a:gd name="connsiteX24" fmla="*/ 1604514 w 5805332"/>
                <a:gd name="connsiteY24" fmla="*/ 474453 h 2604466"/>
                <a:gd name="connsiteX25" fmla="*/ 1656272 w 5805332"/>
                <a:gd name="connsiteY25" fmla="*/ 431321 h 2604466"/>
                <a:gd name="connsiteX26" fmla="*/ 1682151 w 5805332"/>
                <a:gd name="connsiteY26" fmla="*/ 405442 h 2604466"/>
                <a:gd name="connsiteX27" fmla="*/ 1708031 w 5805332"/>
                <a:gd name="connsiteY27" fmla="*/ 396815 h 2604466"/>
                <a:gd name="connsiteX28" fmla="*/ 1759789 w 5805332"/>
                <a:gd name="connsiteY28" fmla="*/ 362310 h 2604466"/>
                <a:gd name="connsiteX29" fmla="*/ 1811548 w 5805332"/>
                <a:gd name="connsiteY29" fmla="*/ 327804 h 2604466"/>
                <a:gd name="connsiteX30" fmla="*/ 1837427 w 5805332"/>
                <a:gd name="connsiteY30" fmla="*/ 310551 h 2604466"/>
                <a:gd name="connsiteX31" fmla="*/ 1863306 w 5805332"/>
                <a:gd name="connsiteY31" fmla="*/ 301925 h 2604466"/>
                <a:gd name="connsiteX32" fmla="*/ 1915065 w 5805332"/>
                <a:gd name="connsiteY32" fmla="*/ 267419 h 2604466"/>
                <a:gd name="connsiteX33" fmla="*/ 1992702 w 5805332"/>
                <a:gd name="connsiteY33" fmla="*/ 224287 h 2604466"/>
                <a:gd name="connsiteX34" fmla="*/ 2044461 w 5805332"/>
                <a:gd name="connsiteY34" fmla="*/ 189781 h 2604466"/>
                <a:gd name="connsiteX35" fmla="*/ 2104846 w 5805332"/>
                <a:gd name="connsiteY35" fmla="*/ 163902 h 2604466"/>
                <a:gd name="connsiteX36" fmla="*/ 2130725 w 5805332"/>
                <a:gd name="connsiteY36" fmla="*/ 146649 h 2604466"/>
                <a:gd name="connsiteX37" fmla="*/ 2165231 w 5805332"/>
                <a:gd name="connsiteY37" fmla="*/ 138023 h 2604466"/>
                <a:gd name="connsiteX38" fmla="*/ 2191110 w 5805332"/>
                <a:gd name="connsiteY38" fmla="*/ 129396 h 2604466"/>
                <a:gd name="connsiteX39" fmla="*/ 2225616 w 5805332"/>
                <a:gd name="connsiteY39" fmla="*/ 112144 h 2604466"/>
                <a:gd name="connsiteX40" fmla="*/ 2277374 w 5805332"/>
                <a:gd name="connsiteY40" fmla="*/ 94891 h 2604466"/>
                <a:gd name="connsiteX41" fmla="*/ 2346385 w 5805332"/>
                <a:gd name="connsiteY41" fmla="*/ 77638 h 2604466"/>
                <a:gd name="connsiteX42" fmla="*/ 2441276 w 5805332"/>
                <a:gd name="connsiteY42" fmla="*/ 43132 h 2604466"/>
                <a:gd name="connsiteX43" fmla="*/ 2518914 w 5805332"/>
                <a:gd name="connsiteY43" fmla="*/ 17253 h 2604466"/>
                <a:gd name="connsiteX44" fmla="*/ 2544793 w 5805332"/>
                <a:gd name="connsiteY44" fmla="*/ 8627 h 2604466"/>
                <a:gd name="connsiteX45" fmla="*/ 2605178 w 5805332"/>
                <a:gd name="connsiteY45" fmla="*/ 0 h 2604466"/>
                <a:gd name="connsiteX46" fmla="*/ 2924355 w 5805332"/>
                <a:gd name="connsiteY46" fmla="*/ 8627 h 2604466"/>
                <a:gd name="connsiteX47" fmla="*/ 2984740 w 5805332"/>
                <a:gd name="connsiteY47" fmla="*/ 25880 h 2604466"/>
                <a:gd name="connsiteX48" fmla="*/ 3071004 w 5805332"/>
                <a:gd name="connsiteY48" fmla="*/ 51759 h 2604466"/>
                <a:gd name="connsiteX49" fmla="*/ 3096883 w 5805332"/>
                <a:gd name="connsiteY49" fmla="*/ 60385 h 2604466"/>
                <a:gd name="connsiteX50" fmla="*/ 3122763 w 5805332"/>
                <a:gd name="connsiteY50" fmla="*/ 69012 h 2604466"/>
                <a:gd name="connsiteX51" fmla="*/ 3191774 w 5805332"/>
                <a:gd name="connsiteY51" fmla="*/ 86264 h 2604466"/>
                <a:gd name="connsiteX52" fmla="*/ 3260785 w 5805332"/>
                <a:gd name="connsiteY52" fmla="*/ 103517 h 2604466"/>
                <a:gd name="connsiteX53" fmla="*/ 3347050 w 5805332"/>
                <a:gd name="connsiteY53" fmla="*/ 129396 h 2604466"/>
                <a:gd name="connsiteX54" fmla="*/ 3390182 w 5805332"/>
                <a:gd name="connsiteY54" fmla="*/ 138023 h 2604466"/>
                <a:gd name="connsiteX55" fmla="*/ 3528204 w 5805332"/>
                <a:gd name="connsiteY55" fmla="*/ 146649 h 2604466"/>
                <a:gd name="connsiteX56" fmla="*/ 3631721 w 5805332"/>
                <a:gd name="connsiteY56" fmla="*/ 163902 h 2604466"/>
                <a:gd name="connsiteX57" fmla="*/ 3683480 w 5805332"/>
                <a:gd name="connsiteY57" fmla="*/ 172529 h 2604466"/>
                <a:gd name="connsiteX58" fmla="*/ 3804250 w 5805332"/>
                <a:gd name="connsiteY58" fmla="*/ 198408 h 2604466"/>
                <a:gd name="connsiteX59" fmla="*/ 3890514 w 5805332"/>
                <a:gd name="connsiteY59" fmla="*/ 215661 h 2604466"/>
                <a:gd name="connsiteX60" fmla="*/ 3968151 w 5805332"/>
                <a:gd name="connsiteY60" fmla="*/ 224287 h 2604466"/>
                <a:gd name="connsiteX61" fmla="*/ 4037163 w 5805332"/>
                <a:gd name="connsiteY61" fmla="*/ 241540 h 2604466"/>
                <a:gd name="connsiteX62" fmla="*/ 4140680 w 5805332"/>
                <a:gd name="connsiteY62" fmla="*/ 258793 h 2604466"/>
                <a:gd name="connsiteX63" fmla="*/ 4209691 w 5805332"/>
                <a:gd name="connsiteY63" fmla="*/ 267419 h 2604466"/>
                <a:gd name="connsiteX64" fmla="*/ 4339087 w 5805332"/>
                <a:gd name="connsiteY64" fmla="*/ 284672 h 2604466"/>
                <a:gd name="connsiteX65" fmla="*/ 4399472 w 5805332"/>
                <a:gd name="connsiteY65" fmla="*/ 301925 h 2604466"/>
                <a:gd name="connsiteX66" fmla="*/ 4537495 w 5805332"/>
                <a:gd name="connsiteY66" fmla="*/ 319178 h 2604466"/>
                <a:gd name="connsiteX67" fmla="*/ 4666891 w 5805332"/>
                <a:gd name="connsiteY67" fmla="*/ 345057 h 2604466"/>
                <a:gd name="connsiteX68" fmla="*/ 4753155 w 5805332"/>
                <a:gd name="connsiteY68" fmla="*/ 362310 h 2604466"/>
                <a:gd name="connsiteX69" fmla="*/ 4839419 w 5805332"/>
                <a:gd name="connsiteY69" fmla="*/ 388189 h 2604466"/>
                <a:gd name="connsiteX70" fmla="*/ 4865299 w 5805332"/>
                <a:gd name="connsiteY70" fmla="*/ 405442 h 2604466"/>
                <a:gd name="connsiteX71" fmla="*/ 4908431 w 5805332"/>
                <a:gd name="connsiteY71" fmla="*/ 414068 h 2604466"/>
                <a:gd name="connsiteX72" fmla="*/ 4934310 w 5805332"/>
                <a:gd name="connsiteY72" fmla="*/ 422695 h 2604466"/>
                <a:gd name="connsiteX73" fmla="*/ 4968816 w 5805332"/>
                <a:gd name="connsiteY73" fmla="*/ 431321 h 2604466"/>
                <a:gd name="connsiteX74" fmla="*/ 5029200 w 5805332"/>
                <a:gd name="connsiteY74" fmla="*/ 465827 h 2604466"/>
                <a:gd name="connsiteX75" fmla="*/ 5080959 w 5805332"/>
                <a:gd name="connsiteY75" fmla="*/ 474453 h 2604466"/>
                <a:gd name="connsiteX76" fmla="*/ 5124091 w 5805332"/>
                <a:gd name="connsiteY76" fmla="*/ 491706 h 2604466"/>
                <a:gd name="connsiteX77" fmla="*/ 5149970 w 5805332"/>
                <a:gd name="connsiteY77" fmla="*/ 500332 h 2604466"/>
                <a:gd name="connsiteX78" fmla="*/ 5175850 w 5805332"/>
                <a:gd name="connsiteY78" fmla="*/ 517585 h 2604466"/>
                <a:gd name="connsiteX79" fmla="*/ 5201729 w 5805332"/>
                <a:gd name="connsiteY79" fmla="*/ 526212 h 2604466"/>
                <a:gd name="connsiteX80" fmla="*/ 5236234 w 5805332"/>
                <a:gd name="connsiteY80" fmla="*/ 543464 h 2604466"/>
                <a:gd name="connsiteX81" fmla="*/ 5279366 w 5805332"/>
                <a:gd name="connsiteY81" fmla="*/ 595223 h 2604466"/>
                <a:gd name="connsiteX82" fmla="*/ 5313872 w 5805332"/>
                <a:gd name="connsiteY82" fmla="*/ 646981 h 2604466"/>
                <a:gd name="connsiteX83" fmla="*/ 5357004 w 5805332"/>
                <a:gd name="connsiteY83" fmla="*/ 715993 h 2604466"/>
                <a:gd name="connsiteX84" fmla="*/ 5382883 w 5805332"/>
                <a:gd name="connsiteY84" fmla="*/ 733246 h 2604466"/>
                <a:gd name="connsiteX85" fmla="*/ 5417389 w 5805332"/>
                <a:gd name="connsiteY85" fmla="*/ 785004 h 2604466"/>
                <a:gd name="connsiteX86" fmla="*/ 5434642 w 5805332"/>
                <a:gd name="connsiteY86" fmla="*/ 810883 h 2604466"/>
                <a:gd name="connsiteX87" fmla="*/ 5486400 w 5805332"/>
                <a:gd name="connsiteY87" fmla="*/ 862642 h 2604466"/>
                <a:gd name="connsiteX88" fmla="*/ 5512280 w 5805332"/>
                <a:gd name="connsiteY88" fmla="*/ 888521 h 2604466"/>
                <a:gd name="connsiteX89" fmla="*/ 5538159 w 5805332"/>
                <a:gd name="connsiteY89" fmla="*/ 923027 h 2604466"/>
                <a:gd name="connsiteX90" fmla="*/ 5572665 w 5805332"/>
                <a:gd name="connsiteY90" fmla="*/ 974785 h 2604466"/>
                <a:gd name="connsiteX91" fmla="*/ 5598544 w 5805332"/>
                <a:gd name="connsiteY91" fmla="*/ 1043796 h 2604466"/>
                <a:gd name="connsiteX92" fmla="*/ 5615797 w 5805332"/>
                <a:gd name="connsiteY92" fmla="*/ 1078302 h 2604466"/>
                <a:gd name="connsiteX93" fmla="*/ 5641676 w 5805332"/>
                <a:gd name="connsiteY93" fmla="*/ 1130061 h 2604466"/>
                <a:gd name="connsiteX94" fmla="*/ 5667555 w 5805332"/>
                <a:gd name="connsiteY94" fmla="*/ 1181819 h 2604466"/>
                <a:gd name="connsiteX95" fmla="*/ 5710687 w 5805332"/>
                <a:gd name="connsiteY95" fmla="*/ 1268083 h 2604466"/>
                <a:gd name="connsiteX96" fmla="*/ 5727940 w 5805332"/>
                <a:gd name="connsiteY96" fmla="*/ 1337095 h 2604466"/>
                <a:gd name="connsiteX97" fmla="*/ 5745193 w 5805332"/>
                <a:gd name="connsiteY97" fmla="*/ 1371600 h 2604466"/>
                <a:gd name="connsiteX98" fmla="*/ 5771072 w 5805332"/>
                <a:gd name="connsiteY98" fmla="*/ 1406106 h 2604466"/>
                <a:gd name="connsiteX99" fmla="*/ 5788325 w 5805332"/>
                <a:gd name="connsiteY99" fmla="*/ 1431985 h 2604466"/>
                <a:gd name="connsiteX100" fmla="*/ 5788325 w 5805332"/>
                <a:gd name="connsiteY100" fmla="*/ 1733910 h 2604466"/>
                <a:gd name="connsiteX101" fmla="*/ 5779699 w 5805332"/>
                <a:gd name="connsiteY101" fmla="*/ 1768415 h 2604466"/>
                <a:gd name="connsiteX102" fmla="*/ 5753819 w 5805332"/>
                <a:gd name="connsiteY102" fmla="*/ 1889185 h 2604466"/>
                <a:gd name="connsiteX103" fmla="*/ 5727940 w 5805332"/>
                <a:gd name="connsiteY103" fmla="*/ 1923691 h 2604466"/>
                <a:gd name="connsiteX104" fmla="*/ 5702061 w 5805332"/>
                <a:gd name="connsiteY104" fmla="*/ 1984076 h 2604466"/>
                <a:gd name="connsiteX105" fmla="*/ 5658929 w 5805332"/>
                <a:gd name="connsiteY105" fmla="*/ 2044461 h 2604466"/>
                <a:gd name="connsiteX106" fmla="*/ 5615797 w 5805332"/>
                <a:gd name="connsiteY106" fmla="*/ 2096219 h 2604466"/>
                <a:gd name="connsiteX107" fmla="*/ 5598544 w 5805332"/>
                <a:gd name="connsiteY107" fmla="*/ 2147978 h 2604466"/>
                <a:gd name="connsiteX108" fmla="*/ 5564038 w 5805332"/>
                <a:gd name="connsiteY108" fmla="*/ 2199736 h 2604466"/>
                <a:gd name="connsiteX109" fmla="*/ 5503653 w 5805332"/>
                <a:gd name="connsiteY109" fmla="*/ 2260121 h 2604466"/>
                <a:gd name="connsiteX110" fmla="*/ 5477774 w 5805332"/>
                <a:gd name="connsiteY110" fmla="*/ 2286000 h 2604466"/>
                <a:gd name="connsiteX111" fmla="*/ 5451895 w 5805332"/>
                <a:gd name="connsiteY111" fmla="*/ 2303253 h 2604466"/>
                <a:gd name="connsiteX112" fmla="*/ 5400136 w 5805332"/>
                <a:gd name="connsiteY112" fmla="*/ 2346385 h 2604466"/>
                <a:gd name="connsiteX113" fmla="*/ 5348378 w 5805332"/>
                <a:gd name="connsiteY113" fmla="*/ 2380891 h 2604466"/>
                <a:gd name="connsiteX114" fmla="*/ 5313872 w 5805332"/>
                <a:gd name="connsiteY114" fmla="*/ 2398144 h 2604466"/>
                <a:gd name="connsiteX115" fmla="*/ 5236234 w 5805332"/>
                <a:gd name="connsiteY115" fmla="*/ 2432649 h 2604466"/>
                <a:gd name="connsiteX116" fmla="*/ 5201729 w 5805332"/>
                <a:gd name="connsiteY116" fmla="*/ 2449902 h 2604466"/>
                <a:gd name="connsiteX117" fmla="*/ 5080959 w 5805332"/>
                <a:gd name="connsiteY117" fmla="*/ 2484408 h 2604466"/>
                <a:gd name="connsiteX118" fmla="*/ 5046453 w 5805332"/>
                <a:gd name="connsiteY118" fmla="*/ 2493034 h 2604466"/>
                <a:gd name="connsiteX119" fmla="*/ 5011948 w 5805332"/>
                <a:gd name="connsiteY119" fmla="*/ 2501661 h 2604466"/>
                <a:gd name="connsiteX120" fmla="*/ 4986068 w 5805332"/>
                <a:gd name="connsiteY120" fmla="*/ 2510287 h 2604466"/>
                <a:gd name="connsiteX121" fmla="*/ 4891178 w 5805332"/>
                <a:gd name="connsiteY121" fmla="*/ 2518913 h 2604466"/>
                <a:gd name="connsiteX122" fmla="*/ 4727276 w 5805332"/>
                <a:gd name="connsiteY122" fmla="*/ 2544793 h 2604466"/>
                <a:gd name="connsiteX123" fmla="*/ 4641012 w 5805332"/>
                <a:gd name="connsiteY123" fmla="*/ 2562046 h 2604466"/>
                <a:gd name="connsiteX124" fmla="*/ 4563374 w 5805332"/>
                <a:gd name="connsiteY124" fmla="*/ 2570672 h 2604466"/>
                <a:gd name="connsiteX125" fmla="*/ 4520242 w 5805332"/>
                <a:gd name="connsiteY125" fmla="*/ 2579298 h 2604466"/>
                <a:gd name="connsiteX126" fmla="*/ 4313208 w 5805332"/>
                <a:gd name="connsiteY126" fmla="*/ 2587925 h 2604466"/>
                <a:gd name="connsiteX127" fmla="*/ 3726612 w 5805332"/>
                <a:gd name="connsiteY127" fmla="*/ 2587925 h 2604466"/>
                <a:gd name="connsiteX128" fmla="*/ 2760453 w 5805332"/>
                <a:gd name="connsiteY128" fmla="*/ 2579298 h 2604466"/>
                <a:gd name="connsiteX129" fmla="*/ 2631057 w 5805332"/>
                <a:gd name="connsiteY129" fmla="*/ 2570672 h 2604466"/>
                <a:gd name="connsiteX130" fmla="*/ 1250831 w 5805332"/>
                <a:gd name="connsiteY130" fmla="*/ 2553419 h 2604466"/>
                <a:gd name="connsiteX131" fmla="*/ 1216325 w 5805332"/>
                <a:gd name="connsiteY131" fmla="*/ 2544793 h 2604466"/>
                <a:gd name="connsiteX132" fmla="*/ 1190446 w 5805332"/>
                <a:gd name="connsiteY132" fmla="*/ 2527540 h 2604466"/>
                <a:gd name="connsiteX133" fmla="*/ 1052423 w 5805332"/>
                <a:gd name="connsiteY133" fmla="*/ 2518913 h 2604466"/>
                <a:gd name="connsiteX134" fmla="*/ 974785 w 5805332"/>
                <a:gd name="connsiteY134" fmla="*/ 2493034 h 2604466"/>
                <a:gd name="connsiteX135" fmla="*/ 923027 w 5805332"/>
                <a:gd name="connsiteY135" fmla="*/ 2475781 h 2604466"/>
                <a:gd name="connsiteX136" fmla="*/ 897148 w 5805332"/>
                <a:gd name="connsiteY136" fmla="*/ 2467155 h 2604466"/>
                <a:gd name="connsiteX137" fmla="*/ 862642 w 5805332"/>
                <a:gd name="connsiteY137" fmla="*/ 2449902 h 2604466"/>
                <a:gd name="connsiteX138" fmla="*/ 819510 w 5805332"/>
                <a:gd name="connsiteY138" fmla="*/ 2441276 h 2604466"/>
                <a:gd name="connsiteX139" fmla="*/ 785004 w 5805332"/>
                <a:gd name="connsiteY139" fmla="*/ 2432649 h 2604466"/>
                <a:gd name="connsiteX140" fmla="*/ 741872 w 5805332"/>
                <a:gd name="connsiteY140" fmla="*/ 2415396 h 2604466"/>
                <a:gd name="connsiteX141" fmla="*/ 672861 w 5805332"/>
                <a:gd name="connsiteY141" fmla="*/ 2398144 h 2604466"/>
                <a:gd name="connsiteX142" fmla="*/ 646982 w 5805332"/>
                <a:gd name="connsiteY142" fmla="*/ 2389517 h 2604466"/>
                <a:gd name="connsiteX143" fmla="*/ 595223 w 5805332"/>
                <a:gd name="connsiteY143" fmla="*/ 2363638 h 2604466"/>
                <a:gd name="connsiteX144" fmla="*/ 543465 w 5805332"/>
                <a:gd name="connsiteY144" fmla="*/ 2355012 h 2604466"/>
                <a:gd name="connsiteX145" fmla="*/ 517585 w 5805332"/>
                <a:gd name="connsiteY145" fmla="*/ 2337759 h 2604466"/>
                <a:gd name="connsiteX146" fmla="*/ 465827 w 5805332"/>
                <a:gd name="connsiteY146" fmla="*/ 2320506 h 2604466"/>
                <a:gd name="connsiteX147" fmla="*/ 439948 w 5805332"/>
                <a:gd name="connsiteY147" fmla="*/ 2303253 h 2604466"/>
                <a:gd name="connsiteX148" fmla="*/ 414068 w 5805332"/>
                <a:gd name="connsiteY148" fmla="*/ 2294627 h 2604466"/>
                <a:gd name="connsiteX149" fmla="*/ 189782 w 5805332"/>
                <a:gd name="connsiteY149" fmla="*/ 2286000 h 2604466"/>
                <a:gd name="connsiteX150" fmla="*/ 120770 w 5805332"/>
                <a:gd name="connsiteY150" fmla="*/ 2268747 h 2604466"/>
                <a:gd name="connsiteX151" fmla="*/ 69012 w 5805332"/>
                <a:gd name="connsiteY151" fmla="*/ 2251495 h 2604466"/>
                <a:gd name="connsiteX152" fmla="*/ 17253 w 5805332"/>
                <a:gd name="connsiteY152" fmla="*/ 2191110 h 2604466"/>
                <a:gd name="connsiteX153" fmla="*/ 8627 w 5805332"/>
                <a:gd name="connsiteY153" fmla="*/ 2156604 h 2604466"/>
                <a:gd name="connsiteX154" fmla="*/ 0 w 5805332"/>
                <a:gd name="connsiteY154" fmla="*/ 2130725 h 2604466"/>
                <a:gd name="connsiteX155" fmla="*/ 8627 w 5805332"/>
                <a:gd name="connsiteY155" fmla="*/ 1958196 h 2604466"/>
                <a:gd name="connsiteX156" fmla="*/ 25880 w 5805332"/>
                <a:gd name="connsiteY156" fmla="*/ 1923691 h 2604466"/>
                <a:gd name="connsiteX157" fmla="*/ 43133 w 5805332"/>
                <a:gd name="connsiteY157" fmla="*/ 1871932 h 2604466"/>
                <a:gd name="connsiteX158" fmla="*/ 51759 w 5805332"/>
                <a:gd name="connsiteY158" fmla="*/ 1837427 h 2604466"/>
                <a:gd name="connsiteX159" fmla="*/ 69012 w 5805332"/>
                <a:gd name="connsiteY159" fmla="*/ 1785668 h 2604466"/>
                <a:gd name="connsiteX160" fmla="*/ 77638 w 5805332"/>
                <a:gd name="connsiteY160" fmla="*/ 1759789 h 2604466"/>
                <a:gd name="connsiteX161" fmla="*/ 103517 w 5805332"/>
                <a:gd name="connsiteY161" fmla="*/ 1440612 h 2604466"/>
                <a:gd name="connsiteX162" fmla="*/ 112144 w 5805332"/>
                <a:gd name="connsiteY162" fmla="*/ 1414732 h 2604466"/>
                <a:gd name="connsiteX163" fmla="*/ 120770 w 5805332"/>
                <a:gd name="connsiteY163" fmla="*/ 1388853 h 2604466"/>
                <a:gd name="connsiteX164" fmla="*/ 163902 w 5805332"/>
                <a:gd name="connsiteY164" fmla="*/ 1328468 h 2604466"/>
                <a:gd name="connsiteX165" fmla="*/ 189782 w 5805332"/>
                <a:gd name="connsiteY165" fmla="*/ 1311215 h 2604466"/>
                <a:gd name="connsiteX166" fmla="*/ 207034 w 5805332"/>
                <a:gd name="connsiteY166" fmla="*/ 1285336 h 2604466"/>
                <a:gd name="connsiteX167" fmla="*/ 267419 w 5805332"/>
                <a:gd name="connsiteY167" fmla="*/ 1259457 h 2604466"/>
                <a:gd name="connsiteX168" fmla="*/ 293299 w 5805332"/>
                <a:gd name="connsiteY168" fmla="*/ 1250830 h 2604466"/>
                <a:gd name="connsiteX169" fmla="*/ 327804 w 5805332"/>
                <a:gd name="connsiteY169" fmla="*/ 1242204 h 2604466"/>
                <a:gd name="connsiteX170" fmla="*/ 370936 w 5805332"/>
                <a:gd name="connsiteY170" fmla="*/ 1224951 h 2604466"/>
                <a:gd name="connsiteX171" fmla="*/ 431321 w 5805332"/>
                <a:gd name="connsiteY171" fmla="*/ 1207698 h 2604466"/>
                <a:gd name="connsiteX172" fmla="*/ 465827 w 5805332"/>
                <a:gd name="connsiteY172" fmla="*/ 1190446 h 2604466"/>
                <a:gd name="connsiteX173" fmla="*/ 500333 w 5805332"/>
                <a:gd name="connsiteY173" fmla="*/ 1181819 h 2604466"/>
                <a:gd name="connsiteX174" fmla="*/ 526212 w 5805332"/>
                <a:gd name="connsiteY174" fmla="*/ 1173193 h 2604466"/>
                <a:gd name="connsiteX175" fmla="*/ 552091 w 5805332"/>
                <a:gd name="connsiteY175" fmla="*/ 1155940 h 2604466"/>
                <a:gd name="connsiteX176" fmla="*/ 603850 w 5805332"/>
                <a:gd name="connsiteY176" fmla="*/ 1138687 h 2604466"/>
                <a:gd name="connsiteX177" fmla="*/ 646982 w 5805332"/>
                <a:gd name="connsiteY177" fmla="*/ 1104181 h 2604466"/>
                <a:gd name="connsiteX178" fmla="*/ 664234 w 5805332"/>
                <a:gd name="connsiteY178" fmla="*/ 1078302 h 2604466"/>
                <a:gd name="connsiteX179" fmla="*/ 690114 w 5805332"/>
                <a:gd name="connsiteY179" fmla="*/ 1052423 h 2604466"/>
                <a:gd name="connsiteX180" fmla="*/ 715993 w 5805332"/>
                <a:gd name="connsiteY180" fmla="*/ 1017917 h 2604466"/>
                <a:gd name="connsiteX181" fmla="*/ 733246 w 5805332"/>
                <a:gd name="connsiteY181" fmla="*/ 992038 h 2604466"/>
                <a:gd name="connsiteX182" fmla="*/ 759125 w 5805332"/>
                <a:gd name="connsiteY182" fmla="*/ 983412 h 2604466"/>
                <a:gd name="connsiteX183" fmla="*/ 785004 w 5805332"/>
                <a:gd name="connsiteY183" fmla="*/ 957532 h 2604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805332" h="2604466">
                  <a:moveTo>
                    <a:pt x="569344" y="1043796"/>
                  </a:moveTo>
                  <a:cubicBezTo>
                    <a:pt x="597184" y="1039819"/>
                    <a:pt x="655651" y="1035141"/>
                    <a:pt x="681487" y="1017917"/>
                  </a:cubicBezTo>
                  <a:cubicBezTo>
                    <a:pt x="714932" y="995620"/>
                    <a:pt x="697530" y="1003942"/>
                    <a:pt x="733246" y="992038"/>
                  </a:cubicBezTo>
                  <a:cubicBezTo>
                    <a:pt x="741872" y="983412"/>
                    <a:pt x="749495" y="973649"/>
                    <a:pt x="759125" y="966159"/>
                  </a:cubicBezTo>
                  <a:cubicBezTo>
                    <a:pt x="775492" y="953429"/>
                    <a:pt x="796221" y="946315"/>
                    <a:pt x="810883" y="931653"/>
                  </a:cubicBezTo>
                  <a:cubicBezTo>
                    <a:pt x="886501" y="856038"/>
                    <a:pt x="790574" y="948578"/>
                    <a:pt x="862642" y="888521"/>
                  </a:cubicBezTo>
                  <a:cubicBezTo>
                    <a:pt x="872014" y="880711"/>
                    <a:pt x="878370" y="869409"/>
                    <a:pt x="888521" y="862642"/>
                  </a:cubicBezTo>
                  <a:cubicBezTo>
                    <a:pt x="896087" y="857598"/>
                    <a:pt x="906451" y="858431"/>
                    <a:pt x="914400" y="854015"/>
                  </a:cubicBezTo>
                  <a:cubicBezTo>
                    <a:pt x="932526" y="843945"/>
                    <a:pt x="946488" y="826068"/>
                    <a:pt x="966159" y="819510"/>
                  </a:cubicBezTo>
                  <a:cubicBezTo>
                    <a:pt x="974785" y="816634"/>
                    <a:pt x="983905" y="814950"/>
                    <a:pt x="992038" y="810883"/>
                  </a:cubicBezTo>
                  <a:cubicBezTo>
                    <a:pt x="1001311" y="806246"/>
                    <a:pt x="1008443" y="797841"/>
                    <a:pt x="1017917" y="793630"/>
                  </a:cubicBezTo>
                  <a:cubicBezTo>
                    <a:pt x="1034536" y="786244"/>
                    <a:pt x="1052423" y="782129"/>
                    <a:pt x="1069676" y="776378"/>
                  </a:cubicBezTo>
                  <a:cubicBezTo>
                    <a:pt x="1089474" y="769779"/>
                    <a:pt x="1122485" y="759335"/>
                    <a:pt x="1138687" y="750498"/>
                  </a:cubicBezTo>
                  <a:cubicBezTo>
                    <a:pt x="1156891" y="740569"/>
                    <a:pt x="1173193" y="727495"/>
                    <a:pt x="1190446" y="715993"/>
                  </a:cubicBezTo>
                  <a:cubicBezTo>
                    <a:pt x="1199072" y="710242"/>
                    <a:pt x="1206489" y="702019"/>
                    <a:pt x="1216325" y="698740"/>
                  </a:cubicBezTo>
                  <a:lnTo>
                    <a:pt x="1242204" y="690113"/>
                  </a:lnTo>
                  <a:cubicBezTo>
                    <a:pt x="1257009" y="679010"/>
                    <a:pt x="1284935" y="657069"/>
                    <a:pt x="1302589" y="646981"/>
                  </a:cubicBezTo>
                  <a:cubicBezTo>
                    <a:pt x="1313754" y="640601"/>
                    <a:pt x="1325930" y="636109"/>
                    <a:pt x="1337095" y="629729"/>
                  </a:cubicBezTo>
                  <a:cubicBezTo>
                    <a:pt x="1346097" y="624585"/>
                    <a:pt x="1353972" y="617620"/>
                    <a:pt x="1362974" y="612476"/>
                  </a:cubicBezTo>
                  <a:cubicBezTo>
                    <a:pt x="1374139" y="606096"/>
                    <a:pt x="1386315" y="601603"/>
                    <a:pt x="1397480" y="595223"/>
                  </a:cubicBezTo>
                  <a:cubicBezTo>
                    <a:pt x="1482831" y="546450"/>
                    <a:pt x="1353590" y="612854"/>
                    <a:pt x="1457865" y="560717"/>
                  </a:cubicBezTo>
                  <a:cubicBezTo>
                    <a:pt x="1466491" y="549215"/>
                    <a:pt x="1472045" y="534569"/>
                    <a:pt x="1483744" y="526212"/>
                  </a:cubicBezTo>
                  <a:cubicBezTo>
                    <a:pt x="1493392" y="519321"/>
                    <a:pt x="1507149" y="521748"/>
                    <a:pt x="1518250" y="517585"/>
                  </a:cubicBezTo>
                  <a:cubicBezTo>
                    <a:pt x="1578741" y="494900"/>
                    <a:pt x="1528581" y="508106"/>
                    <a:pt x="1578634" y="483080"/>
                  </a:cubicBezTo>
                  <a:cubicBezTo>
                    <a:pt x="1586767" y="479013"/>
                    <a:pt x="1595887" y="477329"/>
                    <a:pt x="1604514" y="474453"/>
                  </a:cubicBezTo>
                  <a:cubicBezTo>
                    <a:pt x="1680120" y="398847"/>
                    <a:pt x="1584213" y="491371"/>
                    <a:pt x="1656272" y="431321"/>
                  </a:cubicBezTo>
                  <a:cubicBezTo>
                    <a:pt x="1665644" y="423511"/>
                    <a:pt x="1672000" y="412209"/>
                    <a:pt x="1682151" y="405442"/>
                  </a:cubicBezTo>
                  <a:cubicBezTo>
                    <a:pt x="1689717" y="400398"/>
                    <a:pt x="1700082" y="401231"/>
                    <a:pt x="1708031" y="396815"/>
                  </a:cubicBezTo>
                  <a:cubicBezTo>
                    <a:pt x="1726157" y="386745"/>
                    <a:pt x="1742536" y="373812"/>
                    <a:pt x="1759789" y="362310"/>
                  </a:cubicBezTo>
                  <a:lnTo>
                    <a:pt x="1811548" y="327804"/>
                  </a:lnTo>
                  <a:cubicBezTo>
                    <a:pt x="1820174" y="322053"/>
                    <a:pt x="1827591" y="313829"/>
                    <a:pt x="1837427" y="310551"/>
                  </a:cubicBezTo>
                  <a:lnTo>
                    <a:pt x="1863306" y="301925"/>
                  </a:lnTo>
                  <a:cubicBezTo>
                    <a:pt x="1920739" y="244492"/>
                    <a:pt x="1858885" y="298631"/>
                    <a:pt x="1915065" y="267419"/>
                  </a:cubicBezTo>
                  <a:cubicBezTo>
                    <a:pt x="2004048" y="217983"/>
                    <a:pt x="1934145" y="243805"/>
                    <a:pt x="1992702" y="224287"/>
                  </a:cubicBezTo>
                  <a:cubicBezTo>
                    <a:pt x="2009955" y="212785"/>
                    <a:pt x="2024789" y="196338"/>
                    <a:pt x="2044461" y="189781"/>
                  </a:cubicBezTo>
                  <a:cubicBezTo>
                    <a:pt x="2073495" y="180103"/>
                    <a:pt x="2074999" y="180958"/>
                    <a:pt x="2104846" y="163902"/>
                  </a:cubicBezTo>
                  <a:cubicBezTo>
                    <a:pt x="2113848" y="158758"/>
                    <a:pt x="2121196" y="150733"/>
                    <a:pt x="2130725" y="146649"/>
                  </a:cubicBezTo>
                  <a:cubicBezTo>
                    <a:pt x="2141622" y="141979"/>
                    <a:pt x="2153831" y="141280"/>
                    <a:pt x="2165231" y="138023"/>
                  </a:cubicBezTo>
                  <a:cubicBezTo>
                    <a:pt x="2173974" y="135525"/>
                    <a:pt x="2182752" y="132978"/>
                    <a:pt x="2191110" y="129396"/>
                  </a:cubicBezTo>
                  <a:cubicBezTo>
                    <a:pt x="2202930" y="124330"/>
                    <a:pt x="2213676" y="116920"/>
                    <a:pt x="2225616" y="112144"/>
                  </a:cubicBezTo>
                  <a:cubicBezTo>
                    <a:pt x="2242501" y="105390"/>
                    <a:pt x="2259731" y="99302"/>
                    <a:pt x="2277374" y="94891"/>
                  </a:cubicBezTo>
                  <a:lnTo>
                    <a:pt x="2346385" y="77638"/>
                  </a:lnTo>
                  <a:cubicBezTo>
                    <a:pt x="2400636" y="41471"/>
                    <a:pt x="2342443" y="76075"/>
                    <a:pt x="2441276" y="43132"/>
                  </a:cubicBezTo>
                  <a:lnTo>
                    <a:pt x="2518914" y="17253"/>
                  </a:lnTo>
                  <a:cubicBezTo>
                    <a:pt x="2527540" y="14378"/>
                    <a:pt x="2535791" y="9913"/>
                    <a:pt x="2544793" y="8627"/>
                  </a:cubicBezTo>
                  <a:lnTo>
                    <a:pt x="2605178" y="0"/>
                  </a:lnTo>
                  <a:cubicBezTo>
                    <a:pt x="2711570" y="2876"/>
                    <a:pt x="2818050" y="3441"/>
                    <a:pt x="2924355" y="8627"/>
                  </a:cubicBezTo>
                  <a:cubicBezTo>
                    <a:pt x="2940623" y="9421"/>
                    <a:pt x="2968367" y="21202"/>
                    <a:pt x="2984740" y="25880"/>
                  </a:cubicBezTo>
                  <a:cubicBezTo>
                    <a:pt x="3076027" y="51962"/>
                    <a:pt x="2947965" y="10746"/>
                    <a:pt x="3071004" y="51759"/>
                  </a:cubicBezTo>
                  <a:lnTo>
                    <a:pt x="3096883" y="60385"/>
                  </a:lnTo>
                  <a:cubicBezTo>
                    <a:pt x="3105510" y="63261"/>
                    <a:pt x="3113846" y="67229"/>
                    <a:pt x="3122763" y="69012"/>
                  </a:cubicBezTo>
                  <a:cubicBezTo>
                    <a:pt x="3228260" y="90110"/>
                    <a:pt x="3118838" y="66373"/>
                    <a:pt x="3191774" y="86264"/>
                  </a:cubicBezTo>
                  <a:cubicBezTo>
                    <a:pt x="3214650" y="92503"/>
                    <a:pt x="3238290" y="96019"/>
                    <a:pt x="3260785" y="103517"/>
                  </a:cubicBezTo>
                  <a:cubicBezTo>
                    <a:pt x="3303804" y="117857"/>
                    <a:pt x="3307931" y="120703"/>
                    <a:pt x="3347050" y="129396"/>
                  </a:cubicBezTo>
                  <a:cubicBezTo>
                    <a:pt x="3361363" y="132577"/>
                    <a:pt x="3375586" y="136633"/>
                    <a:pt x="3390182" y="138023"/>
                  </a:cubicBezTo>
                  <a:cubicBezTo>
                    <a:pt x="3436071" y="142393"/>
                    <a:pt x="3482197" y="143774"/>
                    <a:pt x="3528204" y="146649"/>
                  </a:cubicBezTo>
                  <a:lnTo>
                    <a:pt x="3631721" y="163902"/>
                  </a:lnTo>
                  <a:cubicBezTo>
                    <a:pt x="3648974" y="166778"/>
                    <a:pt x="3666511" y="168287"/>
                    <a:pt x="3683480" y="172529"/>
                  </a:cubicBezTo>
                  <a:cubicBezTo>
                    <a:pt x="3837379" y="211002"/>
                    <a:pt x="3679001" y="173358"/>
                    <a:pt x="3804250" y="198408"/>
                  </a:cubicBezTo>
                  <a:cubicBezTo>
                    <a:pt x="3872812" y="212120"/>
                    <a:pt x="3801850" y="203839"/>
                    <a:pt x="3890514" y="215661"/>
                  </a:cubicBezTo>
                  <a:cubicBezTo>
                    <a:pt x="3916324" y="219102"/>
                    <a:pt x="3942272" y="221412"/>
                    <a:pt x="3968151" y="224287"/>
                  </a:cubicBezTo>
                  <a:cubicBezTo>
                    <a:pt x="3991155" y="230038"/>
                    <a:pt x="4013774" y="237642"/>
                    <a:pt x="4037163" y="241540"/>
                  </a:cubicBezTo>
                  <a:cubicBezTo>
                    <a:pt x="4071669" y="247291"/>
                    <a:pt x="4105968" y="254454"/>
                    <a:pt x="4140680" y="258793"/>
                  </a:cubicBezTo>
                  <a:cubicBezTo>
                    <a:pt x="4163684" y="261668"/>
                    <a:pt x="4186778" y="263894"/>
                    <a:pt x="4209691" y="267419"/>
                  </a:cubicBezTo>
                  <a:cubicBezTo>
                    <a:pt x="4342427" y="287840"/>
                    <a:pt x="4117480" y="262512"/>
                    <a:pt x="4339087" y="284672"/>
                  </a:cubicBezTo>
                  <a:cubicBezTo>
                    <a:pt x="4363748" y="292892"/>
                    <a:pt x="4372399" y="296510"/>
                    <a:pt x="4399472" y="301925"/>
                  </a:cubicBezTo>
                  <a:cubicBezTo>
                    <a:pt x="4452972" y="312625"/>
                    <a:pt x="4478046" y="313233"/>
                    <a:pt x="4537495" y="319178"/>
                  </a:cubicBezTo>
                  <a:cubicBezTo>
                    <a:pt x="4631782" y="350606"/>
                    <a:pt x="4545654" y="325914"/>
                    <a:pt x="4666891" y="345057"/>
                  </a:cubicBezTo>
                  <a:cubicBezTo>
                    <a:pt x="4695856" y="349631"/>
                    <a:pt x="4725336" y="353037"/>
                    <a:pt x="4753155" y="362310"/>
                  </a:cubicBezTo>
                  <a:cubicBezTo>
                    <a:pt x="4816161" y="383312"/>
                    <a:pt x="4787271" y="375152"/>
                    <a:pt x="4839419" y="388189"/>
                  </a:cubicBezTo>
                  <a:cubicBezTo>
                    <a:pt x="4848046" y="393940"/>
                    <a:pt x="4855591" y="401802"/>
                    <a:pt x="4865299" y="405442"/>
                  </a:cubicBezTo>
                  <a:cubicBezTo>
                    <a:pt x="4879028" y="410590"/>
                    <a:pt x="4894207" y="410512"/>
                    <a:pt x="4908431" y="414068"/>
                  </a:cubicBezTo>
                  <a:cubicBezTo>
                    <a:pt x="4917253" y="416273"/>
                    <a:pt x="4925567" y="420197"/>
                    <a:pt x="4934310" y="422695"/>
                  </a:cubicBezTo>
                  <a:cubicBezTo>
                    <a:pt x="4945710" y="425952"/>
                    <a:pt x="4957314" y="428446"/>
                    <a:pt x="4968816" y="431321"/>
                  </a:cubicBezTo>
                  <a:cubicBezTo>
                    <a:pt x="4986142" y="442872"/>
                    <a:pt x="5009302" y="459858"/>
                    <a:pt x="5029200" y="465827"/>
                  </a:cubicBezTo>
                  <a:cubicBezTo>
                    <a:pt x="5045953" y="470853"/>
                    <a:pt x="5063706" y="471578"/>
                    <a:pt x="5080959" y="474453"/>
                  </a:cubicBezTo>
                  <a:cubicBezTo>
                    <a:pt x="5095336" y="480204"/>
                    <a:pt x="5109592" y="486269"/>
                    <a:pt x="5124091" y="491706"/>
                  </a:cubicBezTo>
                  <a:cubicBezTo>
                    <a:pt x="5132605" y="494899"/>
                    <a:pt x="5141837" y="496266"/>
                    <a:pt x="5149970" y="500332"/>
                  </a:cubicBezTo>
                  <a:cubicBezTo>
                    <a:pt x="5159243" y="504969"/>
                    <a:pt x="5166577" y="512948"/>
                    <a:pt x="5175850" y="517585"/>
                  </a:cubicBezTo>
                  <a:cubicBezTo>
                    <a:pt x="5183983" y="521652"/>
                    <a:pt x="5193371" y="522630"/>
                    <a:pt x="5201729" y="526212"/>
                  </a:cubicBezTo>
                  <a:cubicBezTo>
                    <a:pt x="5213548" y="531278"/>
                    <a:pt x="5224732" y="537713"/>
                    <a:pt x="5236234" y="543464"/>
                  </a:cubicBezTo>
                  <a:cubicBezTo>
                    <a:pt x="5297877" y="635930"/>
                    <a:pt x="5201887" y="495608"/>
                    <a:pt x="5279366" y="595223"/>
                  </a:cubicBezTo>
                  <a:cubicBezTo>
                    <a:pt x="5292096" y="611590"/>
                    <a:pt x="5304599" y="628435"/>
                    <a:pt x="5313872" y="646981"/>
                  </a:cubicBezTo>
                  <a:cubicBezTo>
                    <a:pt x="5327538" y="674314"/>
                    <a:pt x="5334608" y="693597"/>
                    <a:pt x="5357004" y="715993"/>
                  </a:cubicBezTo>
                  <a:cubicBezTo>
                    <a:pt x="5364335" y="723324"/>
                    <a:pt x="5374257" y="727495"/>
                    <a:pt x="5382883" y="733246"/>
                  </a:cubicBezTo>
                  <a:lnTo>
                    <a:pt x="5417389" y="785004"/>
                  </a:lnTo>
                  <a:cubicBezTo>
                    <a:pt x="5423140" y="793630"/>
                    <a:pt x="5427311" y="803552"/>
                    <a:pt x="5434642" y="810883"/>
                  </a:cubicBezTo>
                  <a:lnTo>
                    <a:pt x="5486400" y="862642"/>
                  </a:lnTo>
                  <a:cubicBezTo>
                    <a:pt x="5495027" y="871269"/>
                    <a:pt x="5504960" y="878761"/>
                    <a:pt x="5512280" y="888521"/>
                  </a:cubicBezTo>
                  <a:cubicBezTo>
                    <a:pt x="5520906" y="900023"/>
                    <a:pt x="5529914" y="911249"/>
                    <a:pt x="5538159" y="923027"/>
                  </a:cubicBezTo>
                  <a:cubicBezTo>
                    <a:pt x="5550050" y="940014"/>
                    <a:pt x="5563392" y="956239"/>
                    <a:pt x="5572665" y="974785"/>
                  </a:cubicBezTo>
                  <a:cubicBezTo>
                    <a:pt x="5620703" y="1070867"/>
                    <a:pt x="5563303" y="949823"/>
                    <a:pt x="5598544" y="1043796"/>
                  </a:cubicBezTo>
                  <a:cubicBezTo>
                    <a:pt x="5603059" y="1055837"/>
                    <a:pt x="5610731" y="1066482"/>
                    <a:pt x="5615797" y="1078302"/>
                  </a:cubicBezTo>
                  <a:cubicBezTo>
                    <a:pt x="5637226" y="1128305"/>
                    <a:pt x="5608519" y="1080324"/>
                    <a:pt x="5641676" y="1130061"/>
                  </a:cubicBezTo>
                  <a:cubicBezTo>
                    <a:pt x="5673133" y="1224435"/>
                    <a:pt x="5622965" y="1081491"/>
                    <a:pt x="5667555" y="1181819"/>
                  </a:cubicBezTo>
                  <a:cubicBezTo>
                    <a:pt x="5707191" y="1270999"/>
                    <a:pt x="5659796" y="1200229"/>
                    <a:pt x="5710687" y="1268083"/>
                  </a:cubicBezTo>
                  <a:cubicBezTo>
                    <a:pt x="5716438" y="1291087"/>
                    <a:pt x="5717335" y="1315886"/>
                    <a:pt x="5727940" y="1337095"/>
                  </a:cubicBezTo>
                  <a:cubicBezTo>
                    <a:pt x="5733691" y="1348597"/>
                    <a:pt x="5738378" y="1360695"/>
                    <a:pt x="5745193" y="1371600"/>
                  </a:cubicBezTo>
                  <a:cubicBezTo>
                    <a:pt x="5752813" y="1383792"/>
                    <a:pt x="5762715" y="1394407"/>
                    <a:pt x="5771072" y="1406106"/>
                  </a:cubicBezTo>
                  <a:cubicBezTo>
                    <a:pt x="5777098" y="1414542"/>
                    <a:pt x="5782574" y="1423359"/>
                    <a:pt x="5788325" y="1431985"/>
                  </a:cubicBezTo>
                  <a:cubicBezTo>
                    <a:pt x="5817829" y="1550007"/>
                    <a:pt x="5802990" y="1477268"/>
                    <a:pt x="5788325" y="1733910"/>
                  </a:cubicBezTo>
                  <a:cubicBezTo>
                    <a:pt x="5787649" y="1745746"/>
                    <a:pt x="5781648" y="1756721"/>
                    <a:pt x="5779699" y="1768415"/>
                  </a:cubicBezTo>
                  <a:cubicBezTo>
                    <a:pt x="5775345" y="1794537"/>
                    <a:pt x="5773281" y="1863235"/>
                    <a:pt x="5753819" y="1889185"/>
                  </a:cubicBezTo>
                  <a:lnTo>
                    <a:pt x="5727940" y="1923691"/>
                  </a:lnTo>
                  <a:cubicBezTo>
                    <a:pt x="5718262" y="1952725"/>
                    <a:pt x="5719117" y="1954229"/>
                    <a:pt x="5702061" y="1984076"/>
                  </a:cubicBezTo>
                  <a:cubicBezTo>
                    <a:pt x="5677737" y="2026643"/>
                    <a:pt x="5689775" y="1995107"/>
                    <a:pt x="5658929" y="2044461"/>
                  </a:cubicBezTo>
                  <a:cubicBezTo>
                    <a:pt x="5627659" y="2094493"/>
                    <a:pt x="5659938" y="2066791"/>
                    <a:pt x="5615797" y="2096219"/>
                  </a:cubicBezTo>
                  <a:cubicBezTo>
                    <a:pt x="5610046" y="2113472"/>
                    <a:pt x="5608632" y="2132846"/>
                    <a:pt x="5598544" y="2147978"/>
                  </a:cubicBezTo>
                  <a:cubicBezTo>
                    <a:pt x="5587042" y="2165231"/>
                    <a:pt x="5578700" y="2185074"/>
                    <a:pt x="5564038" y="2199736"/>
                  </a:cubicBezTo>
                  <a:lnTo>
                    <a:pt x="5503653" y="2260121"/>
                  </a:lnTo>
                  <a:cubicBezTo>
                    <a:pt x="5495027" y="2268747"/>
                    <a:pt x="5487925" y="2279233"/>
                    <a:pt x="5477774" y="2286000"/>
                  </a:cubicBezTo>
                  <a:lnTo>
                    <a:pt x="5451895" y="2303253"/>
                  </a:lnTo>
                  <a:cubicBezTo>
                    <a:pt x="5423587" y="2345715"/>
                    <a:pt x="5448780" y="2317198"/>
                    <a:pt x="5400136" y="2346385"/>
                  </a:cubicBezTo>
                  <a:cubicBezTo>
                    <a:pt x="5382356" y="2357053"/>
                    <a:pt x="5366924" y="2371618"/>
                    <a:pt x="5348378" y="2380891"/>
                  </a:cubicBezTo>
                  <a:cubicBezTo>
                    <a:pt x="5336876" y="2386642"/>
                    <a:pt x="5325037" y="2391764"/>
                    <a:pt x="5313872" y="2398144"/>
                  </a:cubicBezTo>
                  <a:cubicBezTo>
                    <a:pt x="5236421" y="2442401"/>
                    <a:pt x="5361751" y="2382442"/>
                    <a:pt x="5236234" y="2432649"/>
                  </a:cubicBezTo>
                  <a:cubicBezTo>
                    <a:pt x="5224294" y="2437425"/>
                    <a:pt x="5213669" y="2445126"/>
                    <a:pt x="5201729" y="2449902"/>
                  </a:cubicBezTo>
                  <a:cubicBezTo>
                    <a:pt x="5160480" y="2466402"/>
                    <a:pt x="5124580" y="2473503"/>
                    <a:pt x="5080959" y="2484408"/>
                  </a:cubicBezTo>
                  <a:lnTo>
                    <a:pt x="5046453" y="2493034"/>
                  </a:lnTo>
                  <a:cubicBezTo>
                    <a:pt x="5034951" y="2495909"/>
                    <a:pt x="5023195" y="2497912"/>
                    <a:pt x="5011948" y="2501661"/>
                  </a:cubicBezTo>
                  <a:cubicBezTo>
                    <a:pt x="5003321" y="2504536"/>
                    <a:pt x="4995070" y="2509001"/>
                    <a:pt x="4986068" y="2510287"/>
                  </a:cubicBezTo>
                  <a:cubicBezTo>
                    <a:pt x="4954627" y="2514778"/>
                    <a:pt x="4922808" y="2516038"/>
                    <a:pt x="4891178" y="2518913"/>
                  </a:cubicBezTo>
                  <a:cubicBezTo>
                    <a:pt x="4645763" y="2567996"/>
                    <a:pt x="4952706" y="2509198"/>
                    <a:pt x="4727276" y="2544793"/>
                  </a:cubicBezTo>
                  <a:cubicBezTo>
                    <a:pt x="4698311" y="2549367"/>
                    <a:pt x="4670157" y="2558808"/>
                    <a:pt x="4641012" y="2562046"/>
                  </a:cubicBezTo>
                  <a:cubicBezTo>
                    <a:pt x="4615133" y="2564921"/>
                    <a:pt x="4589151" y="2566990"/>
                    <a:pt x="4563374" y="2570672"/>
                  </a:cubicBezTo>
                  <a:cubicBezTo>
                    <a:pt x="4548859" y="2572745"/>
                    <a:pt x="4534869" y="2578289"/>
                    <a:pt x="4520242" y="2579298"/>
                  </a:cubicBezTo>
                  <a:cubicBezTo>
                    <a:pt x="4451334" y="2584050"/>
                    <a:pt x="4382219" y="2585049"/>
                    <a:pt x="4313208" y="2587925"/>
                  </a:cubicBezTo>
                  <a:cubicBezTo>
                    <a:pt x="4077176" y="2621642"/>
                    <a:pt x="4290255" y="2594441"/>
                    <a:pt x="3726612" y="2587925"/>
                  </a:cubicBezTo>
                  <a:lnTo>
                    <a:pt x="2760453" y="2579298"/>
                  </a:lnTo>
                  <a:cubicBezTo>
                    <a:pt x="2717321" y="2576423"/>
                    <a:pt x="2674238" y="2572680"/>
                    <a:pt x="2631057" y="2570672"/>
                  </a:cubicBezTo>
                  <a:cubicBezTo>
                    <a:pt x="2182365" y="2549804"/>
                    <a:pt x="1658874" y="2556510"/>
                    <a:pt x="1250831" y="2553419"/>
                  </a:cubicBezTo>
                  <a:cubicBezTo>
                    <a:pt x="1239329" y="2550544"/>
                    <a:pt x="1227222" y="2549463"/>
                    <a:pt x="1216325" y="2544793"/>
                  </a:cubicBezTo>
                  <a:cubicBezTo>
                    <a:pt x="1206796" y="2540709"/>
                    <a:pt x="1200687" y="2529157"/>
                    <a:pt x="1190446" y="2527540"/>
                  </a:cubicBezTo>
                  <a:cubicBezTo>
                    <a:pt x="1144913" y="2520350"/>
                    <a:pt x="1098431" y="2521789"/>
                    <a:pt x="1052423" y="2518913"/>
                  </a:cubicBezTo>
                  <a:cubicBezTo>
                    <a:pt x="969537" y="2502337"/>
                    <a:pt x="1046212" y="2521605"/>
                    <a:pt x="974785" y="2493034"/>
                  </a:cubicBezTo>
                  <a:cubicBezTo>
                    <a:pt x="957900" y="2486280"/>
                    <a:pt x="940280" y="2481532"/>
                    <a:pt x="923027" y="2475781"/>
                  </a:cubicBezTo>
                  <a:cubicBezTo>
                    <a:pt x="914401" y="2472906"/>
                    <a:pt x="905281" y="2471221"/>
                    <a:pt x="897148" y="2467155"/>
                  </a:cubicBezTo>
                  <a:cubicBezTo>
                    <a:pt x="885646" y="2461404"/>
                    <a:pt x="874842" y="2453969"/>
                    <a:pt x="862642" y="2449902"/>
                  </a:cubicBezTo>
                  <a:cubicBezTo>
                    <a:pt x="848732" y="2445266"/>
                    <a:pt x="833823" y="2444457"/>
                    <a:pt x="819510" y="2441276"/>
                  </a:cubicBezTo>
                  <a:cubicBezTo>
                    <a:pt x="807936" y="2438704"/>
                    <a:pt x="796252" y="2436398"/>
                    <a:pt x="785004" y="2432649"/>
                  </a:cubicBezTo>
                  <a:cubicBezTo>
                    <a:pt x="770314" y="2427752"/>
                    <a:pt x="756672" y="2419950"/>
                    <a:pt x="741872" y="2415396"/>
                  </a:cubicBezTo>
                  <a:cubicBezTo>
                    <a:pt x="719209" y="2408423"/>
                    <a:pt x="695356" y="2405643"/>
                    <a:pt x="672861" y="2398144"/>
                  </a:cubicBezTo>
                  <a:cubicBezTo>
                    <a:pt x="664235" y="2395268"/>
                    <a:pt x="655291" y="2393210"/>
                    <a:pt x="646982" y="2389517"/>
                  </a:cubicBezTo>
                  <a:cubicBezTo>
                    <a:pt x="629355" y="2381683"/>
                    <a:pt x="613523" y="2369738"/>
                    <a:pt x="595223" y="2363638"/>
                  </a:cubicBezTo>
                  <a:cubicBezTo>
                    <a:pt x="578630" y="2358107"/>
                    <a:pt x="560718" y="2357887"/>
                    <a:pt x="543465" y="2355012"/>
                  </a:cubicBezTo>
                  <a:cubicBezTo>
                    <a:pt x="534838" y="2349261"/>
                    <a:pt x="527059" y="2341970"/>
                    <a:pt x="517585" y="2337759"/>
                  </a:cubicBezTo>
                  <a:cubicBezTo>
                    <a:pt x="500966" y="2330373"/>
                    <a:pt x="465827" y="2320506"/>
                    <a:pt x="465827" y="2320506"/>
                  </a:cubicBezTo>
                  <a:cubicBezTo>
                    <a:pt x="457201" y="2314755"/>
                    <a:pt x="449221" y="2307889"/>
                    <a:pt x="439948" y="2303253"/>
                  </a:cubicBezTo>
                  <a:cubicBezTo>
                    <a:pt x="431815" y="2299186"/>
                    <a:pt x="423140" y="2295253"/>
                    <a:pt x="414068" y="2294627"/>
                  </a:cubicBezTo>
                  <a:cubicBezTo>
                    <a:pt x="339428" y="2289479"/>
                    <a:pt x="264544" y="2288876"/>
                    <a:pt x="189782" y="2286000"/>
                  </a:cubicBezTo>
                  <a:cubicBezTo>
                    <a:pt x="111248" y="2259824"/>
                    <a:pt x="235290" y="2299980"/>
                    <a:pt x="120770" y="2268747"/>
                  </a:cubicBezTo>
                  <a:cubicBezTo>
                    <a:pt x="103225" y="2263962"/>
                    <a:pt x="69012" y="2251495"/>
                    <a:pt x="69012" y="2251495"/>
                  </a:cubicBezTo>
                  <a:cubicBezTo>
                    <a:pt x="51750" y="2234232"/>
                    <a:pt x="28317" y="2213238"/>
                    <a:pt x="17253" y="2191110"/>
                  </a:cubicBezTo>
                  <a:cubicBezTo>
                    <a:pt x="11951" y="2180506"/>
                    <a:pt x="11884" y="2168004"/>
                    <a:pt x="8627" y="2156604"/>
                  </a:cubicBezTo>
                  <a:cubicBezTo>
                    <a:pt x="6129" y="2147861"/>
                    <a:pt x="2876" y="2139351"/>
                    <a:pt x="0" y="2130725"/>
                  </a:cubicBezTo>
                  <a:cubicBezTo>
                    <a:pt x="2876" y="2073215"/>
                    <a:pt x="1485" y="2015333"/>
                    <a:pt x="8627" y="1958196"/>
                  </a:cubicBezTo>
                  <a:cubicBezTo>
                    <a:pt x="10222" y="1945436"/>
                    <a:pt x="21104" y="1935631"/>
                    <a:pt x="25880" y="1923691"/>
                  </a:cubicBezTo>
                  <a:cubicBezTo>
                    <a:pt x="32634" y="1906806"/>
                    <a:pt x="37907" y="1889351"/>
                    <a:pt x="43133" y="1871932"/>
                  </a:cubicBezTo>
                  <a:cubicBezTo>
                    <a:pt x="46540" y="1860576"/>
                    <a:pt x="48352" y="1848783"/>
                    <a:pt x="51759" y="1837427"/>
                  </a:cubicBezTo>
                  <a:cubicBezTo>
                    <a:pt x="56985" y="1820008"/>
                    <a:pt x="63261" y="1802921"/>
                    <a:pt x="69012" y="1785668"/>
                  </a:cubicBezTo>
                  <a:lnTo>
                    <a:pt x="77638" y="1759789"/>
                  </a:lnTo>
                  <a:cubicBezTo>
                    <a:pt x="86851" y="1474213"/>
                    <a:pt x="58063" y="1576976"/>
                    <a:pt x="103517" y="1440612"/>
                  </a:cubicBezTo>
                  <a:lnTo>
                    <a:pt x="112144" y="1414732"/>
                  </a:lnTo>
                  <a:cubicBezTo>
                    <a:pt x="115019" y="1406106"/>
                    <a:pt x="115726" y="1396419"/>
                    <a:pt x="120770" y="1388853"/>
                  </a:cubicBezTo>
                  <a:cubicBezTo>
                    <a:pt x="130565" y="1374161"/>
                    <a:pt x="153205" y="1339165"/>
                    <a:pt x="163902" y="1328468"/>
                  </a:cubicBezTo>
                  <a:cubicBezTo>
                    <a:pt x="171233" y="1321137"/>
                    <a:pt x="181155" y="1316966"/>
                    <a:pt x="189782" y="1311215"/>
                  </a:cubicBezTo>
                  <a:cubicBezTo>
                    <a:pt x="195533" y="1302589"/>
                    <a:pt x="199703" y="1292667"/>
                    <a:pt x="207034" y="1285336"/>
                  </a:cubicBezTo>
                  <a:cubicBezTo>
                    <a:pt x="228046" y="1264324"/>
                    <a:pt x="239702" y="1267376"/>
                    <a:pt x="267419" y="1259457"/>
                  </a:cubicBezTo>
                  <a:cubicBezTo>
                    <a:pt x="276162" y="1256959"/>
                    <a:pt x="284556" y="1253328"/>
                    <a:pt x="293299" y="1250830"/>
                  </a:cubicBezTo>
                  <a:cubicBezTo>
                    <a:pt x="304698" y="1247573"/>
                    <a:pt x="316557" y="1245953"/>
                    <a:pt x="327804" y="1242204"/>
                  </a:cubicBezTo>
                  <a:cubicBezTo>
                    <a:pt x="342494" y="1237307"/>
                    <a:pt x="356246" y="1229848"/>
                    <a:pt x="370936" y="1224951"/>
                  </a:cubicBezTo>
                  <a:cubicBezTo>
                    <a:pt x="390796" y="1218331"/>
                    <a:pt x="411648" y="1214852"/>
                    <a:pt x="431321" y="1207698"/>
                  </a:cubicBezTo>
                  <a:cubicBezTo>
                    <a:pt x="443406" y="1203303"/>
                    <a:pt x="453786" y="1194961"/>
                    <a:pt x="465827" y="1190446"/>
                  </a:cubicBezTo>
                  <a:cubicBezTo>
                    <a:pt x="476928" y="1186283"/>
                    <a:pt x="488933" y="1185076"/>
                    <a:pt x="500333" y="1181819"/>
                  </a:cubicBezTo>
                  <a:cubicBezTo>
                    <a:pt x="509076" y="1179321"/>
                    <a:pt x="517586" y="1176068"/>
                    <a:pt x="526212" y="1173193"/>
                  </a:cubicBezTo>
                  <a:cubicBezTo>
                    <a:pt x="534838" y="1167442"/>
                    <a:pt x="542617" y="1160151"/>
                    <a:pt x="552091" y="1155940"/>
                  </a:cubicBezTo>
                  <a:cubicBezTo>
                    <a:pt x="568710" y="1148554"/>
                    <a:pt x="603850" y="1138687"/>
                    <a:pt x="603850" y="1138687"/>
                  </a:cubicBezTo>
                  <a:cubicBezTo>
                    <a:pt x="653290" y="1064524"/>
                    <a:pt x="587458" y="1151801"/>
                    <a:pt x="646982" y="1104181"/>
                  </a:cubicBezTo>
                  <a:cubicBezTo>
                    <a:pt x="655078" y="1097704"/>
                    <a:pt x="657597" y="1086266"/>
                    <a:pt x="664234" y="1078302"/>
                  </a:cubicBezTo>
                  <a:cubicBezTo>
                    <a:pt x="672044" y="1068930"/>
                    <a:pt x="682174" y="1061686"/>
                    <a:pt x="690114" y="1052423"/>
                  </a:cubicBezTo>
                  <a:cubicBezTo>
                    <a:pt x="699471" y="1041507"/>
                    <a:pt x="707636" y="1029616"/>
                    <a:pt x="715993" y="1017917"/>
                  </a:cubicBezTo>
                  <a:cubicBezTo>
                    <a:pt x="722019" y="1009481"/>
                    <a:pt x="725150" y="998515"/>
                    <a:pt x="733246" y="992038"/>
                  </a:cubicBezTo>
                  <a:cubicBezTo>
                    <a:pt x="740346" y="986358"/>
                    <a:pt x="750499" y="986287"/>
                    <a:pt x="759125" y="983412"/>
                  </a:cubicBezTo>
                  <a:cubicBezTo>
                    <a:pt x="777973" y="955140"/>
                    <a:pt x="766010" y="957532"/>
                    <a:pt x="785004" y="95753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742489" y="1833272"/>
              <a:ext cx="4081777" cy="3646453"/>
              <a:chOff x="3355153" y="1774204"/>
              <a:chExt cx="4081777" cy="3646453"/>
            </a:xfrm>
          </p:grpSpPr>
          <p:sp>
            <p:nvSpPr>
              <p:cNvPr id="45" name="Trapezoid 44"/>
              <p:cNvSpPr/>
              <p:nvPr/>
            </p:nvSpPr>
            <p:spPr>
              <a:xfrm rot="17820994">
                <a:off x="3917570" y="1901298"/>
                <a:ext cx="3646453" cy="3392266"/>
              </a:xfrm>
              <a:prstGeom prst="trapezoid">
                <a:avLst>
                  <a:gd name="adj" fmla="val 51763"/>
                </a:avLst>
              </a:prstGeom>
              <a:solidFill>
                <a:schemeClr val="bg1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3355153" y="2558441"/>
                <a:ext cx="2385642" cy="2120373"/>
                <a:chOff x="2598328" y="2986465"/>
                <a:chExt cx="2385642" cy="2120373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2598328" y="4606506"/>
                  <a:ext cx="998887" cy="500332"/>
                </a:xfrm>
                <a:custGeom>
                  <a:avLst/>
                  <a:gdLst>
                    <a:gd name="connsiteX0" fmla="*/ 196630 w 998887"/>
                    <a:gd name="connsiteY0" fmla="*/ 483079 h 500332"/>
                    <a:gd name="connsiteX1" fmla="*/ 196630 w 998887"/>
                    <a:gd name="connsiteY1" fmla="*/ 483079 h 500332"/>
                    <a:gd name="connsiteX2" fmla="*/ 6849 w 998887"/>
                    <a:gd name="connsiteY2" fmla="*/ 370936 h 500332"/>
                    <a:gd name="connsiteX3" fmla="*/ 15476 w 998887"/>
                    <a:gd name="connsiteY3" fmla="*/ 293298 h 500332"/>
                    <a:gd name="connsiteX4" fmla="*/ 41355 w 998887"/>
                    <a:gd name="connsiteY4" fmla="*/ 207034 h 500332"/>
                    <a:gd name="connsiteX5" fmla="*/ 75861 w 998887"/>
                    <a:gd name="connsiteY5" fmla="*/ 155275 h 500332"/>
                    <a:gd name="connsiteX6" fmla="*/ 110366 w 998887"/>
                    <a:gd name="connsiteY6" fmla="*/ 112143 h 500332"/>
                    <a:gd name="connsiteX7" fmla="*/ 136246 w 998887"/>
                    <a:gd name="connsiteY7" fmla="*/ 86264 h 500332"/>
                    <a:gd name="connsiteX8" fmla="*/ 188004 w 998887"/>
                    <a:gd name="connsiteY8" fmla="*/ 69011 h 500332"/>
                    <a:gd name="connsiteX9" fmla="*/ 213883 w 998887"/>
                    <a:gd name="connsiteY9" fmla="*/ 60385 h 500332"/>
                    <a:gd name="connsiteX10" fmla="*/ 274268 w 998887"/>
                    <a:gd name="connsiteY10" fmla="*/ 34505 h 500332"/>
                    <a:gd name="connsiteX11" fmla="*/ 326027 w 998887"/>
                    <a:gd name="connsiteY11" fmla="*/ 17252 h 500332"/>
                    <a:gd name="connsiteX12" fmla="*/ 446797 w 998887"/>
                    <a:gd name="connsiteY12" fmla="*/ 0 h 500332"/>
                    <a:gd name="connsiteX13" fmla="*/ 533061 w 998887"/>
                    <a:gd name="connsiteY13" fmla="*/ 17252 h 500332"/>
                    <a:gd name="connsiteX14" fmla="*/ 558940 w 998887"/>
                    <a:gd name="connsiteY14" fmla="*/ 34505 h 500332"/>
                    <a:gd name="connsiteX15" fmla="*/ 722842 w 998887"/>
                    <a:gd name="connsiteY15" fmla="*/ 60385 h 500332"/>
                    <a:gd name="connsiteX16" fmla="*/ 826359 w 998887"/>
                    <a:gd name="connsiteY16" fmla="*/ 86264 h 500332"/>
                    <a:gd name="connsiteX17" fmla="*/ 912623 w 998887"/>
                    <a:gd name="connsiteY17" fmla="*/ 120769 h 500332"/>
                    <a:gd name="connsiteX18" fmla="*/ 938502 w 998887"/>
                    <a:gd name="connsiteY18" fmla="*/ 129396 h 500332"/>
                    <a:gd name="connsiteX19" fmla="*/ 998887 w 998887"/>
                    <a:gd name="connsiteY19" fmla="*/ 207034 h 500332"/>
                    <a:gd name="connsiteX20" fmla="*/ 990261 w 998887"/>
                    <a:gd name="connsiteY20" fmla="*/ 370936 h 500332"/>
                    <a:gd name="connsiteX21" fmla="*/ 973008 w 998887"/>
                    <a:gd name="connsiteY21" fmla="*/ 396815 h 500332"/>
                    <a:gd name="connsiteX22" fmla="*/ 895370 w 998887"/>
                    <a:gd name="connsiteY22" fmla="*/ 439947 h 500332"/>
                    <a:gd name="connsiteX23" fmla="*/ 843612 w 998887"/>
                    <a:gd name="connsiteY23" fmla="*/ 448573 h 500332"/>
                    <a:gd name="connsiteX24" fmla="*/ 783227 w 998887"/>
                    <a:gd name="connsiteY24" fmla="*/ 483079 h 500332"/>
                    <a:gd name="connsiteX25" fmla="*/ 731468 w 998887"/>
                    <a:gd name="connsiteY25" fmla="*/ 500332 h 500332"/>
                    <a:gd name="connsiteX26" fmla="*/ 326027 w 998887"/>
                    <a:gd name="connsiteY26" fmla="*/ 491705 h 500332"/>
                    <a:gd name="connsiteX27" fmla="*/ 196630 w 998887"/>
                    <a:gd name="connsiteY27" fmla="*/ 483079 h 50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98887" h="500332">
                      <a:moveTo>
                        <a:pt x="196630" y="483079"/>
                      </a:moveTo>
                      <a:lnTo>
                        <a:pt x="196630" y="483079"/>
                      </a:lnTo>
                      <a:cubicBezTo>
                        <a:pt x="133370" y="445698"/>
                        <a:pt x="57585" y="424088"/>
                        <a:pt x="6849" y="370936"/>
                      </a:cubicBezTo>
                      <a:cubicBezTo>
                        <a:pt x="-11130" y="352101"/>
                        <a:pt x="11517" y="319034"/>
                        <a:pt x="15476" y="293298"/>
                      </a:cubicBezTo>
                      <a:cubicBezTo>
                        <a:pt x="17887" y="277624"/>
                        <a:pt x="36651" y="214091"/>
                        <a:pt x="41355" y="207034"/>
                      </a:cubicBezTo>
                      <a:lnTo>
                        <a:pt x="75861" y="155275"/>
                      </a:lnTo>
                      <a:cubicBezTo>
                        <a:pt x="90021" y="112792"/>
                        <a:pt x="74349" y="142157"/>
                        <a:pt x="110366" y="112143"/>
                      </a:cubicBezTo>
                      <a:cubicBezTo>
                        <a:pt x="119738" y="104333"/>
                        <a:pt x="125582" y="92189"/>
                        <a:pt x="136246" y="86264"/>
                      </a:cubicBezTo>
                      <a:cubicBezTo>
                        <a:pt x="152143" y="77432"/>
                        <a:pt x="170751" y="74762"/>
                        <a:pt x="188004" y="69011"/>
                      </a:cubicBezTo>
                      <a:lnTo>
                        <a:pt x="213883" y="60385"/>
                      </a:lnTo>
                      <a:cubicBezTo>
                        <a:pt x="254941" y="33014"/>
                        <a:pt x="223629" y="49697"/>
                        <a:pt x="274268" y="34505"/>
                      </a:cubicBezTo>
                      <a:cubicBezTo>
                        <a:pt x="291687" y="29279"/>
                        <a:pt x="307952" y="19260"/>
                        <a:pt x="326027" y="17252"/>
                      </a:cubicBezTo>
                      <a:cubicBezTo>
                        <a:pt x="418237" y="7007"/>
                        <a:pt x="378131" y="13732"/>
                        <a:pt x="446797" y="0"/>
                      </a:cubicBezTo>
                      <a:cubicBezTo>
                        <a:pt x="469046" y="3178"/>
                        <a:pt x="508973" y="5208"/>
                        <a:pt x="533061" y="17252"/>
                      </a:cubicBezTo>
                      <a:cubicBezTo>
                        <a:pt x="542334" y="21888"/>
                        <a:pt x="549031" y="31456"/>
                        <a:pt x="558940" y="34505"/>
                      </a:cubicBezTo>
                      <a:cubicBezTo>
                        <a:pt x="609490" y="50059"/>
                        <a:pt x="670444" y="54563"/>
                        <a:pt x="722842" y="60385"/>
                      </a:cubicBezTo>
                      <a:cubicBezTo>
                        <a:pt x="863675" y="107328"/>
                        <a:pt x="686949" y="51411"/>
                        <a:pt x="826359" y="86264"/>
                      </a:cubicBezTo>
                      <a:cubicBezTo>
                        <a:pt x="889181" y="101970"/>
                        <a:pt x="862654" y="99354"/>
                        <a:pt x="912623" y="120769"/>
                      </a:cubicBezTo>
                      <a:cubicBezTo>
                        <a:pt x="920981" y="124351"/>
                        <a:pt x="929876" y="126520"/>
                        <a:pt x="938502" y="129396"/>
                      </a:cubicBezTo>
                      <a:cubicBezTo>
                        <a:pt x="979775" y="191305"/>
                        <a:pt x="958346" y="166492"/>
                        <a:pt x="998887" y="207034"/>
                      </a:cubicBezTo>
                      <a:cubicBezTo>
                        <a:pt x="996012" y="261668"/>
                        <a:pt x="997653" y="316728"/>
                        <a:pt x="990261" y="370936"/>
                      </a:cubicBezTo>
                      <a:cubicBezTo>
                        <a:pt x="988860" y="381209"/>
                        <a:pt x="980811" y="389988"/>
                        <a:pt x="973008" y="396815"/>
                      </a:cubicBezTo>
                      <a:cubicBezTo>
                        <a:pt x="950301" y="416683"/>
                        <a:pt x="924862" y="433393"/>
                        <a:pt x="895370" y="439947"/>
                      </a:cubicBezTo>
                      <a:cubicBezTo>
                        <a:pt x="878296" y="443741"/>
                        <a:pt x="860865" y="445698"/>
                        <a:pt x="843612" y="448573"/>
                      </a:cubicBezTo>
                      <a:cubicBezTo>
                        <a:pt x="764451" y="474961"/>
                        <a:pt x="887683" y="430851"/>
                        <a:pt x="783227" y="483079"/>
                      </a:cubicBezTo>
                      <a:cubicBezTo>
                        <a:pt x="766961" y="491212"/>
                        <a:pt x="731468" y="500332"/>
                        <a:pt x="731468" y="500332"/>
                      </a:cubicBezTo>
                      <a:lnTo>
                        <a:pt x="326027" y="491705"/>
                      </a:lnTo>
                      <a:cubicBezTo>
                        <a:pt x="57830" y="482126"/>
                        <a:pt x="218196" y="484517"/>
                        <a:pt x="196630" y="48307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4187682" y="4795812"/>
                  <a:ext cx="796288" cy="301924"/>
                </a:xfrm>
                <a:custGeom>
                  <a:avLst/>
                  <a:gdLst>
                    <a:gd name="connsiteX0" fmla="*/ 173248 w 796288"/>
                    <a:gd name="connsiteY0" fmla="*/ 276045 h 301924"/>
                    <a:gd name="connsiteX1" fmla="*/ 173248 w 796288"/>
                    <a:gd name="connsiteY1" fmla="*/ 276045 h 301924"/>
                    <a:gd name="connsiteX2" fmla="*/ 17972 w 796288"/>
                    <a:gd name="connsiteY2" fmla="*/ 155275 h 301924"/>
                    <a:gd name="connsiteX3" fmla="*/ 69731 w 796288"/>
                    <a:gd name="connsiteY3" fmla="*/ 120770 h 301924"/>
                    <a:gd name="connsiteX4" fmla="*/ 121489 w 796288"/>
                    <a:gd name="connsiteY4" fmla="*/ 103517 h 301924"/>
                    <a:gd name="connsiteX5" fmla="*/ 147369 w 796288"/>
                    <a:gd name="connsiteY5" fmla="*/ 94890 h 301924"/>
                    <a:gd name="connsiteX6" fmla="*/ 268138 w 796288"/>
                    <a:gd name="connsiteY6" fmla="*/ 77638 h 301924"/>
                    <a:gd name="connsiteX7" fmla="*/ 337150 w 796288"/>
                    <a:gd name="connsiteY7" fmla="*/ 60385 h 301924"/>
                    <a:gd name="connsiteX8" fmla="*/ 371655 w 796288"/>
                    <a:gd name="connsiteY8" fmla="*/ 43132 h 301924"/>
                    <a:gd name="connsiteX9" fmla="*/ 483799 w 796288"/>
                    <a:gd name="connsiteY9" fmla="*/ 25879 h 301924"/>
                    <a:gd name="connsiteX10" fmla="*/ 578689 w 796288"/>
                    <a:gd name="connsiteY10" fmla="*/ 0 h 301924"/>
                    <a:gd name="connsiteX11" fmla="*/ 621821 w 796288"/>
                    <a:gd name="connsiteY11" fmla="*/ 8626 h 301924"/>
                    <a:gd name="connsiteX12" fmla="*/ 690833 w 796288"/>
                    <a:gd name="connsiteY12" fmla="*/ 43132 h 301924"/>
                    <a:gd name="connsiteX13" fmla="*/ 716712 w 796288"/>
                    <a:gd name="connsiteY13" fmla="*/ 69011 h 301924"/>
                    <a:gd name="connsiteX14" fmla="*/ 759844 w 796288"/>
                    <a:gd name="connsiteY14" fmla="*/ 120770 h 301924"/>
                    <a:gd name="connsiteX15" fmla="*/ 785723 w 796288"/>
                    <a:gd name="connsiteY15" fmla="*/ 129396 h 301924"/>
                    <a:gd name="connsiteX16" fmla="*/ 785723 w 796288"/>
                    <a:gd name="connsiteY16" fmla="*/ 207034 h 301924"/>
                    <a:gd name="connsiteX17" fmla="*/ 759844 w 796288"/>
                    <a:gd name="connsiteY17" fmla="*/ 232913 h 301924"/>
                    <a:gd name="connsiteX18" fmla="*/ 742591 w 796288"/>
                    <a:gd name="connsiteY18" fmla="*/ 258792 h 301924"/>
                    <a:gd name="connsiteX19" fmla="*/ 716712 w 796288"/>
                    <a:gd name="connsiteY19" fmla="*/ 267419 h 301924"/>
                    <a:gd name="connsiteX20" fmla="*/ 682206 w 796288"/>
                    <a:gd name="connsiteY20" fmla="*/ 284671 h 301924"/>
                    <a:gd name="connsiteX21" fmla="*/ 604569 w 796288"/>
                    <a:gd name="connsiteY21" fmla="*/ 301924 h 301924"/>
                    <a:gd name="connsiteX22" fmla="*/ 259512 w 796288"/>
                    <a:gd name="connsiteY22" fmla="*/ 293298 h 301924"/>
                    <a:gd name="connsiteX23" fmla="*/ 207754 w 796288"/>
                    <a:gd name="connsiteY23" fmla="*/ 276045 h 301924"/>
                    <a:gd name="connsiteX24" fmla="*/ 173248 w 796288"/>
                    <a:gd name="connsiteY24" fmla="*/ 276045 h 301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96288" h="301924">
                      <a:moveTo>
                        <a:pt x="173248" y="276045"/>
                      </a:moveTo>
                      <a:lnTo>
                        <a:pt x="173248" y="276045"/>
                      </a:lnTo>
                      <a:cubicBezTo>
                        <a:pt x="80230" y="256462"/>
                        <a:pt x="-47535" y="286288"/>
                        <a:pt x="17972" y="155275"/>
                      </a:cubicBezTo>
                      <a:cubicBezTo>
                        <a:pt x="27245" y="136729"/>
                        <a:pt x="50060" y="127327"/>
                        <a:pt x="69731" y="120770"/>
                      </a:cubicBezTo>
                      <a:lnTo>
                        <a:pt x="121489" y="103517"/>
                      </a:lnTo>
                      <a:cubicBezTo>
                        <a:pt x="130116" y="100641"/>
                        <a:pt x="138367" y="96176"/>
                        <a:pt x="147369" y="94890"/>
                      </a:cubicBezTo>
                      <a:cubicBezTo>
                        <a:pt x="187625" y="89139"/>
                        <a:pt x="228687" y="87501"/>
                        <a:pt x="268138" y="77638"/>
                      </a:cubicBezTo>
                      <a:lnTo>
                        <a:pt x="337150" y="60385"/>
                      </a:lnTo>
                      <a:cubicBezTo>
                        <a:pt x="348652" y="54634"/>
                        <a:pt x="359614" y="47647"/>
                        <a:pt x="371655" y="43132"/>
                      </a:cubicBezTo>
                      <a:cubicBezTo>
                        <a:pt x="403114" y="31335"/>
                        <a:pt x="456549" y="28907"/>
                        <a:pt x="483799" y="25879"/>
                      </a:cubicBezTo>
                      <a:cubicBezTo>
                        <a:pt x="561631" y="6421"/>
                        <a:pt x="530315" y="16124"/>
                        <a:pt x="578689" y="0"/>
                      </a:cubicBezTo>
                      <a:cubicBezTo>
                        <a:pt x="593066" y="2875"/>
                        <a:pt x="607777" y="4413"/>
                        <a:pt x="621821" y="8626"/>
                      </a:cubicBezTo>
                      <a:cubicBezTo>
                        <a:pt x="646596" y="16058"/>
                        <a:pt x="670805" y="26442"/>
                        <a:pt x="690833" y="43132"/>
                      </a:cubicBezTo>
                      <a:cubicBezTo>
                        <a:pt x="700205" y="50942"/>
                        <a:pt x="708902" y="59639"/>
                        <a:pt x="716712" y="69011"/>
                      </a:cubicBezTo>
                      <a:cubicBezTo>
                        <a:pt x="736602" y="92879"/>
                        <a:pt x="731494" y="101870"/>
                        <a:pt x="759844" y="120770"/>
                      </a:cubicBezTo>
                      <a:cubicBezTo>
                        <a:pt x="767410" y="125814"/>
                        <a:pt x="777097" y="126521"/>
                        <a:pt x="785723" y="129396"/>
                      </a:cubicBezTo>
                      <a:cubicBezTo>
                        <a:pt x="796123" y="160594"/>
                        <a:pt x="803075" y="167993"/>
                        <a:pt x="785723" y="207034"/>
                      </a:cubicBezTo>
                      <a:cubicBezTo>
                        <a:pt x="780768" y="218182"/>
                        <a:pt x="767654" y="223541"/>
                        <a:pt x="759844" y="232913"/>
                      </a:cubicBezTo>
                      <a:cubicBezTo>
                        <a:pt x="753207" y="240878"/>
                        <a:pt x="750687" y="252315"/>
                        <a:pt x="742591" y="258792"/>
                      </a:cubicBezTo>
                      <a:cubicBezTo>
                        <a:pt x="735491" y="264472"/>
                        <a:pt x="725070" y="263837"/>
                        <a:pt x="716712" y="267419"/>
                      </a:cubicBezTo>
                      <a:cubicBezTo>
                        <a:pt x="704892" y="272485"/>
                        <a:pt x="694026" y="279605"/>
                        <a:pt x="682206" y="284671"/>
                      </a:cubicBezTo>
                      <a:cubicBezTo>
                        <a:pt x="655173" y="296256"/>
                        <a:pt x="635598" y="296753"/>
                        <a:pt x="604569" y="301924"/>
                      </a:cubicBezTo>
                      <a:cubicBezTo>
                        <a:pt x="489550" y="299049"/>
                        <a:pt x="374323" y="300786"/>
                        <a:pt x="259512" y="293298"/>
                      </a:cubicBezTo>
                      <a:cubicBezTo>
                        <a:pt x="241365" y="292114"/>
                        <a:pt x="207754" y="276045"/>
                        <a:pt x="207754" y="276045"/>
                      </a:cubicBezTo>
                      <a:lnTo>
                        <a:pt x="173248" y="2760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3003181" y="2986465"/>
                  <a:ext cx="1301400" cy="2034109"/>
                  <a:chOff x="3003181" y="2986465"/>
                  <a:chExt cx="1301400" cy="2034109"/>
                </a:xfrm>
              </p:grpSpPr>
              <p:cxnSp>
                <p:nvCxnSpPr>
                  <p:cNvPr id="3" name="Straight Connector 2"/>
                  <p:cNvCxnSpPr/>
                  <p:nvPr/>
                </p:nvCxnSpPr>
                <p:spPr>
                  <a:xfrm flipH="1">
                    <a:off x="3027872" y="3502324"/>
                    <a:ext cx="72000" cy="1080000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/>
                  <p:cNvCxnSpPr/>
                  <p:nvPr/>
                </p:nvCxnSpPr>
                <p:spPr>
                  <a:xfrm flipH="1">
                    <a:off x="3027872" y="4438324"/>
                    <a:ext cx="540000" cy="144000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 flipH="1" flipV="1">
                    <a:off x="3567872" y="4440022"/>
                    <a:ext cx="432000" cy="580552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 flipH="1">
                    <a:off x="4005036" y="4856672"/>
                    <a:ext cx="299545" cy="163902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3044785" y="4345607"/>
                    <a:ext cx="488920" cy="236717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flipH="1" flipV="1">
                    <a:off x="3533808" y="4353758"/>
                    <a:ext cx="205384" cy="610269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flipH="1">
                    <a:off x="3753746" y="4946774"/>
                    <a:ext cx="277405" cy="38820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H="1">
                    <a:off x="3213643" y="4025861"/>
                    <a:ext cx="488920" cy="236717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H="1" flipV="1">
                    <a:off x="3091540" y="3732158"/>
                    <a:ext cx="109641" cy="529555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Freeform 29"/>
                  <p:cNvSpPr/>
                  <p:nvPr/>
                </p:nvSpPr>
                <p:spPr>
                  <a:xfrm rot="18629595">
                    <a:off x="3677235" y="3933207"/>
                    <a:ext cx="238521" cy="43366"/>
                  </a:xfrm>
                  <a:custGeom>
                    <a:avLst/>
                    <a:gdLst>
                      <a:gd name="connsiteX0" fmla="*/ 0 w 238521"/>
                      <a:gd name="connsiteY0" fmla="*/ 0 h 43366"/>
                      <a:gd name="connsiteX1" fmla="*/ 232913 w 238521"/>
                      <a:gd name="connsiteY1" fmla="*/ 43132 h 43366"/>
                      <a:gd name="connsiteX2" fmla="*/ 163901 w 238521"/>
                      <a:gd name="connsiteY2" fmla="*/ 17253 h 43366"/>
                      <a:gd name="connsiteX3" fmla="*/ 138022 w 238521"/>
                      <a:gd name="connsiteY3" fmla="*/ 17253 h 4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8521" h="43366">
                        <a:moveTo>
                          <a:pt x="0" y="0"/>
                        </a:moveTo>
                        <a:cubicBezTo>
                          <a:pt x="102798" y="20128"/>
                          <a:pt x="205596" y="40257"/>
                          <a:pt x="232913" y="43132"/>
                        </a:cubicBezTo>
                        <a:cubicBezTo>
                          <a:pt x="260230" y="46007"/>
                          <a:pt x="179716" y="21566"/>
                          <a:pt x="163901" y="17253"/>
                        </a:cubicBezTo>
                        <a:cubicBezTo>
                          <a:pt x="148086" y="12940"/>
                          <a:pt x="143054" y="15096"/>
                          <a:pt x="138022" y="17253"/>
                        </a:cubicBezTo>
                      </a:path>
                    </a:pathLst>
                  </a:custGeom>
                  <a:noFill/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 flipH="1" flipV="1">
                    <a:off x="3091540" y="3732158"/>
                    <a:ext cx="219282" cy="502269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flipH="1">
                    <a:off x="3310822" y="4005094"/>
                    <a:ext cx="488920" cy="236717"/>
                  </a:xfrm>
                  <a:prstGeom prst="line">
                    <a:avLst/>
                  </a:prstGeom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Trapezoid 39"/>
                  <p:cNvSpPr/>
                  <p:nvPr/>
                </p:nvSpPr>
                <p:spPr>
                  <a:xfrm rot="9469591">
                    <a:off x="3830955" y="3769130"/>
                    <a:ext cx="148516" cy="278606"/>
                  </a:xfrm>
                  <a:prstGeom prst="trapezoid">
                    <a:avLst>
                      <a:gd name="adj" fmla="val 11875"/>
                    </a:avLst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 rot="17780233">
                    <a:off x="3766340" y="3885574"/>
                    <a:ext cx="238521" cy="45719"/>
                  </a:xfrm>
                  <a:custGeom>
                    <a:avLst/>
                    <a:gdLst>
                      <a:gd name="connsiteX0" fmla="*/ 0 w 238521"/>
                      <a:gd name="connsiteY0" fmla="*/ 0 h 43366"/>
                      <a:gd name="connsiteX1" fmla="*/ 232913 w 238521"/>
                      <a:gd name="connsiteY1" fmla="*/ 43132 h 43366"/>
                      <a:gd name="connsiteX2" fmla="*/ 163901 w 238521"/>
                      <a:gd name="connsiteY2" fmla="*/ 17253 h 43366"/>
                      <a:gd name="connsiteX3" fmla="*/ 138022 w 238521"/>
                      <a:gd name="connsiteY3" fmla="*/ 17253 h 4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8521" h="43366">
                        <a:moveTo>
                          <a:pt x="0" y="0"/>
                        </a:moveTo>
                        <a:cubicBezTo>
                          <a:pt x="102798" y="20128"/>
                          <a:pt x="205596" y="40257"/>
                          <a:pt x="232913" y="43132"/>
                        </a:cubicBezTo>
                        <a:cubicBezTo>
                          <a:pt x="260230" y="46007"/>
                          <a:pt x="179716" y="21566"/>
                          <a:pt x="163901" y="17253"/>
                        </a:cubicBezTo>
                        <a:cubicBezTo>
                          <a:pt x="148086" y="12940"/>
                          <a:pt x="143054" y="15096"/>
                          <a:pt x="138022" y="17253"/>
                        </a:cubicBezTo>
                      </a:path>
                    </a:pathLst>
                  </a:custGeom>
                  <a:noFill/>
                  <a:ln w="63500" cap="rnd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 rot="1805288">
                    <a:off x="3021181" y="3041397"/>
                    <a:ext cx="360000" cy="540000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635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Pie 38"/>
                  <p:cNvSpPr/>
                  <p:nvPr/>
                </p:nvSpPr>
                <p:spPr>
                  <a:xfrm rot="2316328">
                    <a:off x="3003181" y="2986465"/>
                    <a:ext cx="396000" cy="576000"/>
                  </a:xfrm>
                  <a:prstGeom prst="pie">
                    <a:avLst>
                      <a:gd name="adj1" fmla="val 8587572"/>
                      <a:gd name="adj2" fmla="val 20142479"/>
                    </a:avLst>
                  </a:prstGeom>
                  <a:solidFill>
                    <a:srgbClr val="FFC000"/>
                  </a:solidFill>
                  <a:ln w="63500">
                    <a:solidFill>
                      <a:srgbClr val="C898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44" name="Trapezoid 43"/>
              <p:cNvSpPr/>
              <p:nvPr/>
            </p:nvSpPr>
            <p:spPr>
              <a:xfrm rot="17818015">
                <a:off x="4128974" y="2786559"/>
                <a:ext cx="190092" cy="57246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0" name="Freeform 49"/>
            <p:cNvSpPr/>
            <p:nvPr/>
          </p:nvSpPr>
          <p:spPr>
            <a:xfrm>
              <a:off x="1055543" y="2201394"/>
              <a:ext cx="5801402" cy="2769080"/>
            </a:xfrm>
            <a:custGeom>
              <a:avLst/>
              <a:gdLst>
                <a:gd name="connsiteX0" fmla="*/ 1192851 w 5801402"/>
                <a:gd name="connsiteY0" fmla="*/ 793631 h 2769080"/>
                <a:gd name="connsiteX1" fmla="*/ 1192851 w 5801402"/>
                <a:gd name="connsiteY1" fmla="*/ 793631 h 2769080"/>
                <a:gd name="connsiteX2" fmla="*/ 1270489 w 5801402"/>
                <a:gd name="connsiteY2" fmla="*/ 802257 h 2769080"/>
                <a:gd name="connsiteX3" fmla="*/ 1417138 w 5801402"/>
                <a:gd name="connsiteY3" fmla="*/ 785004 h 2769080"/>
                <a:gd name="connsiteX4" fmla="*/ 1494776 w 5801402"/>
                <a:gd name="connsiteY4" fmla="*/ 733246 h 2769080"/>
                <a:gd name="connsiteX5" fmla="*/ 1520655 w 5801402"/>
                <a:gd name="connsiteY5" fmla="*/ 715993 h 2769080"/>
                <a:gd name="connsiteX6" fmla="*/ 1537908 w 5801402"/>
                <a:gd name="connsiteY6" fmla="*/ 690114 h 2769080"/>
                <a:gd name="connsiteX7" fmla="*/ 1598293 w 5801402"/>
                <a:gd name="connsiteY7" fmla="*/ 612476 h 2769080"/>
                <a:gd name="connsiteX8" fmla="*/ 1615545 w 5801402"/>
                <a:gd name="connsiteY8" fmla="*/ 577970 h 2769080"/>
                <a:gd name="connsiteX9" fmla="*/ 1650051 w 5801402"/>
                <a:gd name="connsiteY9" fmla="*/ 526212 h 2769080"/>
                <a:gd name="connsiteX10" fmla="*/ 1658678 w 5801402"/>
                <a:gd name="connsiteY10" fmla="*/ 500332 h 2769080"/>
                <a:gd name="connsiteX11" fmla="*/ 1684557 w 5801402"/>
                <a:gd name="connsiteY11" fmla="*/ 474453 h 2769080"/>
                <a:gd name="connsiteX12" fmla="*/ 1744942 w 5801402"/>
                <a:gd name="connsiteY12" fmla="*/ 396815 h 2769080"/>
                <a:gd name="connsiteX13" fmla="*/ 1796700 w 5801402"/>
                <a:gd name="connsiteY13" fmla="*/ 362310 h 2769080"/>
                <a:gd name="connsiteX14" fmla="*/ 1874338 w 5801402"/>
                <a:gd name="connsiteY14" fmla="*/ 336431 h 2769080"/>
                <a:gd name="connsiteX15" fmla="*/ 1900217 w 5801402"/>
                <a:gd name="connsiteY15" fmla="*/ 327804 h 2769080"/>
                <a:gd name="connsiteX16" fmla="*/ 1951976 w 5801402"/>
                <a:gd name="connsiteY16" fmla="*/ 301925 h 2769080"/>
                <a:gd name="connsiteX17" fmla="*/ 2012361 w 5801402"/>
                <a:gd name="connsiteY17" fmla="*/ 276046 h 2769080"/>
                <a:gd name="connsiteX18" fmla="*/ 2064119 w 5801402"/>
                <a:gd name="connsiteY18" fmla="*/ 241540 h 2769080"/>
                <a:gd name="connsiteX19" fmla="*/ 2107251 w 5801402"/>
                <a:gd name="connsiteY19" fmla="*/ 198408 h 2769080"/>
                <a:gd name="connsiteX20" fmla="*/ 2159010 w 5801402"/>
                <a:gd name="connsiteY20" fmla="*/ 163902 h 2769080"/>
                <a:gd name="connsiteX21" fmla="*/ 2193515 w 5801402"/>
                <a:gd name="connsiteY21" fmla="*/ 138023 h 2769080"/>
                <a:gd name="connsiteX22" fmla="*/ 2219395 w 5801402"/>
                <a:gd name="connsiteY22" fmla="*/ 129397 h 2769080"/>
                <a:gd name="connsiteX23" fmla="*/ 2253900 w 5801402"/>
                <a:gd name="connsiteY23" fmla="*/ 112144 h 2769080"/>
                <a:gd name="connsiteX24" fmla="*/ 2288406 w 5801402"/>
                <a:gd name="connsiteY24" fmla="*/ 86265 h 2769080"/>
                <a:gd name="connsiteX25" fmla="*/ 2357417 w 5801402"/>
                <a:gd name="connsiteY25" fmla="*/ 60385 h 2769080"/>
                <a:gd name="connsiteX26" fmla="*/ 2435055 w 5801402"/>
                <a:gd name="connsiteY26" fmla="*/ 43132 h 2769080"/>
                <a:gd name="connsiteX27" fmla="*/ 2460934 w 5801402"/>
                <a:gd name="connsiteY27" fmla="*/ 34506 h 2769080"/>
                <a:gd name="connsiteX28" fmla="*/ 2529945 w 5801402"/>
                <a:gd name="connsiteY28" fmla="*/ 17253 h 2769080"/>
                <a:gd name="connsiteX29" fmla="*/ 2590330 w 5801402"/>
                <a:gd name="connsiteY29" fmla="*/ 0 h 2769080"/>
                <a:gd name="connsiteX30" fmla="*/ 2676595 w 5801402"/>
                <a:gd name="connsiteY30" fmla="*/ 8627 h 2769080"/>
                <a:gd name="connsiteX31" fmla="*/ 2702474 w 5801402"/>
                <a:gd name="connsiteY31" fmla="*/ 17253 h 2769080"/>
                <a:gd name="connsiteX32" fmla="*/ 2780112 w 5801402"/>
                <a:gd name="connsiteY32" fmla="*/ 51759 h 2769080"/>
                <a:gd name="connsiteX33" fmla="*/ 2823244 w 5801402"/>
                <a:gd name="connsiteY33" fmla="*/ 77638 h 2769080"/>
                <a:gd name="connsiteX34" fmla="*/ 2935387 w 5801402"/>
                <a:gd name="connsiteY34" fmla="*/ 94891 h 2769080"/>
                <a:gd name="connsiteX35" fmla="*/ 3021651 w 5801402"/>
                <a:gd name="connsiteY35" fmla="*/ 120770 h 2769080"/>
                <a:gd name="connsiteX36" fmla="*/ 3047530 w 5801402"/>
                <a:gd name="connsiteY36" fmla="*/ 129397 h 2769080"/>
                <a:gd name="connsiteX37" fmla="*/ 3521983 w 5801402"/>
                <a:gd name="connsiteY37" fmla="*/ 138023 h 2769080"/>
                <a:gd name="connsiteX38" fmla="*/ 3556489 w 5801402"/>
                <a:gd name="connsiteY38" fmla="*/ 146649 h 2769080"/>
                <a:gd name="connsiteX39" fmla="*/ 3582368 w 5801402"/>
                <a:gd name="connsiteY39" fmla="*/ 163902 h 2769080"/>
                <a:gd name="connsiteX40" fmla="*/ 3668632 w 5801402"/>
                <a:gd name="connsiteY40" fmla="*/ 181155 h 2769080"/>
                <a:gd name="connsiteX41" fmla="*/ 3694512 w 5801402"/>
                <a:gd name="connsiteY41" fmla="*/ 189781 h 2769080"/>
                <a:gd name="connsiteX42" fmla="*/ 3737644 w 5801402"/>
                <a:gd name="connsiteY42" fmla="*/ 198408 h 2769080"/>
                <a:gd name="connsiteX43" fmla="*/ 3772149 w 5801402"/>
                <a:gd name="connsiteY43" fmla="*/ 215661 h 2769080"/>
                <a:gd name="connsiteX44" fmla="*/ 3798029 w 5801402"/>
                <a:gd name="connsiteY44" fmla="*/ 232914 h 2769080"/>
                <a:gd name="connsiteX45" fmla="*/ 3849787 w 5801402"/>
                <a:gd name="connsiteY45" fmla="*/ 250166 h 2769080"/>
                <a:gd name="connsiteX46" fmla="*/ 3892919 w 5801402"/>
                <a:gd name="connsiteY46" fmla="*/ 267419 h 2769080"/>
                <a:gd name="connsiteX47" fmla="*/ 3927425 w 5801402"/>
                <a:gd name="connsiteY47" fmla="*/ 284672 h 2769080"/>
                <a:gd name="connsiteX48" fmla="*/ 3953304 w 5801402"/>
                <a:gd name="connsiteY48" fmla="*/ 301925 h 2769080"/>
                <a:gd name="connsiteX49" fmla="*/ 4125832 w 5801402"/>
                <a:gd name="connsiteY49" fmla="*/ 327804 h 2769080"/>
                <a:gd name="connsiteX50" fmla="*/ 4574406 w 5801402"/>
                <a:gd name="connsiteY50" fmla="*/ 345057 h 2769080"/>
                <a:gd name="connsiteX51" fmla="*/ 4608912 w 5801402"/>
                <a:gd name="connsiteY51" fmla="*/ 362310 h 2769080"/>
                <a:gd name="connsiteX52" fmla="*/ 4721055 w 5801402"/>
                <a:gd name="connsiteY52" fmla="*/ 405442 h 2769080"/>
                <a:gd name="connsiteX53" fmla="*/ 4764187 w 5801402"/>
                <a:gd name="connsiteY53" fmla="*/ 457200 h 2769080"/>
                <a:gd name="connsiteX54" fmla="*/ 4790066 w 5801402"/>
                <a:gd name="connsiteY54" fmla="*/ 483080 h 2769080"/>
                <a:gd name="connsiteX55" fmla="*/ 4824572 w 5801402"/>
                <a:gd name="connsiteY55" fmla="*/ 543465 h 2769080"/>
                <a:gd name="connsiteX56" fmla="*/ 4893583 w 5801402"/>
                <a:gd name="connsiteY56" fmla="*/ 577970 h 2769080"/>
                <a:gd name="connsiteX57" fmla="*/ 4953968 w 5801402"/>
                <a:gd name="connsiteY57" fmla="*/ 612476 h 2769080"/>
                <a:gd name="connsiteX58" fmla="*/ 4988474 w 5801402"/>
                <a:gd name="connsiteY58" fmla="*/ 629729 h 2769080"/>
                <a:gd name="connsiteX59" fmla="*/ 5014353 w 5801402"/>
                <a:gd name="connsiteY59" fmla="*/ 646981 h 2769080"/>
                <a:gd name="connsiteX60" fmla="*/ 5066112 w 5801402"/>
                <a:gd name="connsiteY60" fmla="*/ 664234 h 2769080"/>
                <a:gd name="connsiteX61" fmla="*/ 5204134 w 5801402"/>
                <a:gd name="connsiteY61" fmla="*/ 698740 h 2769080"/>
                <a:gd name="connsiteX62" fmla="*/ 5230013 w 5801402"/>
                <a:gd name="connsiteY62" fmla="*/ 715993 h 2769080"/>
                <a:gd name="connsiteX63" fmla="*/ 5333530 w 5801402"/>
                <a:gd name="connsiteY63" fmla="*/ 741872 h 2769080"/>
                <a:gd name="connsiteX64" fmla="*/ 5419795 w 5801402"/>
                <a:gd name="connsiteY64" fmla="*/ 819510 h 2769080"/>
                <a:gd name="connsiteX65" fmla="*/ 5445674 w 5801402"/>
                <a:gd name="connsiteY65" fmla="*/ 854015 h 2769080"/>
                <a:gd name="connsiteX66" fmla="*/ 5471553 w 5801402"/>
                <a:gd name="connsiteY66" fmla="*/ 914400 h 2769080"/>
                <a:gd name="connsiteX67" fmla="*/ 5488806 w 5801402"/>
                <a:gd name="connsiteY67" fmla="*/ 940280 h 2769080"/>
                <a:gd name="connsiteX68" fmla="*/ 5523312 w 5801402"/>
                <a:gd name="connsiteY68" fmla="*/ 1061049 h 2769080"/>
                <a:gd name="connsiteX69" fmla="*/ 5549191 w 5801402"/>
                <a:gd name="connsiteY69" fmla="*/ 1095555 h 2769080"/>
                <a:gd name="connsiteX70" fmla="*/ 5557817 w 5801402"/>
                <a:gd name="connsiteY70" fmla="*/ 1121434 h 2769080"/>
                <a:gd name="connsiteX71" fmla="*/ 5566444 w 5801402"/>
                <a:gd name="connsiteY71" fmla="*/ 1155940 h 2769080"/>
                <a:gd name="connsiteX72" fmla="*/ 5600949 w 5801402"/>
                <a:gd name="connsiteY72" fmla="*/ 1207698 h 2769080"/>
                <a:gd name="connsiteX73" fmla="*/ 5635455 w 5801402"/>
                <a:gd name="connsiteY73" fmla="*/ 1259457 h 2769080"/>
                <a:gd name="connsiteX74" fmla="*/ 5661334 w 5801402"/>
                <a:gd name="connsiteY74" fmla="*/ 1285336 h 2769080"/>
                <a:gd name="connsiteX75" fmla="*/ 5687213 w 5801402"/>
                <a:gd name="connsiteY75" fmla="*/ 1345721 h 2769080"/>
                <a:gd name="connsiteX76" fmla="*/ 5704466 w 5801402"/>
                <a:gd name="connsiteY76" fmla="*/ 1397480 h 2769080"/>
                <a:gd name="connsiteX77" fmla="*/ 5738972 w 5801402"/>
                <a:gd name="connsiteY77" fmla="*/ 1449238 h 2769080"/>
                <a:gd name="connsiteX78" fmla="*/ 5756225 w 5801402"/>
                <a:gd name="connsiteY78" fmla="*/ 1475117 h 2769080"/>
                <a:gd name="connsiteX79" fmla="*/ 5764851 w 5801402"/>
                <a:gd name="connsiteY79" fmla="*/ 1509623 h 2769080"/>
                <a:gd name="connsiteX80" fmla="*/ 5773478 w 5801402"/>
                <a:gd name="connsiteY80" fmla="*/ 1552755 h 2769080"/>
                <a:gd name="connsiteX81" fmla="*/ 5790730 w 5801402"/>
                <a:gd name="connsiteY81" fmla="*/ 1578634 h 2769080"/>
                <a:gd name="connsiteX82" fmla="*/ 5790730 w 5801402"/>
                <a:gd name="connsiteY82" fmla="*/ 1768415 h 2769080"/>
                <a:gd name="connsiteX83" fmla="*/ 5782104 w 5801402"/>
                <a:gd name="connsiteY83" fmla="*/ 1794295 h 2769080"/>
                <a:gd name="connsiteX84" fmla="*/ 5764851 w 5801402"/>
                <a:gd name="connsiteY84" fmla="*/ 1889185 h 2769080"/>
                <a:gd name="connsiteX85" fmla="*/ 5747598 w 5801402"/>
                <a:gd name="connsiteY85" fmla="*/ 1915065 h 2769080"/>
                <a:gd name="connsiteX86" fmla="*/ 5738972 w 5801402"/>
                <a:gd name="connsiteY86" fmla="*/ 1958197 h 2769080"/>
                <a:gd name="connsiteX87" fmla="*/ 5704466 w 5801402"/>
                <a:gd name="connsiteY87" fmla="*/ 2009955 h 2769080"/>
                <a:gd name="connsiteX88" fmla="*/ 5678587 w 5801402"/>
                <a:gd name="connsiteY88" fmla="*/ 2096219 h 2769080"/>
                <a:gd name="connsiteX89" fmla="*/ 5600949 w 5801402"/>
                <a:gd name="connsiteY89" fmla="*/ 2208363 h 2769080"/>
                <a:gd name="connsiteX90" fmla="*/ 5575070 w 5801402"/>
                <a:gd name="connsiteY90" fmla="*/ 2225615 h 2769080"/>
                <a:gd name="connsiteX91" fmla="*/ 5540564 w 5801402"/>
                <a:gd name="connsiteY91" fmla="*/ 2268748 h 2769080"/>
                <a:gd name="connsiteX92" fmla="*/ 5523312 w 5801402"/>
                <a:gd name="connsiteY92" fmla="*/ 2303253 h 2769080"/>
                <a:gd name="connsiteX93" fmla="*/ 5506059 w 5801402"/>
                <a:gd name="connsiteY93" fmla="*/ 2329132 h 2769080"/>
                <a:gd name="connsiteX94" fmla="*/ 5488806 w 5801402"/>
                <a:gd name="connsiteY94" fmla="*/ 2363638 h 2769080"/>
                <a:gd name="connsiteX95" fmla="*/ 5462927 w 5801402"/>
                <a:gd name="connsiteY95" fmla="*/ 2389517 h 2769080"/>
                <a:gd name="connsiteX96" fmla="*/ 5419795 w 5801402"/>
                <a:gd name="connsiteY96" fmla="*/ 2441276 h 2769080"/>
                <a:gd name="connsiteX97" fmla="*/ 5393915 w 5801402"/>
                <a:gd name="connsiteY97" fmla="*/ 2475781 h 2769080"/>
                <a:gd name="connsiteX98" fmla="*/ 5273145 w 5801402"/>
                <a:gd name="connsiteY98" fmla="*/ 2562046 h 2769080"/>
                <a:gd name="connsiteX99" fmla="*/ 5195508 w 5801402"/>
                <a:gd name="connsiteY99" fmla="*/ 2587925 h 2769080"/>
                <a:gd name="connsiteX100" fmla="*/ 5169629 w 5801402"/>
                <a:gd name="connsiteY100" fmla="*/ 2596551 h 2769080"/>
                <a:gd name="connsiteX101" fmla="*/ 5109244 w 5801402"/>
                <a:gd name="connsiteY101" fmla="*/ 2622431 h 2769080"/>
                <a:gd name="connsiteX102" fmla="*/ 4979847 w 5801402"/>
                <a:gd name="connsiteY102" fmla="*/ 2656936 h 2769080"/>
                <a:gd name="connsiteX103" fmla="*/ 4953968 w 5801402"/>
                <a:gd name="connsiteY103" fmla="*/ 2665563 h 2769080"/>
                <a:gd name="connsiteX104" fmla="*/ 4876330 w 5801402"/>
                <a:gd name="connsiteY104" fmla="*/ 2682815 h 2769080"/>
                <a:gd name="connsiteX105" fmla="*/ 4815945 w 5801402"/>
                <a:gd name="connsiteY105" fmla="*/ 2700068 h 2769080"/>
                <a:gd name="connsiteX106" fmla="*/ 4703802 w 5801402"/>
                <a:gd name="connsiteY106" fmla="*/ 2717321 h 2769080"/>
                <a:gd name="connsiteX107" fmla="*/ 4669296 w 5801402"/>
                <a:gd name="connsiteY107" fmla="*/ 2725948 h 2769080"/>
                <a:gd name="connsiteX108" fmla="*/ 4401878 w 5801402"/>
                <a:gd name="connsiteY108" fmla="*/ 2734574 h 2769080"/>
                <a:gd name="connsiteX109" fmla="*/ 4298361 w 5801402"/>
                <a:gd name="connsiteY109" fmla="*/ 2751827 h 2769080"/>
                <a:gd name="connsiteX110" fmla="*/ 4082700 w 5801402"/>
                <a:gd name="connsiteY110" fmla="*/ 2743200 h 2769080"/>
                <a:gd name="connsiteX111" fmla="*/ 4013689 w 5801402"/>
                <a:gd name="connsiteY111" fmla="*/ 2725948 h 2769080"/>
                <a:gd name="connsiteX112" fmla="*/ 3979183 w 5801402"/>
                <a:gd name="connsiteY112" fmla="*/ 2708695 h 2769080"/>
                <a:gd name="connsiteX113" fmla="*/ 3789402 w 5801402"/>
                <a:gd name="connsiteY113" fmla="*/ 2700068 h 2769080"/>
                <a:gd name="connsiteX114" fmla="*/ 3677259 w 5801402"/>
                <a:gd name="connsiteY114" fmla="*/ 2691442 h 2769080"/>
                <a:gd name="connsiteX115" fmla="*/ 3323576 w 5801402"/>
                <a:gd name="connsiteY115" fmla="*/ 2674189 h 2769080"/>
                <a:gd name="connsiteX116" fmla="*/ 2849123 w 5801402"/>
                <a:gd name="connsiteY116" fmla="*/ 2665563 h 2769080"/>
                <a:gd name="connsiteX117" fmla="*/ 2348791 w 5801402"/>
                <a:gd name="connsiteY117" fmla="*/ 2674189 h 2769080"/>
                <a:gd name="connsiteX118" fmla="*/ 2314285 w 5801402"/>
                <a:gd name="connsiteY118" fmla="*/ 2682815 h 2769080"/>
                <a:gd name="connsiteX119" fmla="*/ 2271153 w 5801402"/>
                <a:gd name="connsiteY119" fmla="*/ 2691442 h 2769080"/>
                <a:gd name="connsiteX120" fmla="*/ 2219395 w 5801402"/>
                <a:gd name="connsiteY120" fmla="*/ 2717321 h 2769080"/>
                <a:gd name="connsiteX121" fmla="*/ 2193515 w 5801402"/>
                <a:gd name="connsiteY121" fmla="*/ 2734574 h 2769080"/>
                <a:gd name="connsiteX122" fmla="*/ 2141757 w 5801402"/>
                <a:gd name="connsiteY122" fmla="*/ 2751827 h 2769080"/>
                <a:gd name="connsiteX123" fmla="*/ 2115878 w 5801402"/>
                <a:gd name="connsiteY123" fmla="*/ 2760453 h 2769080"/>
                <a:gd name="connsiteX124" fmla="*/ 2055493 w 5801402"/>
                <a:gd name="connsiteY124" fmla="*/ 2769080 h 2769080"/>
                <a:gd name="connsiteX125" fmla="*/ 1606919 w 5801402"/>
                <a:gd name="connsiteY125" fmla="*/ 2760453 h 2769080"/>
                <a:gd name="connsiteX126" fmla="*/ 1537908 w 5801402"/>
                <a:gd name="connsiteY126" fmla="*/ 2743200 h 2769080"/>
                <a:gd name="connsiteX127" fmla="*/ 1425764 w 5801402"/>
                <a:gd name="connsiteY127" fmla="*/ 2734574 h 2769080"/>
                <a:gd name="connsiteX128" fmla="*/ 1356753 w 5801402"/>
                <a:gd name="connsiteY128" fmla="*/ 2725948 h 2769080"/>
                <a:gd name="connsiteX129" fmla="*/ 1296368 w 5801402"/>
                <a:gd name="connsiteY129" fmla="*/ 2700068 h 2769080"/>
                <a:gd name="connsiteX130" fmla="*/ 1261862 w 5801402"/>
                <a:gd name="connsiteY130" fmla="*/ 2691442 h 2769080"/>
                <a:gd name="connsiteX131" fmla="*/ 1192851 w 5801402"/>
                <a:gd name="connsiteY131" fmla="*/ 2665563 h 2769080"/>
                <a:gd name="connsiteX132" fmla="*/ 1072081 w 5801402"/>
                <a:gd name="connsiteY132" fmla="*/ 2639683 h 2769080"/>
                <a:gd name="connsiteX133" fmla="*/ 994444 w 5801402"/>
                <a:gd name="connsiteY133" fmla="*/ 2613804 h 2769080"/>
                <a:gd name="connsiteX134" fmla="*/ 959938 w 5801402"/>
                <a:gd name="connsiteY134" fmla="*/ 2605178 h 2769080"/>
                <a:gd name="connsiteX135" fmla="*/ 908179 w 5801402"/>
                <a:gd name="connsiteY135" fmla="*/ 2587925 h 2769080"/>
                <a:gd name="connsiteX136" fmla="*/ 882300 w 5801402"/>
                <a:gd name="connsiteY136" fmla="*/ 2579298 h 2769080"/>
                <a:gd name="connsiteX137" fmla="*/ 589002 w 5801402"/>
                <a:gd name="connsiteY137" fmla="*/ 2570672 h 2769080"/>
                <a:gd name="connsiteX138" fmla="*/ 563123 w 5801402"/>
                <a:gd name="connsiteY138" fmla="*/ 2562046 h 2769080"/>
                <a:gd name="connsiteX139" fmla="*/ 338836 w 5801402"/>
                <a:gd name="connsiteY139" fmla="*/ 2544793 h 2769080"/>
                <a:gd name="connsiteX140" fmla="*/ 295704 w 5801402"/>
                <a:gd name="connsiteY140" fmla="*/ 2536166 h 2769080"/>
                <a:gd name="connsiteX141" fmla="*/ 269825 w 5801402"/>
                <a:gd name="connsiteY141" fmla="*/ 2527540 h 2769080"/>
                <a:gd name="connsiteX142" fmla="*/ 183561 w 5801402"/>
                <a:gd name="connsiteY142" fmla="*/ 2518914 h 2769080"/>
                <a:gd name="connsiteX143" fmla="*/ 97296 w 5801402"/>
                <a:gd name="connsiteY143" fmla="*/ 2501661 h 2769080"/>
                <a:gd name="connsiteX144" fmla="*/ 54164 w 5801402"/>
                <a:gd name="connsiteY144" fmla="*/ 2493034 h 2769080"/>
                <a:gd name="connsiteX145" fmla="*/ 19659 w 5801402"/>
                <a:gd name="connsiteY145" fmla="*/ 2441276 h 2769080"/>
                <a:gd name="connsiteX146" fmla="*/ 2406 w 5801402"/>
                <a:gd name="connsiteY146" fmla="*/ 2320506 h 2769080"/>
                <a:gd name="connsiteX147" fmla="*/ 28285 w 5801402"/>
                <a:gd name="connsiteY147" fmla="*/ 2078966 h 2769080"/>
                <a:gd name="connsiteX148" fmla="*/ 54164 w 5801402"/>
                <a:gd name="connsiteY148" fmla="*/ 2035834 h 2769080"/>
                <a:gd name="connsiteX149" fmla="*/ 97296 w 5801402"/>
                <a:gd name="connsiteY149" fmla="*/ 1949570 h 2769080"/>
                <a:gd name="connsiteX150" fmla="*/ 114549 w 5801402"/>
                <a:gd name="connsiteY150" fmla="*/ 1923691 h 2769080"/>
                <a:gd name="connsiteX151" fmla="*/ 131802 w 5801402"/>
                <a:gd name="connsiteY151" fmla="*/ 1897812 h 2769080"/>
                <a:gd name="connsiteX152" fmla="*/ 140429 w 5801402"/>
                <a:gd name="connsiteY152" fmla="*/ 1828800 h 2769080"/>
                <a:gd name="connsiteX153" fmla="*/ 174934 w 5801402"/>
                <a:gd name="connsiteY153" fmla="*/ 1475117 h 2769080"/>
                <a:gd name="connsiteX154" fmla="*/ 192187 w 5801402"/>
                <a:gd name="connsiteY154" fmla="*/ 1449238 h 2769080"/>
                <a:gd name="connsiteX155" fmla="*/ 243945 w 5801402"/>
                <a:gd name="connsiteY155" fmla="*/ 1388853 h 2769080"/>
                <a:gd name="connsiteX156" fmla="*/ 252572 w 5801402"/>
                <a:gd name="connsiteY156" fmla="*/ 1362974 h 2769080"/>
                <a:gd name="connsiteX157" fmla="*/ 338836 w 5801402"/>
                <a:gd name="connsiteY157" fmla="*/ 1293963 h 2769080"/>
                <a:gd name="connsiteX158" fmla="*/ 373342 w 5801402"/>
                <a:gd name="connsiteY158" fmla="*/ 1268083 h 2769080"/>
                <a:gd name="connsiteX159" fmla="*/ 433727 w 5801402"/>
                <a:gd name="connsiteY159" fmla="*/ 1216325 h 2769080"/>
                <a:gd name="connsiteX160" fmla="*/ 494112 w 5801402"/>
                <a:gd name="connsiteY160" fmla="*/ 1190446 h 2769080"/>
                <a:gd name="connsiteX161" fmla="*/ 563123 w 5801402"/>
                <a:gd name="connsiteY161" fmla="*/ 1155940 h 2769080"/>
                <a:gd name="connsiteX162" fmla="*/ 614881 w 5801402"/>
                <a:gd name="connsiteY162" fmla="*/ 1121434 h 2769080"/>
                <a:gd name="connsiteX163" fmla="*/ 640761 w 5801402"/>
                <a:gd name="connsiteY163" fmla="*/ 1104181 h 2769080"/>
                <a:gd name="connsiteX164" fmla="*/ 675266 w 5801402"/>
                <a:gd name="connsiteY164" fmla="*/ 1086929 h 2769080"/>
                <a:gd name="connsiteX165" fmla="*/ 727025 w 5801402"/>
                <a:gd name="connsiteY165" fmla="*/ 1061049 h 2769080"/>
                <a:gd name="connsiteX166" fmla="*/ 813289 w 5801402"/>
                <a:gd name="connsiteY166" fmla="*/ 1017917 h 2769080"/>
                <a:gd name="connsiteX167" fmla="*/ 839168 w 5801402"/>
                <a:gd name="connsiteY167" fmla="*/ 1000665 h 2769080"/>
                <a:gd name="connsiteX168" fmla="*/ 925432 w 5801402"/>
                <a:gd name="connsiteY168" fmla="*/ 966159 h 2769080"/>
                <a:gd name="connsiteX169" fmla="*/ 977191 w 5801402"/>
                <a:gd name="connsiteY169" fmla="*/ 931653 h 2769080"/>
                <a:gd name="connsiteX170" fmla="*/ 1063455 w 5801402"/>
                <a:gd name="connsiteY170" fmla="*/ 871268 h 2769080"/>
                <a:gd name="connsiteX171" fmla="*/ 1089334 w 5801402"/>
                <a:gd name="connsiteY171" fmla="*/ 862642 h 2769080"/>
                <a:gd name="connsiteX172" fmla="*/ 1115213 w 5801402"/>
                <a:gd name="connsiteY172" fmla="*/ 836763 h 2769080"/>
                <a:gd name="connsiteX173" fmla="*/ 1141093 w 5801402"/>
                <a:gd name="connsiteY173" fmla="*/ 828136 h 2769080"/>
                <a:gd name="connsiteX174" fmla="*/ 1175598 w 5801402"/>
                <a:gd name="connsiteY174" fmla="*/ 810883 h 2769080"/>
                <a:gd name="connsiteX175" fmla="*/ 1192851 w 5801402"/>
                <a:gd name="connsiteY175" fmla="*/ 793631 h 276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5801402" h="2769080">
                  <a:moveTo>
                    <a:pt x="1192851" y="793631"/>
                  </a:moveTo>
                  <a:lnTo>
                    <a:pt x="1192851" y="793631"/>
                  </a:lnTo>
                  <a:cubicBezTo>
                    <a:pt x="1218730" y="796506"/>
                    <a:pt x="1244450" y="802257"/>
                    <a:pt x="1270489" y="802257"/>
                  </a:cubicBezTo>
                  <a:cubicBezTo>
                    <a:pt x="1339403" y="802257"/>
                    <a:pt x="1360893" y="796254"/>
                    <a:pt x="1417138" y="785004"/>
                  </a:cubicBezTo>
                  <a:lnTo>
                    <a:pt x="1494776" y="733246"/>
                  </a:lnTo>
                  <a:lnTo>
                    <a:pt x="1520655" y="715993"/>
                  </a:lnTo>
                  <a:cubicBezTo>
                    <a:pt x="1526406" y="707367"/>
                    <a:pt x="1531271" y="698079"/>
                    <a:pt x="1537908" y="690114"/>
                  </a:cubicBezTo>
                  <a:cubicBezTo>
                    <a:pt x="1573402" y="647521"/>
                    <a:pt x="1565598" y="677870"/>
                    <a:pt x="1598293" y="612476"/>
                  </a:cubicBezTo>
                  <a:cubicBezTo>
                    <a:pt x="1604044" y="600974"/>
                    <a:pt x="1608929" y="588997"/>
                    <a:pt x="1615545" y="577970"/>
                  </a:cubicBezTo>
                  <a:cubicBezTo>
                    <a:pt x="1626213" y="560190"/>
                    <a:pt x="1643494" y="545883"/>
                    <a:pt x="1650051" y="526212"/>
                  </a:cubicBezTo>
                  <a:cubicBezTo>
                    <a:pt x="1652927" y="517585"/>
                    <a:pt x="1653634" y="507898"/>
                    <a:pt x="1658678" y="500332"/>
                  </a:cubicBezTo>
                  <a:cubicBezTo>
                    <a:pt x="1665445" y="490181"/>
                    <a:pt x="1677067" y="484083"/>
                    <a:pt x="1684557" y="474453"/>
                  </a:cubicBezTo>
                  <a:cubicBezTo>
                    <a:pt x="1713096" y="437760"/>
                    <a:pt x="1711892" y="422520"/>
                    <a:pt x="1744942" y="396815"/>
                  </a:cubicBezTo>
                  <a:cubicBezTo>
                    <a:pt x="1761309" y="384085"/>
                    <a:pt x="1777029" y="368867"/>
                    <a:pt x="1796700" y="362310"/>
                  </a:cubicBezTo>
                  <a:lnTo>
                    <a:pt x="1874338" y="336431"/>
                  </a:lnTo>
                  <a:cubicBezTo>
                    <a:pt x="1882964" y="333555"/>
                    <a:pt x="1892651" y="332848"/>
                    <a:pt x="1900217" y="327804"/>
                  </a:cubicBezTo>
                  <a:cubicBezTo>
                    <a:pt x="1949953" y="294646"/>
                    <a:pt x="1901972" y="323355"/>
                    <a:pt x="1951976" y="301925"/>
                  </a:cubicBezTo>
                  <a:cubicBezTo>
                    <a:pt x="2026594" y="269946"/>
                    <a:pt x="1951667" y="296276"/>
                    <a:pt x="2012361" y="276046"/>
                  </a:cubicBezTo>
                  <a:cubicBezTo>
                    <a:pt x="2029614" y="264544"/>
                    <a:pt x="2052617" y="258793"/>
                    <a:pt x="2064119" y="241540"/>
                  </a:cubicBezTo>
                  <a:cubicBezTo>
                    <a:pt x="2095749" y="194095"/>
                    <a:pt x="2064119" y="234351"/>
                    <a:pt x="2107251" y="198408"/>
                  </a:cubicBezTo>
                  <a:cubicBezTo>
                    <a:pt x="2150329" y="162509"/>
                    <a:pt x="2113529" y="179063"/>
                    <a:pt x="2159010" y="163902"/>
                  </a:cubicBezTo>
                  <a:cubicBezTo>
                    <a:pt x="2170512" y="155276"/>
                    <a:pt x="2181032" y="145156"/>
                    <a:pt x="2193515" y="138023"/>
                  </a:cubicBezTo>
                  <a:cubicBezTo>
                    <a:pt x="2201410" y="133512"/>
                    <a:pt x="2211037" y="132979"/>
                    <a:pt x="2219395" y="129397"/>
                  </a:cubicBezTo>
                  <a:cubicBezTo>
                    <a:pt x="2231215" y="124332"/>
                    <a:pt x="2242995" y="118959"/>
                    <a:pt x="2253900" y="112144"/>
                  </a:cubicBezTo>
                  <a:cubicBezTo>
                    <a:pt x="2266092" y="104524"/>
                    <a:pt x="2275838" y="93247"/>
                    <a:pt x="2288406" y="86265"/>
                  </a:cubicBezTo>
                  <a:cubicBezTo>
                    <a:pt x="2294878" y="82670"/>
                    <a:pt x="2343333" y="63906"/>
                    <a:pt x="2357417" y="60385"/>
                  </a:cubicBezTo>
                  <a:cubicBezTo>
                    <a:pt x="2428613" y="42586"/>
                    <a:pt x="2373032" y="60853"/>
                    <a:pt x="2435055" y="43132"/>
                  </a:cubicBezTo>
                  <a:cubicBezTo>
                    <a:pt x="2443798" y="40634"/>
                    <a:pt x="2452161" y="36898"/>
                    <a:pt x="2460934" y="34506"/>
                  </a:cubicBezTo>
                  <a:cubicBezTo>
                    <a:pt x="2483810" y="28267"/>
                    <a:pt x="2507450" y="24751"/>
                    <a:pt x="2529945" y="17253"/>
                  </a:cubicBezTo>
                  <a:cubicBezTo>
                    <a:pt x="2567072" y="4878"/>
                    <a:pt x="2547003" y="10833"/>
                    <a:pt x="2590330" y="0"/>
                  </a:cubicBezTo>
                  <a:cubicBezTo>
                    <a:pt x="2619085" y="2876"/>
                    <a:pt x="2648033" y="4233"/>
                    <a:pt x="2676595" y="8627"/>
                  </a:cubicBezTo>
                  <a:cubicBezTo>
                    <a:pt x="2685582" y="10010"/>
                    <a:pt x="2693960" y="14060"/>
                    <a:pt x="2702474" y="17253"/>
                  </a:cubicBezTo>
                  <a:cubicBezTo>
                    <a:pt x="2732003" y="28326"/>
                    <a:pt x="2752968" y="36679"/>
                    <a:pt x="2780112" y="51759"/>
                  </a:cubicBezTo>
                  <a:cubicBezTo>
                    <a:pt x="2794769" y="59902"/>
                    <a:pt x="2807677" y="71411"/>
                    <a:pt x="2823244" y="77638"/>
                  </a:cubicBezTo>
                  <a:cubicBezTo>
                    <a:pt x="2841211" y="84825"/>
                    <a:pt x="2927559" y="93913"/>
                    <a:pt x="2935387" y="94891"/>
                  </a:cubicBezTo>
                  <a:cubicBezTo>
                    <a:pt x="2982595" y="126364"/>
                    <a:pt x="2942351" y="104910"/>
                    <a:pt x="3021651" y="120770"/>
                  </a:cubicBezTo>
                  <a:cubicBezTo>
                    <a:pt x="3030567" y="122553"/>
                    <a:pt x="3038442" y="129084"/>
                    <a:pt x="3047530" y="129397"/>
                  </a:cubicBezTo>
                  <a:cubicBezTo>
                    <a:pt x="3205613" y="134848"/>
                    <a:pt x="3363832" y="135148"/>
                    <a:pt x="3521983" y="138023"/>
                  </a:cubicBezTo>
                  <a:cubicBezTo>
                    <a:pt x="3533485" y="140898"/>
                    <a:pt x="3545592" y="141979"/>
                    <a:pt x="3556489" y="146649"/>
                  </a:cubicBezTo>
                  <a:cubicBezTo>
                    <a:pt x="3566018" y="150733"/>
                    <a:pt x="3572459" y="160853"/>
                    <a:pt x="3582368" y="163902"/>
                  </a:cubicBezTo>
                  <a:cubicBezTo>
                    <a:pt x="3610395" y="172526"/>
                    <a:pt x="3640059" y="174561"/>
                    <a:pt x="3668632" y="181155"/>
                  </a:cubicBezTo>
                  <a:cubicBezTo>
                    <a:pt x="3677492" y="183200"/>
                    <a:pt x="3685690" y="187576"/>
                    <a:pt x="3694512" y="189781"/>
                  </a:cubicBezTo>
                  <a:cubicBezTo>
                    <a:pt x="3708736" y="193337"/>
                    <a:pt x="3723267" y="195532"/>
                    <a:pt x="3737644" y="198408"/>
                  </a:cubicBezTo>
                  <a:cubicBezTo>
                    <a:pt x="3749146" y="204159"/>
                    <a:pt x="3760984" y="209281"/>
                    <a:pt x="3772149" y="215661"/>
                  </a:cubicBezTo>
                  <a:cubicBezTo>
                    <a:pt x="3781151" y="220805"/>
                    <a:pt x="3788555" y="228703"/>
                    <a:pt x="3798029" y="232914"/>
                  </a:cubicBezTo>
                  <a:cubicBezTo>
                    <a:pt x="3814647" y="240300"/>
                    <a:pt x="3832902" y="243412"/>
                    <a:pt x="3849787" y="250166"/>
                  </a:cubicBezTo>
                  <a:cubicBezTo>
                    <a:pt x="3864164" y="255917"/>
                    <a:pt x="3878769" y="261130"/>
                    <a:pt x="3892919" y="267419"/>
                  </a:cubicBezTo>
                  <a:cubicBezTo>
                    <a:pt x="3904670" y="272642"/>
                    <a:pt x="3916260" y="278292"/>
                    <a:pt x="3927425" y="284672"/>
                  </a:cubicBezTo>
                  <a:cubicBezTo>
                    <a:pt x="3936427" y="289816"/>
                    <a:pt x="3943561" y="298382"/>
                    <a:pt x="3953304" y="301925"/>
                  </a:cubicBezTo>
                  <a:cubicBezTo>
                    <a:pt x="4011451" y="323070"/>
                    <a:pt x="4063601" y="323789"/>
                    <a:pt x="4125832" y="327804"/>
                  </a:cubicBezTo>
                  <a:cubicBezTo>
                    <a:pt x="4294699" y="338699"/>
                    <a:pt x="4390940" y="339498"/>
                    <a:pt x="4574406" y="345057"/>
                  </a:cubicBezTo>
                  <a:cubicBezTo>
                    <a:pt x="4585908" y="350808"/>
                    <a:pt x="4596910" y="357694"/>
                    <a:pt x="4608912" y="362310"/>
                  </a:cubicBezTo>
                  <a:cubicBezTo>
                    <a:pt x="4631504" y="370999"/>
                    <a:pt x="4693850" y="386010"/>
                    <a:pt x="4721055" y="405442"/>
                  </a:cubicBezTo>
                  <a:cubicBezTo>
                    <a:pt x="4752184" y="427677"/>
                    <a:pt x="4741935" y="430497"/>
                    <a:pt x="4764187" y="457200"/>
                  </a:cubicBezTo>
                  <a:cubicBezTo>
                    <a:pt x="4771997" y="466572"/>
                    <a:pt x="4782975" y="473153"/>
                    <a:pt x="4790066" y="483080"/>
                  </a:cubicBezTo>
                  <a:cubicBezTo>
                    <a:pt x="4806977" y="506756"/>
                    <a:pt x="4804200" y="523093"/>
                    <a:pt x="4824572" y="543465"/>
                  </a:cubicBezTo>
                  <a:cubicBezTo>
                    <a:pt x="4853898" y="572791"/>
                    <a:pt x="4857222" y="568880"/>
                    <a:pt x="4893583" y="577970"/>
                  </a:cubicBezTo>
                  <a:cubicBezTo>
                    <a:pt x="4997858" y="630107"/>
                    <a:pt x="4868617" y="563703"/>
                    <a:pt x="4953968" y="612476"/>
                  </a:cubicBezTo>
                  <a:cubicBezTo>
                    <a:pt x="4965133" y="618856"/>
                    <a:pt x="4977309" y="623349"/>
                    <a:pt x="4988474" y="629729"/>
                  </a:cubicBezTo>
                  <a:cubicBezTo>
                    <a:pt x="4997476" y="634873"/>
                    <a:pt x="5004879" y="642770"/>
                    <a:pt x="5014353" y="646981"/>
                  </a:cubicBezTo>
                  <a:cubicBezTo>
                    <a:pt x="5030972" y="654367"/>
                    <a:pt x="5048665" y="659102"/>
                    <a:pt x="5066112" y="664234"/>
                  </a:cubicBezTo>
                  <a:cubicBezTo>
                    <a:pt x="5150374" y="689018"/>
                    <a:pt x="5139932" y="685900"/>
                    <a:pt x="5204134" y="698740"/>
                  </a:cubicBezTo>
                  <a:cubicBezTo>
                    <a:pt x="5212760" y="704491"/>
                    <a:pt x="5220011" y="713265"/>
                    <a:pt x="5230013" y="715993"/>
                  </a:cubicBezTo>
                  <a:cubicBezTo>
                    <a:pt x="5328416" y="742830"/>
                    <a:pt x="5269065" y="705034"/>
                    <a:pt x="5333530" y="741872"/>
                  </a:cubicBezTo>
                  <a:cubicBezTo>
                    <a:pt x="5366110" y="760489"/>
                    <a:pt x="5398712" y="791400"/>
                    <a:pt x="5419795" y="819510"/>
                  </a:cubicBezTo>
                  <a:cubicBezTo>
                    <a:pt x="5428421" y="831012"/>
                    <a:pt x="5438054" y="841823"/>
                    <a:pt x="5445674" y="854015"/>
                  </a:cubicBezTo>
                  <a:cubicBezTo>
                    <a:pt x="5490550" y="925817"/>
                    <a:pt x="5442204" y="855701"/>
                    <a:pt x="5471553" y="914400"/>
                  </a:cubicBezTo>
                  <a:cubicBezTo>
                    <a:pt x="5476190" y="923673"/>
                    <a:pt x="5483055" y="931653"/>
                    <a:pt x="5488806" y="940280"/>
                  </a:cubicBezTo>
                  <a:cubicBezTo>
                    <a:pt x="5500435" y="998424"/>
                    <a:pt x="5496517" y="1018177"/>
                    <a:pt x="5523312" y="1061049"/>
                  </a:cubicBezTo>
                  <a:cubicBezTo>
                    <a:pt x="5530932" y="1073241"/>
                    <a:pt x="5540565" y="1084053"/>
                    <a:pt x="5549191" y="1095555"/>
                  </a:cubicBezTo>
                  <a:cubicBezTo>
                    <a:pt x="5552066" y="1104181"/>
                    <a:pt x="5555319" y="1112691"/>
                    <a:pt x="5557817" y="1121434"/>
                  </a:cubicBezTo>
                  <a:cubicBezTo>
                    <a:pt x="5561074" y="1132834"/>
                    <a:pt x="5561142" y="1145336"/>
                    <a:pt x="5566444" y="1155940"/>
                  </a:cubicBezTo>
                  <a:cubicBezTo>
                    <a:pt x="5575717" y="1174486"/>
                    <a:pt x="5589447" y="1190445"/>
                    <a:pt x="5600949" y="1207698"/>
                  </a:cubicBezTo>
                  <a:lnTo>
                    <a:pt x="5635455" y="1259457"/>
                  </a:lnTo>
                  <a:lnTo>
                    <a:pt x="5661334" y="1285336"/>
                  </a:lnTo>
                  <a:cubicBezTo>
                    <a:pt x="5689110" y="1368658"/>
                    <a:pt x="5644565" y="1239098"/>
                    <a:pt x="5687213" y="1345721"/>
                  </a:cubicBezTo>
                  <a:cubicBezTo>
                    <a:pt x="5693967" y="1362607"/>
                    <a:pt x="5694378" y="1382348"/>
                    <a:pt x="5704466" y="1397480"/>
                  </a:cubicBezTo>
                  <a:lnTo>
                    <a:pt x="5738972" y="1449238"/>
                  </a:lnTo>
                  <a:lnTo>
                    <a:pt x="5756225" y="1475117"/>
                  </a:lnTo>
                  <a:cubicBezTo>
                    <a:pt x="5759100" y="1486619"/>
                    <a:pt x="5762279" y="1498049"/>
                    <a:pt x="5764851" y="1509623"/>
                  </a:cubicBezTo>
                  <a:cubicBezTo>
                    <a:pt x="5768032" y="1523936"/>
                    <a:pt x="5768330" y="1539026"/>
                    <a:pt x="5773478" y="1552755"/>
                  </a:cubicBezTo>
                  <a:cubicBezTo>
                    <a:pt x="5777118" y="1562462"/>
                    <a:pt x="5784979" y="1570008"/>
                    <a:pt x="5790730" y="1578634"/>
                  </a:cubicBezTo>
                  <a:cubicBezTo>
                    <a:pt x="5805390" y="1666587"/>
                    <a:pt x="5804523" y="1637383"/>
                    <a:pt x="5790730" y="1768415"/>
                  </a:cubicBezTo>
                  <a:cubicBezTo>
                    <a:pt x="5789778" y="1777458"/>
                    <a:pt x="5784077" y="1785418"/>
                    <a:pt x="5782104" y="1794295"/>
                  </a:cubicBezTo>
                  <a:cubicBezTo>
                    <a:pt x="5780340" y="1802232"/>
                    <a:pt x="5769135" y="1877761"/>
                    <a:pt x="5764851" y="1889185"/>
                  </a:cubicBezTo>
                  <a:cubicBezTo>
                    <a:pt x="5761211" y="1898893"/>
                    <a:pt x="5753349" y="1906438"/>
                    <a:pt x="5747598" y="1915065"/>
                  </a:cubicBezTo>
                  <a:cubicBezTo>
                    <a:pt x="5744723" y="1929442"/>
                    <a:pt x="5745039" y="1944849"/>
                    <a:pt x="5738972" y="1958197"/>
                  </a:cubicBezTo>
                  <a:cubicBezTo>
                    <a:pt x="5730392" y="1977074"/>
                    <a:pt x="5704466" y="2009955"/>
                    <a:pt x="5704466" y="2009955"/>
                  </a:cubicBezTo>
                  <a:cubicBezTo>
                    <a:pt x="5699252" y="2030811"/>
                    <a:pt x="5687590" y="2081214"/>
                    <a:pt x="5678587" y="2096219"/>
                  </a:cubicBezTo>
                  <a:cubicBezTo>
                    <a:pt x="5652332" y="2139978"/>
                    <a:pt x="5638041" y="2167150"/>
                    <a:pt x="5600949" y="2208363"/>
                  </a:cubicBezTo>
                  <a:cubicBezTo>
                    <a:pt x="5594014" y="2216069"/>
                    <a:pt x="5582401" y="2218284"/>
                    <a:pt x="5575070" y="2225615"/>
                  </a:cubicBezTo>
                  <a:cubicBezTo>
                    <a:pt x="5562051" y="2238634"/>
                    <a:pt x="5550777" y="2253428"/>
                    <a:pt x="5540564" y="2268748"/>
                  </a:cubicBezTo>
                  <a:cubicBezTo>
                    <a:pt x="5533431" y="2279448"/>
                    <a:pt x="5529692" y="2292088"/>
                    <a:pt x="5523312" y="2303253"/>
                  </a:cubicBezTo>
                  <a:cubicBezTo>
                    <a:pt x="5518168" y="2312255"/>
                    <a:pt x="5511203" y="2320130"/>
                    <a:pt x="5506059" y="2329132"/>
                  </a:cubicBezTo>
                  <a:cubicBezTo>
                    <a:pt x="5499679" y="2340297"/>
                    <a:pt x="5496280" y="2353174"/>
                    <a:pt x="5488806" y="2363638"/>
                  </a:cubicBezTo>
                  <a:cubicBezTo>
                    <a:pt x="5481715" y="2373565"/>
                    <a:pt x="5471553" y="2380891"/>
                    <a:pt x="5462927" y="2389517"/>
                  </a:cubicBezTo>
                  <a:cubicBezTo>
                    <a:pt x="5446450" y="2438945"/>
                    <a:pt x="5466797" y="2394275"/>
                    <a:pt x="5419795" y="2441276"/>
                  </a:cubicBezTo>
                  <a:cubicBezTo>
                    <a:pt x="5409629" y="2451442"/>
                    <a:pt x="5403533" y="2465094"/>
                    <a:pt x="5393915" y="2475781"/>
                  </a:cubicBezTo>
                  <a:cubicBezTo>
                    <a:pt x="5352427" y="2521879"/>
                    <a:pt x="5333985" y="2541766"/>
                    <a:pt x="5273145" y="2562046"/>
                  </a:cubicBezTo>
                  <a:lnTo>
                    <a:pt x="5195508" y="2587925"/>
                  </a:lnTo>
                  <a:lnTo>
                    <a:pt x="5169629" y="2596551"/>
                  </a:lnTo>
                  <a:cubicBezTo>
                    <a:pt x="5128573" y="2623921"/>
                    <a:pt x="5159881" y="2607240"/>
                    <a:pt x="5109244" y="2622431"/>
                  </a:cubicBezTo>
                  <a:cubicBezTo>
                    <a:pt x="4944709" y="2671791"/>
                    <a:pt x="5202973" y="2601153"/>
                    <a:pt x="4979847" y="2656936"/>
                  </a:cubicBezTo>
                  <a:cubicBezTo>
                    <a:pt x="4971025" y="2659141"/>
                    <a:pt x="4962790" y="2663358"/>
                    <a:pt x="4953968" y="2665563"/>
                  </a:cubicBezTo>
                  <a:cubicBezTo>
                    <a:pt x="4928249" y="2671993"/>
                    <a:pt x="4902049" y="2676385"/>
                    <a:pt x="4876330" y="2682815"/>
                  </a:cubicBezTo>
                  <a:cubicBezTo>
                    <a:pt x="4810522" y="2699267"/>
                    <a:pt x="4896669" y="2683923"/>
                    <a:pt x="4815945" y="2700068"/>
                  </a:cubicBezTo>
                  <a:cubicBezTo>
                    <a:pt x="4732492" y="2716759"/>
                    <a:pt x="4795032" y="2700734"/>
                    <a:pt x="4703802" y="2717321"/>
                  </a:cubicBezTo>
                  <a:cubicBezTo>
                    <a:pt x="4692137" y="2719442"/>
                    <a:pt x="4681133" y="2725272"/>
                    <a:pt x="4669296" y="2725948"/>
                  </a:cubicBezTo>
                  <a:cubicBezTo>
                    <a:pt x="4580256" y="2731036"/>
                    <a:pt x="4491017" y="2731699"/>
                    <a:pt x="4401878" y="2734574"/>
                  </a:cubicBezTo>
                  <a:cubicBezTo>
                    <a:pt x="4377393" y="2739471"/>
                    <a:pt x="4319753" y="2751827"/>
                    <a:pt x="4298361" y="2751827"/>
                  </a:cubicBezTo>
                  <a:cubicBezTo>
                    <a:pt x="4226417" y="2751827"/>
                    <a:pt x="4154587" y="2746076"/>
                    <a:pt x="4082700" y="2743200"/>
                  </a:cubicBezTo>
                  <a:cubicBezTo>
                    <a:pt x="4059696" y="2737449"/>
                    <a:pt x="4034897" y="2736552"/>
                    <a:pt x="4013689" y="2725948"/>
                  </a:cubicBezTo>
                  <a:cubicBezTo>
                    <a:pt x="4002187" y="2720197"/>
                    <a:pt x="3991958" y="2710169"/>
                    <a:pt x="3979183" y="2708695"/>
                  </a:cubicBezTo>
                  <a:cubicBezTo>
                    <a:pt x="3916275" y="2701436"/>
                    <a:pt x="3852625" y="2703681"/>
                    <a:pt x="3789402" y="2700068"/>
                  </a:cubicBezTo>
                  <a:cubicBezTo>
                    <a:pt x="3751972" y="2697929"/>
                    <a:pt x="3714640" y="2694317"/>
                    <a:pt x="3677259" y="2691442"/>
                  </a:cubicBezTo>
                  <a:cubicBezTo>
                    <a:pt x="3528626" y="2666668"/>
                    <a:pt x="3628946" y="2680975"/>
                    <a:pt x="3323576" y="2674189"/>
                  </a:cubicBezTo>
                  <a:lnTo>
                    <a:pt x="2849123" y="2665563"/>
                  </a:lnTo>
                  <a:lnTo>
                    <a:pt x="2348791" y="2674189"/>
                  </a:lnTo>
                  <a:cubicBezTo>
                    <a:pt x="2336941" y="2674571"/>
                    <a:pt x="2325859" y="2680243"/>
                    <a:pt x="2314285" y="2682815"/>
                  </a:cubicBezTo>
                  <a:cubicBezTo>
                    <a:pt x="2299972" y="2685996"/>
                    <a:pt x="2285530" y="2688566"/>
                    <a:pt x="2271153" y="2691442"/>
                  </a:cubicBezTo>
                  <a:cubicBezTo>
                    <a:pt x="2196992" y="2740884"/>
                    <a:pt x="2290820" y="2681609"/>
                    <a:pt x="2219395" y="2717321"/>
                  </a:cubicBezTo>
                  <a:cubicBezTo>
                    <a:pt x="2210122" y="2721958"/>
                    <a:pt x="2202989" y="2730363"/>
                    <a:pt x="2193515" y="2734574"/>
                  </a:cubicBezTo>
                  <a:cubicBezTo>
                    <a:pt x="2176896" y="2741960"/>
                    <a:pt x="2159010" y="2746076"/>
                    <a:pt x="2141757" y="2751827"/>
                  </a:cubicBezTo>
                  <a:cubicBezTo>
                    <a:pt x="2133131" y="2754702"/>
                    <a:pt x="2124880" y="2759167"/>
                    <a:pt x="2115878" y="2760453"/>
                  </a:cubicBezTo>
                  <a:lnTo>
                    <a:pt x="2055493" y="2769080"/>
                  </a:lnTo>
                  <a:lnTo>
                    <a:pt x="1606919" y="2760453"/>
                  </a:lnTo>
                  <a:cubicBezTo>
                    <a:pt x="1501656" y="2756760"/>
                    <a:pt x="1610699" y="2752299"/>
                    <a:pt x="1537908" y="2743200"/>
                  </a:cubicBezTo>
                  <a:cubicBezTo>
                    <a:pt x="1500706" y="2738550"/>
                    <a:pt x="1463087" y="2738128"/>
                    <a:pt x="1425764" y="2734574"/>
                  </a:cubicBezTo>
                  <a:cubicBezTo>
                    <a:pt x="1402686" y="2732376"/>
                    <a:pt x="1379757" y="2728823"/>
                    <a:pt x="1356753" y="2725948"/>
                  </a:cubicBezTo>
                  <a:cubicBezTo>
                    <a:pt x="1257679" y="2701178"/>
                    <a:pt x="1379779" y="2735815"/>
                    <a:pt x="1296368" y="2700068"/>
                  </a:cubicBezTo>
                  <a:cubicBezTo>
                    <a:pt x="1285471" y="2695398"/>
                    <a:pt x="1273364" y="2694317"/>
                    <a:pt x="1261862" y="2691442"/>
                  </a:cubicBezTo>
                  <a:cubicBezTo>
                    <a:pt x="1216825" y="2661417"/>
                    <a:pt x="1255990" y="2682783"/>
                    <a:pt x="1192851" y="2665563"/>
                  </a:cubicBezTo>
                  <a:cubicBezTo>
                    <a:pt x="1088837" y="2637196"/>
                    <a:pt x="1197716" y="2655388"/>
                    <a:pt x="1072081" y="2639683"/>
                  </a:cubicBezTo>
                  <a:cubicBezTo>
                    <a:pt x="1046202" y="2631057"/>
                    <a:pt x="1020908" y="2620420"/>
                    <a:pt x="994444" y="2613804"/>
                  </a:cubicBezTo>
                  <a:cubicBezTo>
                    <a:pt x="982942" y="2610929"/>
                    <a:pt x="971294" y="2608585"/>
                    <a:pt x="959938" y="2605178"/>
                  </a:cubicBezTo>
                  <a:cubicBezTo>
                    <a:pt x="942519" y="2599952"/>
                    <a:pt x="925432" y="2593676"/>
                    <a:pt x="908179" y="2587925"/>
                  </a:cubicBezTo>
                  <a:cubicBezTo>
                    <a:pt x="899553" y="2585049"/>
                    <a:pt x="891389" y="2579565"/>
                    <a:pt x="882300" y="2579298"/>
                  </a:cubicBezTo>
                  <a:lnTo>
                    <a:pt x="589002" y="2570672"/>
                  </a:lnTo>
                  <a:cubicBezTo>
                    <a:pt x="580376" y="2567797"/>
                    <a:pt x="571944" y="2564251"/>
                    <a:pt x="563123" y="2562046"/>
                  </a:cubicBezTo>
                  <a:cubicBezTo>
                    <a:pt x="486007" y="2542767"/>
                    <a:pt x="430340" y="2549150"/>
                    <a:pt x="338836" y="2544793"/>
                  </a:cubicBezTo>
                  <a:cubicBezTo>
                    <a:pt x="324459" y="2541917"/>
                    <a:pt x="309928" y="2539722"/>
                    <a:pt x="295704" y="2536166"/>
                  </a:cubicBezTo>
                  <a:cubicBezTo>
                    <a:pt x="286883" y="2533961"/>
                    <a:pt x="278812" y="2528923"/>
                    <a:pt x="269825" y="2527540"/>
                  </a:cubicBezTo>
                  <a:cubicBezTo>
                    <a:pt x="241263" y="2523146"/>
                    <a:pt x="212316" y="2521789"/>
                    <a:pt x="183561" y="2518914"/>
                  </a:cubicBezTo>
                  <a:lnTo>
                    <a:pt x="97296" y="2501661"/>
                  </a:lnTo>
                  <a:lnTo>
                    <a:pt x="54164" y="2493034"/>
                  </a:lnTo>
                  <a:cubicBezTo>
                    <a:pt x="31426" y="2470296"/>
                    <a:pt x="25009" y="2471595"/>
                    <a:pt x="19659" y="2441276"/>
                  </a:cubicBezTo>
                  <a:cubicBezTo>
                    <a:pt x="12592" y="2401229"/>
                    <a:pt x="2406" y="2320506"/>
                    <a:pt x="2406" y="2320506"/>
                  </a:cubicBezTo>
                  <a:cubicBezTo>
                    <a:pt x="9238" y="2156530"/>
                    <a:pt x="-19424" y="2164842"/>
                    <a:pt x="28285" y="2078966"/>
                  </a:cubicBezTo>
                  <a:cubicBezTo>
                    <a:pt x="36428" y="2064309"/>
                    <a:pt x="45538" y="2050211"/>
                    <a:pt x="54164" y="2035834"/>
                  </a:cubicBezTo>
                  <a:cubicBezTo>
                    <a:pt x="67820" y="1981214"/>
                    <a:pt x="56215" y="2011192"/>
                    <a:pt x="97296" y="1949570"/>
                  </a:cubicBezTo>
                  <a:lnTo>
                    <a:pt x="114549" y="1923691"/>
                  </a:lnTo>
                  <a:lnTo>
                    <a:pt x="131802" y="1897812"/>
                  </a:lnTo>
                  <a:cubicBezTo>
                    <a:pt x="134678" y="1874808"/>
                    <a:pt x="139400" y="1851960"/>
                    <a:pt x="140429" y="1828800"/>
                  </a:cubicBezTo>
                  <a:cubicBezTo>
                    <a:pt x="157737" y="1439367"/>
                    <a:pt x="84077" y="1602318"/>
                    <a:pt x="174934" y="1475117"/>
                  </a:cubicBezTo>
                  <a:cubicBezTo>
                    <a:pt x="180960" y="1466681"/>
                    <a:pt x="186161" y="1457674"/>
                    <a:pt x="192187" y="1449238"/>
                  </a:cubicBezTo>
                  <a:cubicBezTo>
                    <a:pt x="219854" y="1410504"/>
                    <a:pt x="212593" y="1420205"/>
                    <a:pt x="243945" y="1388853"/>
                  </a:cubicBezTo>
                  <a:cubicBezTo>
                    <a:pt x="246821" y="1380227"/>
                    <a:pt x="247287" y="1370373"/>
                    <a:pt x="252572" y="1362974"/>
                  </a:cubicBezTo>
                  <a:cubicBezTo>
                    <a:pt x="278052" y="1327303"/>
                    <a:pt x="303740" y="1320286"/>
                    <a:pt x="338836" y="1293963"/>
                  </a:cubicBezTo>
                  <a:cubicBezTo>
                    <a:pt x="350338" y="1285336"/>
                    <a:pt x="362426" y="1277440"/>
                    <a:pt x="373342" y="1268083"/>
                  </a:cubicBezTo>
                  <a:cubicBezTo>
                    <a:pt x="401260" y="1244153"/>
                    <a:pt x="399040" y="1235245"/>
                    <a:pt x="433727" y="1216325"/>
                  </a:cubicBezTo>
                  <a:cubicBezTo>
                    <a:pt x="452952" y="1205839"/>
                    <a:pt x="474887" y="1200932"/>
                    <a:pt x="494112" y="1190446"/>
                  </a:cubicBezTo>
                  <a:cubicBezTo>
                    <a:pt x="568558" y="1149839"/>
                    <a:pt x="489554" y="1174331"/>
                    <a:pt x="563123" y="1155940"/>
                  </a:cubicBezTo>
                  <a:lnTo>
                    <a:pt x="614881" y="1121434"/>
                  </a:lnTo>
                  <a:cubicBezTo>
                    <a:pt x="623508" y="1115683"/>
                    <a:pt x="631488" y="1108818"/>
                    <a:pt x="640761" y="1104181"/>
                  </a:cubicBezTo>
                  <a:cubicBezTo>
                    <a:pt x="652263" y="1098430"/>
                    <a:pt x="664101" y="1093309"/>
                    <a:pt x="675266" y="1086929"/>
                  </a:cubicBezTo>
                  <a:cubicBezTo>
                    <a:pt x="722092" y="1060171"/>
                    <a:pt x="679573" y="1076867"/>
                    <a:pt x="727025" y="1061049"/>
                  </a:cubicBezTo>
                  <a:cubicBezTo>
                    <a:pt x="794876" y="1010160"/>
                    <a:pt x="724113" y="1057550"/>
                    <a:pt x="813289" y="1017917"/>
                  </a:cubicBezTo>
                  <a:cubicBezTo>
                    <a:pt x="822763" y="1013706"/>
                    <a:pt x="829755" y="1005010"/>
                    <a:pt x="839168" y="1000665"/>
                  </a:cubicBezTo>
                  <a:cubicBezTo>
                    <a:pt x="867287" y="987687"/>
                    <a:pt x="899664" y="983338"/>
                    <a:pt x="925432" y="966159"/>
                  </a:cubicBezTo>
                  <a:cubicBezTo>
                    <a:pt x="942685" y="954657"/>
                    <a:pt x="960603" y="944094"/>
                    <a:pt x="977191" y="931653"/>
                  </a:cubicBezTo>
                  <a:cubicBezTo>
                    <a:pt x="992939" y="919842"/>
                    <a:pt x="1050710" y="875516"/>
                    <a:pt x="1063455" y="871268"/>
                  </a:cubicBezTo>
                  <a:lnTo>
                    <a:pt x="1089334" y="862642"/>
                  </a:lnTo>
                  <a:cubicBezTo>
                    <a:pt x="1097960" y="854016"/>
                    <a:pt x="1105062" y="843530"/>
                    <a:pt x="1115213" y="836763"/>
                  </a:cubicBezTo>
                  <a:cubicBezTo>
                    <a:pt x="1122779" y="831719"/>
                    <a:pt x="1132735" y="831718"/>
                    <a:pt x="1141093" y="828136"/>
                  </a:cubicBezTo>
                  <a:cubicBezTo>
                    <a:pt x="1152913" y="823070"/>
                    <a:pt x="1163557" y="815398"/>
                    <a:pt x="1175598" y="810883"/>
                  </a:cubicBezTo>
                  <a:cubicBezTo>
                    <a:pt x="1200460" y="801560"/>
                    <a:pt x="1189976" y="796506"/>
                    <a:pt x="1192851" y="793631"/>
                  </a:cubicBezTo>
                  <a:close/>
                </a:path>
              </a:pathLst>
            </a:custGeom>
            <a:noFill/>
            <a:ln w="4032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542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33234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Caving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7163795" cy="7310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Three students are thinking about being in a cave.</a:t>
            </a:r>
          </a:p>
          <a:p>
            <a:r>
              <a:rPr lang="en-GB" dirty="0"/>
              <a:t>They wonder what the gravity is like</a:t>
            </a:r>
            <a:r>
              <a:rPr lang="en-GB" dirty="0" smtClean="0"/>
              <a:t>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51799" y="1918396"/>
            <a:ext cx="8004639" cy="3642037"/>
            <a:chOff x="614828" y="1921097"/>
            <a:chExt cx="8004639" cy="3642037"/>
          </a:xfrm>
        </p:grpSpPr>
        <p:sp>
          <p:nvSpPr>
            <p:cNvPr id="2" name="Rounded Rectangular Callout 1"/>
            <p:cNvSpPr/>
            <p:nvPr/>
          </p:nvSpPr>
          <p:spPr>
            <a:xfrm>
              <a:off x="614828" y="1921097"/>
              <a:ext cx="2997353" cy="1098981"/>
            </a:xfrm>
            <a:prstGeom prst="wedgeRoundRectCallout">
              <a:avLst>
                <a:gd name="adj1" fmla="val 54027"/>
                <a:gd name="adj2" fmla="val 98599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Ruby: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Gravity pulls you down towards the centre of the Earth.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941743" y="1934643"/>
              <a:ext cx="2392726" cy="1390448"/>
            </a:xfrm>
            <a:prstGeom prst="wedgeRoundRectCallout">
              <a:avLst>
                <a:gd name="adj1" fmla="val -79235"/>
                <a:gd name="adj2" fmla="val 51929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Sophie: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Gravity pulls you up towards the surface.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733087" y="4222049"/>
              <a:ext cx="2519271" cy="1341085"/>
            </a:xfrm>
            <a:prstGeom prst="wedgeRoundRectCallout">
              <a:avLst>
                <a:gd name="adj1" fmla="val 69743"/>
                <a:gd name="adj2" fmla="val -5075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Thomas: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Gravity pulls you to every surface. I think you float.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1727" y="3644034"/>
              <a:ext cx="3697740" cy="1916057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3835700" y="3085154"/>
              <a:ext cx="1260671" cy="1374083"/>
              <a:chOff x="200025" y="0"/>
              <a:chExt cx="913765" cy="95440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924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Caving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4073" y="845454"/>
            <a:ext cx="8127608" cy="3642037"/>
            <a:chOff x="670811" y="736109"/>
            <a:chExt cx="8127608" cy="3642037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0679" y="2462089"/>
              <a:ext cx="3697740" cy="1916057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3891683" y="1900166"/>
              <a:ext cx="1260671" cy="1374083"/>
              <a:chOff x="200025" y="0"/>
              <a:chExt cx="913765" cy="95440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670811" y="736109"/>
              <a:ext cx="2997353" cy="1098981"/>
            </a:xfrm>
            <a:prstGeom prst="wedgeRoundRectCallout">
              <a:avLst>
                <a:gd name="adj1" fmla="val 54027"/>
                <a:gd name="adj2" fmla="val 98599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Ruby: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Gravity pulls you down towards the centre of the Earth.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997726" y="749655"/>
              <a:ext cx="2392726" cy="1390448"/>
            </a:xfrm>
            <a:prstGeom prst="wedgeRoundRectCallout">
              <a:avLst>
                <a:gd name="adj1" fmla="val -79235"/>
                <a:gd name="adj2" fmla="val 51929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Sophie: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Gravity pulls you up towards the surface.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789070" y="3037061"/>
              <a:ext cx="2519271" cy="1341085"/>
            </a:xfrm>
            <a:prstGeom prst="wedgeRoundRectCallout">
              <a:avLst>
                <a:gd name="adj1" fmla="val 69743"/>
                <a:gd name="adj2" fmla="val -5075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Thomas: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Gravity pulls you to every surface. I think you float.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7189" y="4687306"/>
            <a:ext cx="8881377" cy="13962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spcAft>
                <a:spcPts val="1800"/>
              </a:spcAft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gravity in a cave?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 you think the other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students’ answers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silly?</a:t>
            </a:r>
          </a:p>
          <a:p>
            <a:pPr lvl="3">
              <a:spcAft>
                <a:spcPts val="600"/>
              </a:spcAft>
            </a:pPr>
            <a:r>
              <a:rPr lang="en-GB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</p:spTree>
    <p:extLst>
      <p:ext uri="{BB962C8B-B14F-4D97-AF65-F5344CB8AC3E}">
        <p14:creationId xmlns:p14="http://schemas.microsoft.com/office/powerpoint/2010/main" val="41686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149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2018-09-19T08:03:52Z</dcterms:created>
  <dcterms:modified xsi:type="dcterms:W3CDTF">2018-10-04T08:12:44Z</dcterms:modified>
</cp:coreProperties>
</file>