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51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A81A7-9F4E-40C8-96D9-821E01FEC000}" type="datetimeFigureOut">
              <a:rPr lang="en-GB" smtClean="0"/>
              <a:t>19/09/2018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6E0E7-0070-4AAF-BFCD-4C5AB49463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5555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A81A7-9F4E-40C8-96D9-821E01FEC000}" type="datetimeFigureOut">
              <a:rPr lang="en-GB" smtClean="0"/>
              <a:t>19/09/2018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6E0E7-0070-4AAF-BFCD-4C5AB49463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7433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A81A7-9F4E-40C8-96D9-821E01FEC000}" type="datetimeFigureOut">
              <a:rPr lang="en-GB" smtClean="0"/>
              <a:t>19/09/2018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6E0E7-0070-4AAF-BFCD-4C5AB49463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9684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A81A7-9F4E-40C8-96D9-821E01FEC000}" type="datetimeFigureOut">
              <a:rPr lang="en-GB" smtClean="0"/>
              <a:t>19/09/2018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6E0E7-0070-4AAF-BFCD-4C5AB49463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0066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A81A7-9F4E-40C8-96D9-821E01FEC000}" type="datetimeFigureOut">
              <a:rPr lang="en-GB" smtClean="0"/>
              <a:t>19/09/2018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6E0E7-0070-4AAF-BFCD-4C5AB49463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9197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A81A7-9F4E-40C8-96D9-821E01FEC000}" type="datetimeFigureOut">
              <a:rPr lang="en-GB" smtClean="0"/>
              <a:t>19/09/2018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6E0E7-0070-4AAF-BFCD-4C5AB49463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8016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A81A7-9F4E-40C8-96D9-821E01FEC000}" type="datetimeFigureOut">
              <a:rPr lang="en-GB" smtClean="0"/>
              <a:t>19/09/2018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6E0E7-0070-4AAF-BFCD-4C5AB49463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9225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A81A7-9F4E-40C8-96D9-821E01FEC000}" type="datetimeFigureOut">
              <a:rPr lang="en-GB" smtClean="0"/>
              <a:t>19/09/2018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6E0E7-0070-4AAF-BFCD-4C5AB49463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1828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A81A7-9F4E-40C8-96D9-821E01FEC000}" type="datetimeFigureOut">
              <a:rPr lang="en-GB" smtClean="0"/>
              <a:t>19/09/2018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6E0E7-0070-4AAF-BFCD-4C5AB49463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5272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A81A7-9F4E-40C8-96D9-821E01FEC000}" type="datetimeFigureOut">
              <a:rPr lang="en-GB" smtClean="0"/>
              <a:t>19/09/2018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6E0E7-0070-4AAF-BFCD-4C5AB49463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2704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A81A7-9F4E-40C8-96D9-821E01FEC000}" type="datetimeFigureOut">
              <a:rPr lang="en-GB" smtClean="0"/>
              <a:t>19/09/2018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6E0E7-0070-4AAF-BFCD-4C5AB49463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1324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7A81A7-9F4E-40C8-96D9-821E01FEC000}" type="datetimeFigureOut">
              <a:rPr lang="en-GB" smtClean="0"/>
              <a:t>19/09/2018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D6E0E7-0070-4AAF-BFCD-4C5AB49463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9022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Newton’s apple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276726" y="863126"/>
            <a:ext cx="8465637" cy="592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drawing shows an apple falling from a tree.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9315" y="1679760"/>
            <a:ext cx="3060457" cy="3798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06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Newton’s apple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2" y="863125"/>
            <a:ext cx="2794956" cy="2562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When is </a:t>
            </a:r>
            <a:r>
              <a:rPr lang="en-US" dirty="0"/>
              <a:t>gravity </a:t>
            </a:r>
            <a:r>
              <a:rPr lang="en-US" dirty="0" smtClean="0"/>
              <a:t>acting </a:t>
            </a:r>
            <a:r>
              <a:rPr lang="en-US" dirty="0" smtClean="0"/>
              <a:t>on </a:t>
            </a:r>
            <a:r>
              <a:rPr lang="en-US" dirty="0"/>
              <a:t>the apple?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3550805"/>
            <a:ext cx="3948545" cy="2536156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1022684" y="5546819"/>
            <a:ext cx="3383061" cy="54014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 2 only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22683" y="3561957"/>
            <a:ext cx="3383063" cy="54014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 only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22685" y="4221661"/>
            <a:ext cx="3383061" cy="54014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only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22683" y="4892623"/>
            <a:ext cx="3383061" cy="54014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only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0351" y="3639668"/>
            <a:ext cx="314036" cy="384721"/>
          </a:xfrm>
          <a:prstGeom prst="rect">
            <a:avLst/>
          </a:prstGeom>
          <a:solidFill>
            <a:srgbClr val="FAFAEA"/>
          </a:solidFill>
        </p:spPr>
        <p:txBody>
          <a:bodyPr wrap="square" rtlCol="0">
            <a:spAutoFit/>
          </a:bodyPr>
          <a:lstStyle/>
          <a:p>
            <a:r>
              <a:rPr lang="en-GB" sz="19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03073" y="4299371"/>
            <a:ext cx="314036" cy="384721"/>
          </a:xfrm>
          <a:prstGeom prst="rect">
            <a:avLst/>
          </a:prstGeom>
          <a:solidFill>
            <a:srgbClr val="FAFAEA"/>
          </a:solidFill>
        </p:spPr>
        <p:txBody>
          <a:bodyPr wrap="square" rtlCol="0">
            <a:spAutoFit/>
          </a:bodyPr>
          <a:lstStyle/>
          <a:p>
            <a:r>
              <a:rPr lang="en-GB" sz="1900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  <a:endParaRPr lang="en-GB" sz="19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00351" y="4970334"/>
            <a:ext cx="314036" cy="384721"/>
          </a:xfrm>
          <a:prstGeom prst="rect">
            <a:avLst/>
          </a:prstGeom>
          <a:solidFill>
            <a:srgbClr val="FAFAEA"/>
          </a:solidFill>
        </p:spPr>
        <p:txBody>
          <a:bodyPr wrap="square" rtlCol="0">
            <a:spAutoFit/>
          </a:bodyPr>
          <a:lstStyle/>
          <a:p>
            <a:r>
              <a:rPr lang="en-GB" sz="1900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  <a:endParaRPr lang="en-GB" sz="19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0351" y="5624529"/>
            <a:ext cx="314036" cy="384721"/>
          </a:xfrm>
          <a:prstGeom prst="rect">
            <a:avLst/>
          </a:prstGeom>
          <a:solidFill>
            <a:srgbClr val="FAFAEA"/>
          </a:solidFill>
        </p:spPr>
        <p:txBody>
          <a:bodyPr wrap="square" rtlCol="0">
            <a:spAutoFit/>
          </a:bodyPr>
          <a:lstStyle/>
          <a:p>
            <a:r>
              <a:rPr lang="en-GB" sz="1900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</a:t>
            </a:r>
            <a:endParaRPr lang="en-GB" sz="19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4741903" y="3532171"/>
            <a:ext cx="4000460" cy="1883827"/>
            <a:chOff x="457200" y="3566586"/>
            <a:chExt cx="8303472" cy="1883827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7200" y="3566586"/>
              <a:ext cx="8303472" cy="1883827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1602931" y="3570782"/>
              <a:ext cx="7139432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1 </a:t>
              </a:r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and </a:t>
              </a:r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3 only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602931" y="4247253"/>
              <a:ext cx="7139432" cy="504413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2 </a:t>
              </a:r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and </a:t>
              </a:r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3 only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602931" y="4910271"/>
              <a:ext cx="7139432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1</a:t>
              </a:r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2 and 3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4814210" y="3631284"/>
            <a:ext cx="314036" cy="384721"/>
          </a:xfrm>
          <a:prstGeom prst="rect">
            <a:avLst/>
          </a:prstGeom>
          <a:solidFill>
            <a:srgbClr val="FAFAEA"/>
          </a:solidFill>
        </p:spPr>
        <p:txBody>
          <a:bodyPr wrap="square" rtlCol="0">
            <a:spAutoFit/>
          </a:bodyPr>
          <a:lstStyle/>
          <a:p>
            <a:r>
              <a:rPr lang="en-GB" sz="1900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  <a:endParaRPr lang="en-GB" sz="19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814210" y="4949453"/>
            <a:ext cx="314036" cy="384721"/>
          </a:xfrm>
          <a:prstGeom prst="rect">
            <a:avLst/>
          </a:prstGeom>
          <a:solidFill>
            <a:srgbClr val="FAFAEA"/>
          </a:solidFill>
        </p:spPr>
        <p:txBody>
          <a:bodyPr wrap="square" rtlCol="0">
            <a:spAutoFit/>
          </a:bodyPr>
          <a:lstStyle/>
          <a:p>
            <a:r>
              <a:rPr lang="en-GB" sz="1900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</a:t>
            </a:r>
            <a:endParaRPr lang="en-GB" sz="19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816591" y="4272683"/>
            <a:ext cx="314036" cy="384721"/>
          </a:xfrm>
          <a:prstGeom prst="rect">
            <a:avLst/>
          </a:prstGeom>
          <a:solidFill>
            <a:srgbClr val="FAFAEA"/>
          </a:solidFill>
        </p:spPr>
        <p:txBody>
          <a:bodyPr wrap="square" rtlCol="0">
            <a:spAutoFit/>
          </a:bodyPr>
          <a:lstStyle/>
          <a:p>
            <a:r>
              <a:rPr lang="en-GB" sz="1900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</a:t>
            </a:r>
            <a:endParaRPr lang="en-GB" sz="19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4417" y="862437"/>
            <a:ext cx="1959403" cy="243169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575299" y="1959710"/>
            <a:ext cx="2971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 – on the tree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575299" y="2395674"/>
            <a:ext cx="2971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– falling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599132" y="2831638"/>
            <a:ext cx="2971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 – on the ground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2548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</TotalTime>
  <Words>65</Words>
  <Application>Microsoft Office PowerPoint</Application>
  <PresentationFormat>On-screen Show (4:3)</PresentationFormat>
  <Paragraphs>21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11</cp:revision>
  <dcterms:created xsi:type="dcterms:W3CDTF">2018-09-18T12:09:13Z</dcterms:created>
  <dcterms:modified xsi:type="dcterms:W3CDTF">2018-09-19T07:10:00Z</dcterms:modified>
</cp:coreProperties>
</file>