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52" autoAdjust="0"/>
  </p:normalViewPr>
  <p:slideViewPr>
    <p:cSldViewPr snapToGrid="0">
      <p:cViewPr varScale="1">
        <p:scale>
          <a:sx n="98" d="100"/>
          <a:sy n="98" d="100"/>
        </p:scale>
        <p:origin x="2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648D7-1D49-4D1C-BD82-0581ECD3EE8F}" type="datetimeFigureOut">
              <a:rPr lang="en-GB" smtClean="0"/>
              <a:t>28/09/2018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97EE2-B8F0-4AC8-A417-03E22229C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762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Images: NASA/Goddard Space Flight Visualisation </a:t>
            </a:r>
            <a:r>
              <a:rPr lang="en-GB" dirty="0" err="1" smtClean="0"/>
              <a:t>Center</a:t>
            </a:r>
            <a:r>
              <a:rPr lang="en-GB" baseline="0" dirty="0" smtClean="0"/>
              <a:t> Scientific Visualisation Studio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97EE2-B8F0-4AC8-A417-03E22229C30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581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113A1-F9D9-4932-85FA-075CA3D8E8CA}" type="datetimeFigureOut">
              <a:rPr lang="en-GB" smtClean="0"/>
              <a:t>28/09/2018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E2D88-04B7-496D-8621-E71036411E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604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113A1-F9D9-4932-85FA-075CA3D8E8CA}" type="datetimeFigureOut">
              <a:rPr lang="en-GB" smtClean="0"/>
              <a:t>28/09/2018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E2D88-04B7-496D-8621-E71036411E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016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113A1-F9D9-4932-85FA-075CA3D8E8CA}" type="datetimeFigureOut">
              <a:rPr lang="en-GB" smtClean="0"/>
              <a:t>28/09/2018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E2D88-04B7-496D-8621-E71036411E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3841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113A1-F9D9-4932-85FA-075CA3D8E8CA}" type="datetimeFigureOut">
              <a:rPr lang="en-GB" smtClean="0"/>
              <a:t>28/09/2018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E2D88-04B7-496D-8621-E71036411E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356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113A1-F9D9-4932-85FA-075CA3D8E8CA}" type="datetimeFigureOut">
              <a:rPr lang="en-GB" smtClean="0"/>
              <a:t>28/09/2018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E2D88-04B7-496D-8621-E71036411E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61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113A1-F9D9-4932-85FA-075CA3D8E8CA}" type="datetimeFigureOut">
              <a:rPr lang="en-GB" smtClean="0"/>
              <a:t>28/09/2018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E2D88-04B7-496D-8621-E71036411E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122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113A1-F9D9-4932-85FA-075CA3D8E8CA}" type="datetimeFigureOut">
              <a:rPr lang="en-GB" smtClean="0"/>
              <a:t>28/09/2018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E2D88-04B7-496D-8621-E71036411E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106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113A1-F9D9-4932-85FA-075CA3D8E8CA}" type="datetimeFigureOut">
              <a:rPr lang="en-GB" smtClean="0"/>
              <a:t>28/09/2018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E2D88-04B7-496D-8621-E71036411E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2017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113A1-F9D9-4932-85FA-075CA3D8E8CA}" type="datetimeFigureOut">
              <a:rPr lang="en-GB" smtClean="0"/>
              <a:t>28/09/2018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E2D88-04B7-496D-8621-E71036411E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850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113A1-F9D9-4932-85FA-075CA3D8E8CA}" type="datetimeFigureOut">
              <a:rPr lang="en-GB" smtClean="0"/>
              <a:t>28/09/2018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E2D88-04B7-496D-8621-E71036411E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610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113A1-F9D9-4932-85FA-075CA3D8E8CA}" type="datetimeFigureOut">
              <a:rPr lang="en-GB" smtClean="0"/>
              <a:t>28/09/2018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E2D88-04B7-496D-8621-E71036411E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708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113A1-F9D9-4932-85FA-075CA3D8E8CA}" type="datetimeFigureOut">
              <a:rPr lang="en-GB" smtClean="0"/>
              <a:t>28/09/2018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E2D88-04B7-496D-8621-E71036411E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52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Different weight?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605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 Placeholder 16"/>
          <p:cNvSpPr txBox="1">
            <a:spLocks/>
          </p:cNvSpPr>
          <p:nvPr/>
        </p:nvSpPr>
        <p:spPr>
          <a:xfrm>
            <a:off x="457200" y="863125"/>
            <a:ext cx="8285163" cy="51834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GB" dirty="0" smtClean="0"/>
              <a:t>What do things weigh on different planets?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0" y="1468582"/>
            <a:ext cx="9144000" cy="4487050"/>
            <a:chOff x="6889" y="1445610"/>
            <a:chExt cx="9144000" cy="4487050"/>
          </a:xfrm>
        </p:grpSpPr>
        <p:sp>
          <p:nvSpPr>
            <p:cNvPr id="3" name="Rectangle 2"/>
            <p:cNvSpPr/>
            <p:nvPr/>
          </p:nvSpPr>
          <p:spPr>
            <a:xfrm>
              <a:off x="6889" y="1445610"/>
              <a:ext cx="9144000" cy="448705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" name="Oval 1"/>
            <p:cNvSpPr/>
            <p:nvPr/>
          </p:nvSpPr>
          <p:spPr>
            <a:xfrm>
              <a:off x="4575444" y="1548517"/>
              <a:ext cx="4320000" cy="4320000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1397000" h="139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Oval 5"/>
            <p:cNvSpPr/>
            <p:nvPr/>
          </p:nvSpPr>
          <p:spPr>
            <a:xfrm>
              <a:off x="755709" y="3592147"/>
              <a:ext cx="360000" cy="360000"/>
            </a:xfrm>
            <a:prstGeom prst="ellipse">
              <a:avLst/>
            </a:prstGeom>
            <a:blipFill>
              <a:blip r:embed="rId5"/>
              <a:stretch>
                <a:fillRect/>
              </a:stretch>
            </a:blipFill>
            <a:ln w="6350">
              <a:noFill/>
            </a:ln>
            <a:scene3d>
              <a:camera prst="orthographicFront"/>
              <a:lightRig rig="threePt" dir="t"/>
            </a:scene3d>
            <a:sp3d prstMaterial="matte">
              <a:bevelT w="152400" h="152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2079060" y="3574147"/>
              <a:ext cx="396000" cy="396000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177800" h="177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3395983" y="3643819"/>
              <a:ext cx="216000" cy="216000"/>
            </a:xfrm>
            <a:prstGeom prst="ellipse">
              <a:avLst/>
            </a:prstGeom>
            <a:blipFill>
              <a:blip r:embed="rId7"/>
              <a:stretch>
                <a:fillRect/>
              </a:stretch>
            </a:blip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15016" y="2479491"/>
              <a:ext cx="124093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chemeClr val="bg1"/>
                  </a:solidFill>
                </a:rPr>
                <a:t>Venus</a:t>
              </a:r>
            </a:p>
            <a:p>
              <a:pPr algn="ctr"/>
              <a:r>
                <a:rPr lang="en-GB" b="1" dirty="0" smtClean="0">
                  <a:solidFill>
                    <a:schemeClr val="bg1"/>
                  </a:solidFill>
                </a:rPr>
                <a:t>0.8 x mass of Earth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737564" y="2793343"/>
              <a:ext cx="10789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chemeClr val="bg1"/>
                  </a:solidFill>
                </a:rPr>
                <a:t>Earth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847827" y="2474493"/>
              <a:ext cx="131231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chemeClr val="bg1"/>
                  </a:solidFill>
                </a:rPr>
                <a:t>Mars</a:t>
              </a:r>
            </a:p>
            <a:p>
              <a:pPr algn="ctr"/>
              <a:r>
                <a:rPr lang="en-GB" b="1" dirty="0" smtClean="0">
                  <a:solidFill>
                    <a:schemeClr val="bg1"/>
                  </a:solidFill>
                </a:rPr>
                <a:t>0.1 x mass of Earth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122478" y="2474493"/>
              <a:ext cx="1225932" cy="923330"/>
            </a:xfrm>
            <a:prstGeom prst="rect">
              <a:avLst/>
            </a:prstGeom>
            <a:solidFill>
              <a:schemeClr val="bg1">
                <a:lumMod val="50000"/>
                <a:alpha val="7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chemeClr val="bg1"/>
                  </a:solidFill>
                </a:rPr>
                <a:t>Jupiter</a:t>
              </a:r>
            </a:p>
            <a:p>
              <a:pPr algn="ctr"/>
              <a:r>
                <a:rPr lang="en-GB" b="1" dirty="0" smtClean="0">
                  <a:solidFill>
                    <a:schemeClr val="bg1"/>
                  </a:solidFill>
                </a:rPr>
                <a:t>300 x mass of Earth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624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Different weight?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4325277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r>
              <a:rPr lang="en-GB" sz="1600" dirty="0" smtClean="0"/>
              <a:t>Identical bottles are put on each planet.</a:t>
            </a:r>
            <a:endParaRPr lang="en-GB" sz="1600" dirty="0"/>
          </a:p>
          <a:p>
            <a:r>
              <a:rPr lang="en-GB" sz="1600" dirty="0" smtClean="0"/>
              <a:t>How do you think the weight of each bottle will compare?</a:t>
            </a:r>
            <a:endParaRPr lang="en-GB" sz="1600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3968151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</a:rPr>
              <a:t>Why </a:t>
            </a: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</a:rPr>
              <a:t>do you </a:t>
            </a: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think </a:t>
            </a: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</a:rPr>
              <a:t>this will happen?</a:t>
            </a:r>
            <a:endParaRPr lang="en-GB" sz="1600" dirty="0">
              <a:solidFill>
                <a:srgbClr val="1F497D">
                  <a:lumMod val="50000"/>
                </a:srgb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842862" y="1043797"/>
            <a:ext cx="3950898" cy="4875740"/>
            <a:chOff x="4842862" y="1043797"/>
            <a:chExt cx="3950898" cy="4875740"/>
          </a:xfrm>
        </p:grpSpPr>
        <p:sp>
          <p:nvSpPr>
            <p:cNvPr id="7" name="Rectangle 6"/>
            <p:cNvSpPr/>
            <p:nvPr/>
          </p:nvSpPr>
          <p:spPr>
            <a:xfrm>
              <a:off x="4842862" y="1043797"/>
              <a:ext cx="3950898" cy="487574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5716614" y="1199602"/>
              <a:ext cx="2880000" cy="2880000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1397000" h="139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5479014" y="5144220"/>
              <a:ext cx="237600" cy="237600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 w="6350">
              <a:noFill/>
            </a:ln>
            <a:scene3d>
              <a:camera prst="orthographicFront"/>
              <a:lightRig rig="threePt" dir="t"/>
            </a:scene3d>
            <a:sp3d prstMaterial="matte">
              <a:bevelT w="152400" h="152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5885064" y="4659944"/>
              <a:ext cx="262800" cy="262800"/>
            </a:xfrm>
            <a:prstGeom prst="ellipse">
              <a:avLst/>
            </a:prstGeom>
            <a:blipFill>
              <a:blip r:embed="rId5"/>
              <a:stretch>
                <a:fillRect/>
              </a:stretch>
            </a:blip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177800" h="177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6259498" y="4249540"/>
              <a:ext cx="144000" cy="144000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78835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Different weight?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5080959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Record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 what you find out.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8143337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Were your prediction and explanation correct?</a:t>
            </a:r>
          </a:p>
          <a:p>
            <a:pPr lvl="0">
              <a:defRPr/>
            </a:pP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If not, can you explain what you observed?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 smtClean="0"/>
              <a:t>Now compare the weight of each bottle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6162" y="1043797"/>
            <a:ext cx="2584757" cy="3186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90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109</Words>
  <Application>Microsoft Office PowerPoint</Application>
  <PresentationFormat>On-screen Show (4:3)</PresentationFormat>
  <Paragraphs>24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18</cp:revision>
  <dcterms:created xsi:type="dcterms:W3CDTF">2018-09-19T09:16:06Z</dcterms:created>
  <dcterms:modified xsi:type="dcterms:W3CDTF">2018-09-28T07:55:23Z</dcterms:modified>
</cp:coreProperties>
</file>