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CF3"/>
    <a:srgbClr val="FFFF99"/>
    <a:srgbClr val="FFFB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12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5DDBB-7D7F-439F-9407-79F6B07EFB72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C058-E63E-4CB8-B08A-FC3D4C5F5E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444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5DDBB-7D7F-439F-9407-79F6B07EFB72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C058-E63E-4CB8-B08A-FC3D4C5F5E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760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5DDBB-7D7F-439F-9407-79F6B07EFB72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C058-E63E-4CB8-B08A-FC3D4C5F5E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045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5DDBB-7D7F-439F-9407-79F6B07EFB72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C058-E63E-4CB8-B08A-FC3D4C5F5E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182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5DDBB-7D7F-439F-9407-79F6B07EFB72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C058-E63E-4CB8-B08A-FC3D4C5F5E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537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5DDBB-7D7F-439F-9407-79F6B07EFB72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C058-E63E-4CB8-B08A-FC3D4C5F5E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99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5DDBB-7D7F-439F-9407-79F6B07EFB72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C058-E63E-4CB8-B08A-FC3D4C5F5E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710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5DDBB-7D7F-439F-9407-79F6B07EFB72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C058-E63E-4CB8-B08A-FC3D4C5F5E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199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5DDBB-7D7F-439F-9407-79F6B07EFB72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C058-E63E-4CB8-B08A-FC3D4C5F5E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545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5DDBB-7D7F-439F-9407-79F6B07EFB72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C058-E63E-4CB8-B08A-FC3D4C5F5E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701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5DDBB-7D7F-439F-9407-79F6B07EFB72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C058-E63E-4CB8-B08A-FC3D4C5F5E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4385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5DDBB-7D7F-439F-9407-79F6B07EFB72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6C058-E63E-4CB8-B08A-FC3D4C5F5E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090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881" y="651805"/>
            <a:ext cx="914399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Modelling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gravity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905773"/>
            <a:ext cx="3286665" cy="240676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model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shows how gravity makes the Moon go round the Earth.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79705" y="3572677"/>
            <a:ext cx="8748828" cy="2379549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lvl="0" defTabSz="914400">
              <a:lnSpc>
                <a:spcPct val="114000"/>
              </a:lnSpc>
              <a:spcAft>
                <a:spcPts val="600"/>
              </a:spcAft>
              <a:defRPr/>
            </a:pPr>
            <a:r>
              <a:rPr lang="en-GB" b="1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</a:t>
            </a:r>
            <a:endParaRPr lang="en-GB" dirty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defTabSz="914400">
              <a:lnSpc>
                <a:spcPct val="114000"/>
              </a:lnSpc>
              <a:buFont typeface="+mj-lt"/>
              <a:buAutoNum type="arabicPeriod"/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things do the ball and the student represent?</a:t>
            </a:r>
            <a:endParaRPr lang="en-GB" dirty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defTabSz="914400">
              <a:lnSpc>
                <a:spcPct val="114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is the pull of the string the </a:t>
            </a:r>
            <a:r>
              <a:rPr lang="en-GB" i="1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same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gravity?</a:t>
            </a:r>
            <a:endParaRPr lang="en-GB" dirty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defTabSz="914400">
              <a:lnSpc>
                <a:spcPct val="114000"/>
              </a:lnSpc>
              <a:spcBef>
                <a:spcPct val="20000"/>
              </a:spcBef>
              <a:buFont typeface="+mj-lt"/>
              <a:buAutoNum type="arabicPeriod" startAt="3"/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is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pull of the string </a:t>
            </a:r>
            <a:r>
              <a:rPr lang="en-GB" i="1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different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gravity?</a:t>
            </a:r>
            <a:endParaRPr lang="en-GB" dirty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defTabSz="914400">
              <a:lnSpc>
                <a:spcPct val="114000"/>
              </a:lnSpc>
              <a:spcBef>
                <a:spcPct val="20000"/>
              </a:spcBef>
              <a:buFont typeface="+mj-lt"/>
              <a:buAutoNum type="arabicPeriod" startAt="3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happens to the ball if the string is released?</a:t>
            </a:r>
          </a:p>
          <a:p>
            <a:pPr marL="342900" lvl="0" indent="-342900" defTabSz="914400">
              <a:lnSpc>
                <a:spcPct val="114000"/>
              </a:lnSpc>
              <a:spcBef>
                <a:spcPct val="20000"/>
              </a:spcBef>
              <a:buFont typeface="+mj-lt"/>
              <a:buAutoNum type="arabicPeriod" startAt="3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does the pull of the string do to the movement of the ball?</a:t>
            </a:r>
            <a:endParaRPr lang="en-GB" dirty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496475" y="1173712"/>
            <a:ext cx="4841134" cy="1877059"/>
            <a:chOff x="1734314" y="1170628"/>
            <a:chExt cx="4841134" cy="1877059"/>
          </a:xfrm>
        </p:grpSpPr>
        <p:sp>
          <p:nvSpPr>
            <p:cNvPr id="15" name="Arc 14"/>
            <p:cNvSpPr/>
            <p:nvPr/>
          </p:nvSpPr>
          <p:spPr>
            <a:xfrm>
              <a:off x="1734314" y="1703866"/>
              <a:ext cx="4733984" cy="855776"/>
            </a:xfrm>
            <a:prstGeom prst="arc">
              <a:avLst>
                <a:gd name="adj1" fmla="val 6143799"/>
                <a:gd name="adj2" fmla="val 2736858"/>
              </a:avLst>
            </a:prstGeom>
            <a:ln w="50800">
              <a:solidFill>
                <a:srgbClr val="C00000"/>
              </a:solidFill>
              <a:prstDash val="dash"/>
              <a:headEnd type="arrow"/>
              <a:tailEnd type="none"/>
            </a:ln>
            <a:scene3d>
              <a:camera prst="orthographicFront">
                <a:rot lat="17999990" lon="0" rev="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2" name="Group 21"/>
            <p:cNvGrpSpPr>
              <a:grpSpLocks noChangeAspect="1"/>
            </p:cNvGrpSpPr>
            <p:nvPr/>
          </p:nvGrpSpPr>
          <p:grpSpPr>
            <a:xfrm>
              <a:off x="4066152" y="1170628"/>
              <a:ext cx="2509296" cy="1877059"/>
              <a:chOff x="1996722" y="1435485"/>
              <a:chExt cx="3944669" cy="2950784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1996722" y="1435485"/>
                <a:ext cx="3742349" cy="2950784"/>
                <a:chOff x="1996720" y="1435483"/>
                <a:chExt cx="3742342" cy="2950780"/>
              </a:xfrm>
            </p:grpSpPr>
            <p:sp>
              <p:nvSpPr>
                <p:cNvPr id="25" name="Freeform 24"/>
                <p:cNvSpPr/>
                <p:nvPr/>
              </p:nvSpPr>
              <p:spPr>
                <a:xfrm>
                  <a:off x="3272421" y="2382253"/>
                  <a:ext cx="2466641" cy="625642"/>
                </a:xfrm>
                <a:custGeom>
                  <a:avLst/>
                  <a:gdLst>
                    <a:gd name="connsiteX0" fmla="*/ 2466642 w 2466642"/>
                    <a:gd name="connsiteY0" fmla="*/ 625642 h 625642"/>
                    <a:gd name="connsiteX1" fmla="*/ 48295 w 2466642"/>
                    <a:gd name="connsiteY1" fmla="*/ 0 h 625642"/>
                    <a:gd name="connsiteX2" fmla="*/ 48295 w 2466642"/>
                    <a:gd name="connsiteY2" fmla="*/ 0 h 625642"/>
                    <a:gd name="connsiteX3" fmla="*/ 168 w 2466642"/>
                    <a:gd name="connsiteY3" fmla="*/ 96252 h 625642"/>
                    <a:gd name="connsiteX4" fmla="*/ 24232 w 2466642"/>
                    <a:gd name="connsiteY4" fmla="*/ 120315 h 625642"/>
                    <a:gd name="connsiteX5" fmla="*/ 36263 w 2466642"/>
                    <a:gd name="connsiteY5" fmla="*/ 156410 h 625642"/>
                    <a:gd name="connsiteX6" fmla="*/ 84390 w 2466642"/>
                    <a:gd name="connsiteY6" fmla="*/ 216568 h 625642"/>
                    <a:gd name="connsiteX7" fmla="*/ 96421 w 2466642"/>
                    <a:gd name="connsiteY7" fmla="*/ 421105 h 625642"/>
                    <a:gd name="connsiteX8" fmla="*/ 72358 w 2466642"/>
                    <a:gd name="connsiteY8" fmla="*/ 469231 h 625642"/>
                    <a:gd name="connsiteX9" fmla="*/ 72358 w 2466642"/>
                    <a:gd name="connsiteY9" fmla="*/ 481263 h 62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466642" h="625642">
                      <a:moveTo>
                        <a:pt x="2466642" y="625642"/>
                      </a:moveTo>
                      <a:lnTo>
                        <a:pt x="48295" y="0"/>
                      </a:lnTo>
                      <a:lnTo>
                        <a:pt x="48295" y="0"/>
                      </a:lnTo>
                      <a:cubicBezTo>
                        <a:pt x="32253" y="32084"/>
                        <a:pt x="7203" y="61077"/>
                        <a:pt x="168" y="96252"/>
                      </a:cubicBezTo>
                      <a:cubicBezTo>
                        <a:pt x="-2057" y="107375"/>
                        <a:pt x="18396" y="110588"/>
                        <a:pt x="24232" y="120315"/>
                      </a:cubicBezTo>
                      <a:cubicBezTo>
                        <a:pt x="30757" y="131190"/>
                        <a:pt x="30591" y="145066"/>
                        <a:pt x="36263" y="156410"/>
                      </a:cubicBezTo>
                      <a:cubicBezTo>
                        <a:pt x="51441" y="186767"/>
                        <a:pt x="62007" y="194186"/>
                        <a:pt x="84390" y="216568"/>
                      </a:cubicBezTo>
                      <a:cubicBezTo>
                        <a:pt x="119180" y="320938"/>
                        <a:pt x="116480" y="280690"/>
                        <a:pt x="96421" y="421105"/>
                      </a:cubicBezTo>
                      <a:cubicBezTo>
                        <a:pt x="91812" y="453366"/>
                        <a:pt x="89237" y="452354"/>
                        <a:pt x="72358" y="469231"/>
                      </a:cubicBezTo>
                      <a:lnTo>
                        <a:pt x="72358" y="481263"/>
                      </a:lnTo>
                    </a:path>
                  </a:pathLst>
                </a:custGeom>
                <a:noFill/>
                <a:ln w="254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26" name="Group 25"/>
                <p:cNvGrpSpPr/>
                <p:nvPr/>
              </p:nvGrpSpPr>
              <p:grpSpPr>
                <a:xfrm>
                  <a:off x="1996720" y="1435483"/>
                  <a:ext cx="1374628" cy="2950780"/>
                  <a:chOff x="1996720" y="1435484"/>
                  <a:chExt cx="1374629" cy="2950779"/>
                </a:xfrm>
              </p:grpSpPr>
              <p:sp>
                <p:nvSpPr>
                  <p:cNvPr id="27" name="Oval 26"/>
                  <p:cNvSpPr/>
                  <p:nvPr/>
                </p:nvSpPr>
                <p:spPr>
                  <a:xfrm rot="444297">
                    <a:off x="1996720" y="1435484"/>
                    <a:ext cx="387927" cy="554180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 w="63500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28" name="Straight Connector 27"/>
                  <p:cNvCxnSpPr/>
                  <p:nvPr/>
                </p:nvCxnSpPr>
                <p:spPr>
                  <a:xfrm>
                    <a:off x="2172828" y="2012353"/>
                    <a:ext cx="35712" cy="1003498"/>
                  </a:xfrm>
                  <a:prstGeom prst="line">
                    <a:avLst/>
                  </a:prstGeom>
                  <a:ln w="63500" cap="rnd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Connector 28"/>
                  <p:cNvCxnSpPr/>
                  <p:nvPr/>
                </p:nvCxnSpPr>
                <p:spPr>
                  <a:xfrm flipH="1">
                    <a:off x="2190683" y="3015849"/>
                    <a:ext cx="17857" cy="599555"/>
                  </a:xfrm>
                  <a:prstGeom prst="line">
                    <a:avLst/>
                  </a:prstGeom>
                  <a:ln w="63500" cap="rnd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Connector 29"/>
                  <p:cNvCxnSpPr/>
                  <p:nvPr/>
                </p:nvCxnSpPr>
                <p:spPr>
                  <a:xfrm>
                    <a:off x="2208538" y="3015849"/>
                    <a:ext cx="80503" cy="599555"/>
                  </a:xfrm>
                  <a:prstGeom prst="line">
                    <a:avLst/>
                  </a:prstGeom>
                  <a:ln w="63500" cap="rnd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/>
                  <p:cNvCxnSpPr/>
                  <p:nvPr/>
                </p:nvCxnSpPr>
                <p:spPr>
                  <a:xfrm flipH="1">
                    <a:off x="2110178" y="3615404"/>
                    <a:ext cx="80503" cy="637509"/>
                  </a:xfrm>
                  <a:prstGeom prst="line">
                    <a:avLst/>
                  </a:prstGeom>
                  <a:ln w="63500" cap="rnd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289043" y="3615404"/>
                    <a:ext cx="17857" cy="594646"/>
                  </a:xfrm>
                  <a:prstGeom prst="line">
                    <a:avLst/>
                  </a:prstGeom>
                  <a:ln w="63500" cap="rnd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Connector 33"/>
                  <p:cNvCxnSpPr/>
                  <p:nvPr/>
                </p:nvCxnSpPr>
                <p:spPr>
                  <a:xfrm flipH="1" flipV="1">
                    <a:off x="2306899" y="4210050"/>
                    <a:ext cx="386957" cy="42863"/>
                  </a:xfrm>
                  <a:prstGeom prst="line">
                    <a:avLst/>
                  </a:prstGeom>
                  <a:ln w="63500" cap="rnd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/>
                  <p:cNvCxnSpPr/>
                  <p:nvPr/>
                </p:nvCxnSpPr>
                <p:spPr>
                  <a:xfrm flipH="1" flipV="1">
                    <a:off x="2104493" y="4252915"/>
                    <a:ext cx="251223" cy="133348"/>
                  </a:xfrm>
                  <a:prstGeom prst="line">
                    <a:avLst/>
                  </a:prstGeom>
                  <a:ln w="63500" cap="rnd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36" name="Group 35"/>
                  <p:cNvGrpSpPr/>
                  <p:nvPr/>
                </p:nvGrpSpPr>
                <p:grpSpPr>
                  <a:xfrm>
                    <a:off x="2069967" y="2067108"/>
                    <a:ext cx="1301382" cy="341368"/>
                    <a:chOff x="2069967" y="2067107"/>
                    <a:chExt cx="1301382" cy="341368"/>
                  </a:xfrm>
                </p:grpSpPr>
                <p:cxnSp>
                  <p:nvCxnSpPr>
                    <p:cNvPr id="37" name="Straight Connector 36"/>
                    <p:cNvCxnSpPr/>
                    <p:nvPr/>
                  </p:nvCxnSpPr>
                  <p:spPr>
                    <a:xfrm flipH="1" flipV="1">
                      <a:off x="2306899" y="2067108"/>
                      <a:ext cx="472681" cy="85543"/>
                    </a:xfrm>
                    <a:prstGeom prst="line">
                      <a:avLst/>
                    </a:prstGeom>
                    <a:ln w="63500" cap="rnd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" name="Straight Connector 37"/>
                    <p:cNvCxnSpPr/>
                    <p:nvPr/>
                  </p:nvCxnSpPr>
                  <p:spPr>
                    <a:xfrm flipH="1">
                      <a:off x="2069967" y="2067107"/>
                      <a:ext cx="219077" cy="85544"/>
                    </a:xfrm>
                    <a:prstGeom prst="line">
                      <a:avLst/>
                    </a:prstGeom>
                    <a:ln w="63500" cap="rnd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" name="Straight Connector 38"/>
                    <p:cNvCxnSpPr/>
                    <p:nvPr/>
                  </p:nvCxnSpPr>
                  <p:spPr>
                    <a:xfrm flipH="1" flipV="1">
                      <a:off x="2069968" y="2164635"/>
                      <a:ext cx="472680" cy="112749"/>
                    </a:xfrm>
                    <a:prstGeom prst="line">
                      <a:avLst/>
                    </a:prstGeom>
                    <a:ln w="63500" cap="rnd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" name="Straight Connector 39"/>
                    <p:cNvCxnSpPr/>
                    <p:nvPr/>
                  </p:nvCxnSpPr>
                  <p:spPr>
                    <a:xfrm flipH="1" flipV="1">
                      <a:off x="2779581" y="2152651"/>
                      <a:ext cx="354835" cy="151938"/>
                    </a:xfrm>
                    <a:prstGeom prst="line">
                      <a:avLst/>
                    </a:prstGeom>
                    <a:ln w="63500" cap="rnd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" name="Straight Connector 40"/>
                    <p:cNvCxnSpPr/>
                    <p:nvPr/>
                  </p:nvCxnSpPr>
                  <p:spPr>
                    <a:xfrm flipH="1" flipV="1">
                      <a:off x="2542648" y="2277384"/>
                      <a:ext cx="527445" cy="94341"/>
                    </a:xfrm>
                    <a:prstGeom prst="line">
                      <a:avLst/>
                    </a:prstGeom>
                    <a:ln w="63500" cap="rnd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" name="Straight Connector 41"/>
                    <p:cNvCxnSpPr/>
                    <p:nvPr/>
                  </p:nvCxnSpPr>
                  <p:spPr>
                    <a:xfrm flipH="1" flipV="1">
                      <a:off x="3134416" y="2304589"/>
                      <a:ext cx="236933" cy="85512"/>
                    </a:xfrm>
                    <a:prstGeom prst="line">
                      <a:avLst/>
                    </a:prstGeom>
                    <a:ln w="63500" cap="rnd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" name="Straight Connector 42"/>
                    <p:cNvCxnSpPr/>
                    <p:nvPr/>
                  </p:nvCxnSpPr>
                  <p:spPr>
                    <a:xfrm flipH="1" flipV="1">
                      <a:off x="3070093" y="2371726"/>
                      <a:ext cx="266699" cy="36749"/>
                    </a:xfrm>
                    <a:prstGeom prst="line">
                      <a:avLst/>
                    </a:prstGeom>
                    <a:ln w="63500" cap="rnd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24" name="Oval 23"/>
              <p:cNvSpPr/>
              <p:nvPr/>
            </p:nvSpPr>
            <p:spPr>
              <a:xfrm>
                <a:off x="5604506" y="2847406"/>
                <a:ext cx="336885" cy="33688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 prstMaterial="matte">
                <a:bevelT w="152400" h="152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1924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</TotalTime>
  <Words>76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20</cp:revision>
  <dcterms:created xsi:type="dcterms:W3CDTF">2018-09-14T09:26:17Z</dcterms:created>
  <dcterms:modified xsi:type="dcterms:W3CDTF">2018-09-20T12:51:25Z</dcterms:modified>
</cp:coreProperties>
</file>