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2" autoAdjust="0"/>
  </p:normalViewPr>
  <p:slideViewPr>
    <p:cSldViewPr snapToGrid="0">
      <p:cViewPr varScale="1">
        <p:scale>
          <a:sx n="76" d="100"/>
          <a:sy n="76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7E3AA-75CA-451B-8079-B95F35DE7F5D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8B8AE-4727-45CC-AB91-FABB0A7BF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525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Photo: NASA's Scientific Visualization Studio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8B8AE-4727-45CC-AB91-FABB0A7BFC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02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41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41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10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8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9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85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3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22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51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40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91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84C54-AC4E-40CD-A2A5-7799FB24A7A1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0B580-973A-4446-8457-3D5E5B2F1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1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astronaut 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walking on the Moon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25028" y="1422687"/>
            <a:ext cx="5749505" cy="4658264"/>
            <a:chOff x="1679366" y="1397480"/>
            <a:chExt cx="5749505" cy="4658264"/>
          </a:xfrm>
        </p:grpSpPr>
        <p:grpSp>
          <p:nvGrpSpPr>
            <p:cNvPr id="51" name="Group 50"/>
            <p:cNvGrpSpPr/>
            <p:nvPr/>
          </p:nvGrpSpPr>
          <p:grpSpPr>
            <a:xfrm>
              <a:off x="1679366" y="1397480"/>
              <a:ext cx="5749505" cy="4658264"/>
              <a:chOff x="1830703" y="1293581"/>
              <a:chExt cx="5749505" cy="4658264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830703" y="1293581"/>
                <a:ext cx="5749505" cy="4658264"/>
                <a:chOff x="1830703" y="1293581"/>
                <a:chExt cx="5749505" cy="4658264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895400" y="1293581"/>
                  <a:ext cx="5684808" cy="4658264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4535084" y="4920922"/>
                  <a:ext cx="3045124" cy="583171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1830703" y="5421283"/>
                  <a:ext cx="1123845" cy="82810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1895400" y="5477773"/>
                  <a:ext cx="5684808" cy="47407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50047" y="1537277"/>
                <a:ext cx="2042701" cy="3940496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4018822" y="3268941"/>
              <a:ext cx="330083" cy="714897"/>
              <a:chOff x="4018822" y="3268941"/>
              <a:chExt cx="330083" cy="714897"/>
            </a:xfrm>
          </p:grpSpPr>
          <p:grpSp>
            <p:nvGrpSpPr>
              <p:cNvPr id="5" name="Group 4"/>
              <p:cNvGrpSpPr/>
              <p:nvPr/>
            </p:nvGrpSpPr>
            <p:grpSpPr>
              <a:xfrm rot="989675">
                <a:off x="4029728" y="3268941"/>
                <a:ext cx="319177" cy="291692"/>
                <a:chOff x="5326811" y="2465413"/>
                <a:chExt cx="319177" cy="303666"/>
              </a:xfrm>
            </p:grpSpPr>
            <p:sp>
              <p:nvSpPr>
                <p:cNvPr id="13" name="Rounded Rectangle 12"/>
                <p:cNvSpPr/>
                <p:nvPr/>
              </p:nvSpPr>
              <p:spPr>
                <a:xfrm>
                  <a:off x="5326811" y="2465413"/>
                  <a:ext cx="319177" cy="148391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5451893" y="2613804"/>
                  <a:ext cx="76381" cy="155275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 rot="943745">
                <a:off x="4018822" y="3828563"/>
                <a:ext cx="76381" cy="15527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988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3116800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What do you think it is like on the Moon?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24688" y="853798"/>
            <a:ext cx="3790635" cy="2743562"/>
            <a:chOff x="3424688" y="853798"/>
            <a:chExt cx="3790635" cy="2743562"/>
          </a:xfrm>
        </p:grpSpPr>
        <p:grpSp>
          <p:nvGrpSpPr>
            <p:cNvPr id="14" name="Group 13"/>
            <p:cNvGrpSpPr/>
            <p:nvPr/>
          </p:nvGrpSpPr>
          <p:grpSpPr>
            <a:xfrm>
              <a:off x="3424688" y="853798"/>
              <a:ext cx="3790635" cy="2743562"/>
              <a:chOff x="1830703" y="1293581"/>
              <a:chExt cx="5749505" cy="465826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830703" y="1293581"/>
                <a:ext cx="5749505" cy="4658264"/>
                <a:chOff x="1830703" y="1293581"/>
                <a:chExt cx="5749505" cy="4658264"/>
              </a:xfrm>
            </p:grpSpPr>
            <p:sp>
              <p:nvSpPr>
                <p:cNvPr id="17" name="Rectangle 16"/>
                <p:cNvSpPr>
                  <a:spLocks noChangeAspect="1"/>
                </p:cNvSpPr>
                <p:nvPr/>
              </p:nvSpPr>
              <p:spPr>
                <a:xfrm>
                  <a:off x="1895400" y="1293581"/>
                  <a:ext cx="5684808" cy="4658264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4535084" y="4920922"/>
                  <a:ext cx="3045124" cy="583171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1830703" y="5421283"/>
                  <a:ext cx="1123845" cy="82810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895400" y="5477773"/>
                  <a:ext cx="5684808" cy="47407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50047" y="1537277"/>
                <a:ext cx="2042701" cy="3940496"/>
              </a:xfrm>
              <a:prstGeom prst="rect">
                <a:avLst/>
              </a:prstGeom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7245" y="1916526"/>
              <a:ext cx="243111" cy="482422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329212" y="2822481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There is no gravity because there is no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air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is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weaker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than on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Earth 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can jump up and down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more easily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8" y="4906780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is stronger than on the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Earth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If the astronaut drops the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hammer it will float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next to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her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78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Image result for nasa moonscap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4" b="16580"/>
          <a:stretch/>
        </p:blipFill>
        <p:spPr bwMode="auto">
          <a:xfrm>
            <a:off x="808269" y="773300"/>
            <a:ext cx="7583024" cy="557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Placeholder 16"/>
          <p:cNvSpPr txBox="1">
            <a:spLocks/>
          </p:cNvSpPr>
          <p:nvPr/>
        </p:nvSpPr>
        <p:spPr>
          <a:xfrm>
            <a:off x="808269" y="773300"/>
            <a:ext cx="7583025" cy="83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Apollo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11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astronaut, Buzz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Aldrin, setting up science experiments on the Moon – July 1969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94</Words>
  <Application>Microsoft Office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2018-09-18T14:07:52Z</dcterms:created>
  <dcterms:modified xsi:type="dcterms:W3CDTF">2018-09-20T08:34:15Z</dcterms:modified>
</cp:coreProperties>
</file>