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How does it all fit together?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32918" y="905774"/>
            <a:ext cx="1976087" cy="54087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sz="1600" b="1" dirty="0"/>
              <a:t>To discuss in your group</a:t>
            </a:r>
          </a:p>
          <a:p>
            <a:pPr lvl="0">
              <a:defRPr/>
            </a:pPr>
            <a:endParaRPr lang="en-GB" sz="1600" dirty="0" smtClean="0"/>
          </a:p>
          <a:p>
            <a:pPr lvl="0">
              <a:defRPr/>
            </a:pPr>
            <a:r>
              <a:rPr lang="en-GB" sz="1600" dirty="0" smtClean="0"/>
              <a:t>How </a:t>
            </a:r>
            <a:r>
              <a:rPr lang="en-GB" sz="1600" dirty="0"/>
              <a:t>would you complete the missing labels on the diagram?</a:t>
            </a:r>
          </a:p>
          <a:p>
            <a:pPr lvl="0">
              <a:defRPr/>
            </a:pPr>
            <a:endParaRPr lang="en-GB" sz="1600" dirty="0" smtClean="0"/>
          </a:p>
          <a:p>
            <a:pPr lvl="0">
              <a:defRPr/>
            </a:pPr>
            <a:r>
              <a:rPr lang="en-GB" sz="1600" dirty="0" smtClean="0"/>
              <a:t>Choose </a:t>
            </a:r>
            <a:r>
              <a:rPr lang="en-GB" sz="1600" dirty="0"/>
              <a:t>from the following labels:</a:t>
            </a:r>
          </a:p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 algn="ctr">
              <a:defRPr/>
            </a:pPr>
            <a:r>
              <a:rPr lang="en-US" sz="1600" b="1" dirty="0"/>
              <a:t>cell               chromosomes               DNA               genes               genome               nucleus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797" y="1145237"/>
            <a:ext cx="3792496" cy="5169287"/>
          </a:xfrm>
          <a:prstGeom prst="rect">
            <a:avLst/>
          </a:prstGeom>
        </p:spPr>
      </p:pic>
      <p:sp>
        <p:nvSpPr>
          <p:cNvPr id="7" name="Text Box 10"/>
          <p:cNvSpPr txBox="1"/>
          <p:nvPr/>
        </p:nvSpPr>
        <p:spPr>
          <a:xfrm>
            <a:off x="3260781" y="1283146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sp>
        <p:nvSpPr>
          <p:cNvPr id="8" name="Left Brace 7"/>
          <p:cNvSpPr/>
          <p:nvPr/>
        </p:nvSpPr>
        <p:spPr>
          <a:xfrm>
            <a:off x="5070836" y="1696873"/>
            <a:ext cx="77574" cy="577494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000"/>
          </a:p>
        </p:txBody>
      </p:sp>
      <p:cxnSp>
        <p:nvCxnSpPr>
          <p:cNvPr id="9" name="Straight Connector 8"/>
          <p:cNvCxnSpPr/>
          <p:nvPr/>
        </p:nvCxnSpPr>
        <p:spPr>
          <a:xfrm>
            <a:off x="4691586" y="1352100"/>
            <a:ext cx="301676" cy="12929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Box 13"/>
          <p:cNvSpPr txBox="1"/>
          <p:nvPr/>
        </p:nvSpPr>
        <p:spPr>
          <a:xfrm>
            <a:off x="3183207" y="1903736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sp>
        <p:nvSpPr>
          <p:cNvPr id="13" name="Text Box 17"/>
          <p:cNvSpPr txBox="1"/>
          <p:nvPr/>
        </p:nvSpPr>
        <p:spPr>
          <a:xfrm>
            <a:off x="4976023" y="791845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H="1">
            <a:off x="5674187" y="1024566"/>
            <a:ext cx="43097" cy="81021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5717284" y="1033186"/>
            <a:ext cx="68954" cy="7309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4579535" y="1989929"/>
            <a:ext cx="482681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Box 22"/>
          <p:cNvSpPr txBox="1"/>
          <p:nvPr/>
        </p:nvSpPr>
        <p:spPr>
          <a:xfrm>
            <a:off x="7613532" y="1817543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cxnSp>
        <p:nvCxnSpPr>
          <p:cNvPr id="18" name="Straight Connector 17"/>
          <p:cNvCxnSpPr/>
          <p:nvPr/>
        </p:nvCxnSpPr>
        <p:spPr>
          <a:xfrm flipH="1">
            <a:off x="7380811" y="1903736"/>
            <a:ext cx="293057" cy="344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 flipV="1">
            <a:off x="7415288" y="1860639"/>
            <a:ext cx="267199" cy="5171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5165648" y="2377798"/>
            <a:ext cx="310295" cy="49992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Box 11"/>
          <p:cNvSpPr txBox="1"/>
          <p:nvPr/>
        </p:nvSpPr>
        <p:spPr>
          <a:xfrm>
            <a:off x="3752081" y="2791525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sp>
        <p:nvSpPr>
          <p:cNvPr id="22" name="Text Box 7"/>
          <p:cNvSpPr txBox="1"/>
          <p:nvPr/>
        </p:nvSpPr>
        <p:spPr>
          <a:xfrm>
            <a:off x="3312497" y="4368859"/>
            <a:ext cx="1508379" cy="246221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>
              <a:spcAft>
                <a:spcPts val="0"/>
              </a:spcAft>
            </a:pPr>
            <a:r>
              <a:rPr lang="en-GB" sz="100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……………………………………..</a:t>
            </a:r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4062377" y="4610199"/>
            <a:ext cx="0" cy="36201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</TotalTime>
  <Words>42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2</cp:revision>
  <dcterms:created xsi:type="dcterms:W3CDTF">2018-12-18T17:25:40Z</dcterms:created>
  <dcterms:modified xsi:type="dcterms:W3CDTF">2018-12-18T17:29:27Z</dcterms:modified>
</cp:coreProperties>
</file>