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989" autoAdjust="0"/>
    <p:restoredTop sz="94651" autoAdjust="0"/>
  </p:normalViewPr>
  <p:slideViewPr>
    <p:cSldViewPr snapToGrid="0">
      <p:cViewPr varScale="1">
        <p:scale>
          <a:sx n="83" d="100"/>
          <a:sy n="83" d="100"/>
        </p:scale>
        <p:origin x="-133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30474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Part 1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Some </a:t>
            </a:r>
            <a:r>
              <a:rPr lang="en-GB" dirty="0"/>
              <a:t>children have been learning about genes</a:t>
            </a:r>
            <a:r>
              <a:rPr lang="en-GB" dirty="0" smtClean="0"/>
              <a:t>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The table shows some of their notes about genes. 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Some of the notes are </a:t>
            </a:r>
            <a:r>
              <a:rPr lang="en-GB" b="1" dirty="0"/>
              <a:t>right</a:t>
            </a:r>
            <a:r>
              <a:rPr lang="en-GB" dirty="0"/>
              <a:t> and some are </a:t>
            </a:r>
            <a:r>
              <a:rPr lang="en-GB" b="1" dirty="0"/>
              <a:t>wrong</a:t>
            </a:r>
            <a:r>
              <a:rPr lang="en-GB" dirty="0"/>
              <a:t>.</a:t>
            </a:r>
          </a:p>
          <a:p>
            <a:pPr lvl="0">
              <a:spcAft>
                <a:spcPts val="1200"/>
              </a:spcAft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spcAft>
                <a:spcPts val="1200"/>
              </a:spcAft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your decision for each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note?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Comic Sans MS" panose="030F0702030302020204" pitchFamily="66" charset="0"/>
                <a:ea typeface="Verdana" panose="020B0604030504040204" pitchFamily="34" charset="0"/>
              </a:rPr>
              <a:t>Genes and characteristics are the same thing.</a:t>
            </a:r>
            <a:endParaRPr lang="en-GB" dirty="0">
              <a:solidFill>
                <a:srgbClr val="10253F"/>
              </a:solidFill>
              <a:latin typeface="Comic Sans MS" panose="030F0702030302020204" pitchFamily="66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Comic Sans MS" panose="030F0702030302020204" pitchFamily="66" charset="0"/>
                <a:ea typeface="Verdana" panose="020B0604030504040204" pitchFamily="34" charset="0"/>
              </a:rPr>
              <a:t>Genes are made of genetic information.</a:t>
            </a:r>
            <a:endParaRPr lang="en-GB" dirty="0">
              <a:solidFill>
                <a:srgbClr val="10253F"/>
              </a:solidFill>
              <a:latin typeface="Comic Sans MS" panose="030F0702030302020204" pitchFamily="66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2992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dirty="0">
                <a:solidFill>
                  <a:srgbClr val="10253F"/>
                </a:solidFill>
                <a:latin typeface="Comic Sans MS" panose="030F0702030302020204" pitchFamily="66" charset="0"/>
                <a:ea typeface="Verdana" panose="020B0604030504040204" pitchFamily="34" charset="0"/>
              </a:rPr>
              <a:t>Genes are regions of the DNA in your genome.</a:t>
            </a:r>
            <a:endParaRPr lang="en-GB" dirty="0">
              <a:solidFill>
                <a:srgbClr val="10253F"/>
              </a:solidFill>
              <a:latin typeface="Comic Sans MS" panose="030F0702030302020204" pitchFamily="66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149" y="863125"/>
            <a:ext cx="1969027" cy="1444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883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63125"/>
            <a:ext cx="8492463" cy="28886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b="1" dirty="0" smtClean="0"/>
              <a:t>Part 2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 smtClean="0"/>
              <a:t>Some </a:t>
            </a:r>
            <a:r>
              <a:rPr lang="en-GB" dirty="0"/>
              <a:t>children have been learning about genes</a:t>
            </a:r>
            <a:r>
              <a:rPr lang="en-GB" dirty="0" smtClean="0"/>
              <a:t>.</a:t>
            </a:r>
          </a:p>
          <a:p>
            <a:pPr lvl="0">
              <a:spcAft>
                <a:spcPts val="1200"/>
              </a:spcAft>
              <a:defRPr/>
            </a:pPr>
            <a:r>
              <a:rPr lang="en-GB" dirty="0"/>
              <a:t>The table shows some of their notes about genes. </a:t>
            </a:r>
          </a:p>
          <a:p>
            <a:pPr lvl="0">
              <a:defRPr/>
            </a:pPr>
            <a:r>
              <a:rPr lang="en-GB" dirty="0"/>
              <a:t>Some of the notes are </a:t>
            </a:r>
            <a:r>
              <a:rPr lang="en-GB" b="1" dirty="0"/>
              <a:t>right</a:t>
            </a:r>
            <a:r>
              <a:rPr lang="en-GB" dirty="0"/>
              <a:t> and some are </a:t>
            </a:r>
            <a:r>
              <a:rPr lang="en-GB" b="1" dirty="0"/>
              <a:t>wrong</a:t>
            </a:r>
            <a:r>
              <a:rPr lang="en-GB" dirty="0"/>
              <a:t>.</a:t>
            </a:r>
          </a:p>
          <a:p>
            <a:pPr lvl="0"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spcAft>
                <a:spcPts val="1200"/>
              </a:spcAft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your decision for each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note?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376188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42169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08151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849614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3847285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Comic Sans MS" panose="030F0702030302020204" pitchFamily="66" charset="0"/>
                <a:ea typeface="Verdana" panose="020B0604030504040204" pitchFamily="34" charset="0"/>
              </a:rPr>
              <a:t>Genes are particles that carry your characteristics.</a:t>
            </a:r>
            <a:endParaRPr lang="en-GB" sz="1600" dirty="0">
              <a:solidFill>
                <a:srgbClr val="10253F"/>
              </a:solidFill>
              <a:latin typeface="Comic Sans MS" panose="030F0702030302020204" pitchFamily="66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50703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7" y="450470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Comic Sans MS" panose="030F0702030302020204" pitchFamily="66" charset="0"/>
                <a:ea typeface="Verdana" panose="020B0604030504040204" pitchFamily="34" charset="0"/>
              </a:rPr>
              <a:t>Genes are turned into proteins, carbohydrates and fats.</a:t>
            </a:r>
            <a:endParaRPr lang="en-GB" sz="1600" dirty="0">
              <a:solidFill>
                <a:srgbClr val="10253F"/>
              </a:solidFill>
              <a:latin typeface="Comic Sans MS" panose="030F0702030302020204" pitchFamily="66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516685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2992" y="516452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Comic Sans MS" panose="030F0702030302020204" pitchFamily="66" charset="0"/>
                <a:ea typeface="Verdana" panose="020B0604030504040204" pitchFamily="34" charset="0"/>
              </a:rPr>
              <a:t>The information coded in genes is used by cells as instructions.</a:t>
            </a:r>
            <a:endParaRPr lang="en-GB" sz="1600" dirty="0">
              <a:solidFill>
                <a:srgbClr val="10253F"/>
              </a:solidFill>
              <a:latin typeface="Comic Sans MS" panose="030F0702030302020204" pitchFamily="66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3761880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421698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081516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2806582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281026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281026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281026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2810265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149" y="863125"/>
            <a:ext cx="1969027" cy="1444347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307887" y="572312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/>
          <p:cNvSpPr txBox="1"/>
          <p:nvPr/>
        </p:nvSpPr>
        <p:spPr>
          <a:xfrm>
            <a:off x="303816" y="580846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22992" y="580613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600" dirty="0">
                <a:solidFill>
                  <a:srgbClr val="10253F"/>
                </a:solidFill>
                <a:latin typeface="Comic Sans MS" panose="030F0702030302020204" pitchFamily="66" charset="0"/>
                <a:ea typeface="Verdana" panose="020B0604030504040204" pitchFamily="34" charset="0"/>
              </a:rPr>
              <a:t>The sequence of chemicals in genes tells a cell how to make proteins.</a:t>
            </a:r>
            <a:endParaRPr lang="en-GB" sz="1600" dirty="0">
              <a:solidFill>
                <a:srgbClr val="10253F"/>
              </a:solidFill>
              <a:latin typeface="Comic Sans MS" panose="030F0702030302020204" pitchFamily="66" charset="0"/>
              <a:ea typeface="Verdana" panose="020B060403050404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6070289" y="5723126"/>
            <a:ext cx="2730061" cy="549393"/>
            <a:chOff x="5846013" y="4233894"/>
            <a:chExt cx="2954337" cy="549393"/>
          </a:xfrm>
        </p:grpSpPr>
        <p:sp>
          <p:nvSpPr>
            <p:cNvPr id="50" name="Rectangle 49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3" name="Straight Connector 52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5635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.BEST_PPt_First slide ready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200</Words>
  <Application>Microsoft Office PowerPoint</Application>
  <PresentationFormat>On-screen Show (4:3)</PresentationFormat>
  <Paragraphs>36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.BEST_PPt_First slide ready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2018-12-17T21:43:38Z</dcterms:created>
  <dcterms:modified xsi:type="dcterms:W3CDTF">2018-12-17T21:50:39Z</dcterms:modified>
</cp:coreProperties>
</file>