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8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60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17/12/2018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DNA, chromosomes, genes and genomes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4834426" cy="26254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The diagram shows a human cheek cell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.</a:t>
            </a:r>
          </a:p>
          <a:p>
            <a:pPr lvl="0"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defRPr/>
            </a:pPr>
            <a:r>
              <a:rPr lang="en-GB" dirty="0"/>
              <a:t>Choose the right answer to complete each sentence about the </a:t>
            </a:r>
            <a:r>
              <a:rPr lang="en-GB" dirty="0" smtClean="0"/>
              <a:t>cell, or </a:t>
            </a:r>
            <a:r>
              <a:rPr lang="en-GB" dirty="0"/>
              <a:t>choose “I’m not sure” if you can’t decide</a:t>
            </a:r>
            <a:r>
              <a:rPr lang="en-GB" dirty="0" smtClean="0"/>
              <a:t>.</a:t>
            </a:r>
          </a:p>
          <a:p>
            <a:pPr lvl="0"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1. The cell contains 46…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chromosomes.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genes.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enomes.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I’m not sure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 flipH="1">
            <a:off x="5834447" y="869288"/>
            <a:ext cx="3490493" cy="2389532"/>
            <a:chOff x="5473995" y="863126"/>
            <a:chExt cx="3490493" cy="2389532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22598" y="863126"/>
              <a:ext cx="2041890" cy="2389532"/>
            </a:xfrm>
            <a:prstGeom prst="rect">
              <a:avLst/>
            </a:prstGeom>
          </p:spPr>
        </p:pic>
        <p:sp>
          <p:nvSpPr>
            <p:cNvPr id="23" name="Text Box 10"/>
            <p:cNvSpPr txBox="1"/>
            <p:nvPr/>
          </p:nvSpPr>
          <p:spPr>
            <a:xfrm>
              <a:off x="5473995" y="1079691"/>
              <a:ext cx="1362304" cy="607737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cell membrane</a:t>
              </a:r>
            </a:p>
          </p:txBody>
        </p:sp>
        <p:sp>
          <p:nvSpPr>
            <p:cNvPr id="32" name="Text Box 11"/>
            <p:cNvSpPr txBox="1"/>
            <p:nvPr/>
          </p:nvSpPr>
          <p:spPr>
            <a:xfrm>
              <a:off x="5628465" y="1844428"/>
              <a:ext cx="1362304" cy="32883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nucleus</a:t>
              </a:r>
            </a:p>
          </p:txBody>
        </p:sp>
        <p:sp>
          <p:nvSpPr>
            <p:cNvPr id="33" name="Text Box 12"/>
            <p:cNvSpPr txBox="1"/>
            <p:nvPr/>
          </p:nvSpPr>
          <p:spPr>
            <a:xfrm>
              <a:off x="5804924" y="2544290"/>
              <a:ext cx="1362304" cy="32883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cytoplasm</a:t>
              </a:r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6805601" y="1373662"/>
              <a:ext cx="244275" cy="9865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>
              <a:off x="7007687" y="2511731"/>
              <a:ext cx="496380" cy="17537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6709877" y="2011832"/>
              <a:ext cx="45735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1743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DNA, chromosomes, genes and genomes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6"/>
            <a:ext cx="4834426" cy="262547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The diagram shows a human cheek cell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.</a:t>
            </a:r>
          </a:p>
          <a:p>
            <a:pPr lvl="0"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defRPr/>
            </a:pPr>
            <a:r>
              <a:rPr lang="en-GB" dirty="0"/>
              <a:t>Choose the right answer to complete each sentence about the </a:t>
            </a:r>
            <a:r>
              <a:rPr lang="en-GB" dirty="0" smtClean="0"/>
              <a:t>cell, or </a:t>
            </a:r>
            <a:r>
              <a:rPr lang="en-GB" dirty="0"/>
              <a:t>choose “I’m not sure” if you can’t decide</a:t>
            </a:r>
            <a:r>
              <a:rPr lang="en-GB" dirty="0" smtClean="0"/>
              <a:t>.</a:t>
            </a:r>
          </a:p>
          <a:p>
            <a:pPr lvl="0"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2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. A chromosome is made of…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DNA.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genes.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enomes.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I’m not sure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 flipH="1">
            <a:off x="5834447" y="869288"/>
            <a:ext cx="3490493" cy="2389532"/>
            <a:chOff x="5473995" y="863126"/>
            <a:chExt cx="3490493" cy="2389532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22598" y="863126"/>
              <a:ext cx="2041890" cy="2389532"/>
            </a:xfrm>
            <a:prstGeom prst="rect">
              <a:avLst/>
            </a:prstGeom>
          </p:spPr>
        </p:pic>
        <p:sp>
          <p:nvSpPr>
            <p:cNvPr id="23" name="Text Box 10"/>
            <p:cNvSpPr txBox="1"/>
            <p:nvPr/>
          </p:nvSpPr>
          <p:spPr>
            <a:xfrm>
              <a:off x="5473995" y="1079691"/>
              <a:ext cx="1362304" cy="607737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cell membrane</a:t>
              </a:r>
            </a:p>
          </p:txBody>
        </p:sp>
        <p:sp>
          <p:nvSpPr>
            <p:cNvPr id="32" name="Text Box 11"/>
            <p:cNvSpPr txBox="1"/>
            <p:nvPr/>
          </p:nvSpPr>
          <p:spPr>
            <a:xfrm>
              <a:off x="5628465" y="1844428"/>
              <a:ext cx="1362304" cy="32883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nucleus</a:t>
              </a:r>
            </a:p>
          </p:txBody>
        </p:sp>
        <p:sp>
          <p:nvSpPr>
            <p:cNvPr id="33" name="Text Box 12"/>
            <p:cNvSpPr txBox="1"/>
            <p:nvPr/>
          </p:nvSpPr>
          <p:spPr>
            <a:xfrm>
              <a:off x="5804924" y="2544290"/>
              <a:ext cx="1362304" cy="32883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cytoplasm</a:t>
              </a:r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6805601" y="1373662"/>
              <a:ext cx="244275" cy="9865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>
              <a:off x="7007687" y="2511731"/>
              <a:ext cx="496380" cy="17537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6709877" y="2011832"/>
              <a:ext cx="45735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70468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DNA, chromosomes, genes and genomes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4804913" cy="270847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The diagram shows a human cheek cell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.</a:t>
            </a:r>
          </a:p>
          <a:p>
            <a:pPr lvl="0"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defRPr/>
            </a:pPr>
            <a:r>
              <a:rPr lang="en-GB" dirty="0"/>
              <a:t>Choose the right answer to complete each sentence about the </a:t>
            </a:r>
            <a:r>
              <a:rPr lang="en-GB" dirty="0" smtClean="0"/>
              <a:t>cell, or </a:t>
            </a:r>
            <a:r>
              <a:rPr lang="en-GB" dirty="0"/>
              <a:t>choose “I’m not sure” if you can’t decide</a:t>
            </a:r>
            <a:r>
              <a:rPr lang="en-GB" dirty="0" smtClean="0"/>
              <a:t>.</a:t>
            </a:r>
          </a:p>
          <a:p>
            <a:pPr lvl="0"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3. 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Some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regions of a DNA molecule are called…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02385" y="5553530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chromosomes.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genes.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</a:t>
            </a:r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enomes.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5955" y="563251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D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936596" y="563018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I’m not sure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 flipH="1">
            <a:off x="5834447" y="869288"/>
            <a:ext cx="3490493" cy="2389532"/>
            <a:chOff x="5473995" y="863126"/>
            <a:chExt cx="3490493" cy="2389532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22598" y="863126"/>
              <a:ext cx="2041890" cy="2389532"/>
            </a:xfrm>
            <a:prstGeom prst="rect">
              <a:avLst/>
            </a:prstGeom>
          </p:spPr>
        </p:pic>
        <p:sp>
          <p:nvSpPr>
            <p:cNvPr id="23" name="Text Box 10"/>
            <p:cNvSpPr txBox="1"/>
            <p:nvPr/>
          </p:nvSpPr>
          <p:spPr>
            <a:xfrm>
              <a:off x="5473995" y="1079691"/>
              <a:ext cx="1362304" cy="607737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cell membrane</a:t>
              </a:r>
            </a:p>
          </p:txBody>
        </p:sp>
        <p:sp>
          <p:nvSpPr>
            <p:cNvPr id="32" name="Text Box 11"/>
            <p:cNvSpPr txBox="1"/>
            <p:nvPr/>
          </p:nvSpPr>
          <p:spPr>
            <a:xfrm>
              <a:off x="5628465" y="1844428"/>
              <a:ext cx="1362304" cy="32883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nucleus</a:t>
              </a:r>
            </a:p>
          </p:txBody>
        </p:sp>
        <p:sp>
          <p:nvSpPr>
            <p:cNvPr id="33" name="Text Box 12"/>
            <p:cNvSpPr txBox="1"/>
            <p:nvPr/>
          </p:nvSpPr>
          <p:spPr>
            <a:xfrm>
              <a:off x="5804924" y="2544290"/>
              <a:ext cx="1362304" cy="32883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cytoplasm</a:t>
              </a:r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6805601" y="1373662"/>
              <a:ext cx="244275" cy="9865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>
              <a:off x="7007687" y="2511731"/>
              <a:ext cx="496380" cy="17537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6709877" y="2011832"/>
              <a:ext cx="45735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9993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889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DNA, chromosomes, genes and genomes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863125"/>
            <a:ext cx="4804913" cy="270847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The diagram shows a human cheek cell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.</a:t>
            </a:r>
          </a:p>
          <a:p>
            <a:pPr lvl="0"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defRPr/>
            </a:pPr>
            <a:r>
              <a:rPr lang="en-GB" dirty="0"/>
              <a:t>Choose the right answer to complete each sentence about the </a:t>
            </a:r>
            <a:r>
              <a:rPr lang="en-GB" dirty="0" smtClean="0"/>
              <a:t>cell, or </a:t>
            </a:r>
            <a:r>
              <a:rPr lang="en-GB" dirty="0"/>
              <a:t>choose “I’m not sure” if you can’t decide</a:t>
            </a:r>
            <a:r>
              <a:rPr lang="en-GB" dirty="0" smtClean="0"/>
              <a:t>.</a:t>
            </a:r>
          </a:p>
          <a:p>
            <a:pPr lvl="0"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>
              <a:defRPr/>
            </a:pP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4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. </a:t>
            </a:r>
            <a:r>
              <a:rPr lang="en-GB" dirty="0" smtClean="0">
                <a:solidFill>
                  <a:srgbClr val="1F497D">
                    <a:lumMod val="50000"/>
                  </a:srgbClr>
                </a:solidFill>
              </a:rPr>
              <a:t>All </a:t>
            </a:r>
            <a:r>
              <a:rPr lang="en-GB" dirty="0">
                <a:solidFill>
                  <a:srgbClr val="1F497D">
                    <a:lumMod val="50000"/>
                  </a:srgbClr>
                </a:solidFill>
              </a:rPr>
              <a:t>the chromosomes together make up the cell’s…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srgbClr val="1F497D">
                  <a:lumMod val="50000"/>
                </a:srgbClr>
              </a:solidFill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02385" y="3574076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02385" y="4233894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402385" y="4893712"/>
            <a:ext cx="8303467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457200" y="365941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A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77841" y="3657081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genes.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955" y="4319228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B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36596" y="4316899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genome.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02385" y="4979046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C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23026" y="4976717"/>
            <a:ext cx="7728009" cy="369332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/>
          <a:p>
            <a:r>
              <a:rPr lang="en-GB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I’m not sure</a:t>
            </a:r>
            <a:endParaRPr lang="en-GB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 flipH="1">
            <a:off x="5834447" y="869288"/>
            <a:ext cx="3490493" cy="2389532"/>
            <a:chOff x="5473995" y="863126"/>
            <a:chExt cx="3490493" cy="2389532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22598" y="863126"/>
              <a:ext cx="2041890" cy="2389532"/>
            </a:xfrm>
            <a:prstGeom prst="rect">
              <a:avLst/>
            </a:prstGeom>
          </p:spPr>
        </p:pic>
        <p:sp>
          <p:nvSpPr>
            <p:cNvPr id="23" name="Text Box 10"/>
            <p:cNvSpPr txBox="1"/>
            <p:nvPr/>
          </p:nvSpPr>
          <p:spPr>
            <a:xfrm>
              <a:off x="5473995" y="1079691"/>
              <a:ext cx="1362304" cy="607737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>
                <a:spcAft>
                  <a:spcPts val="0"/>
                </a:spcAft>
              </a:pPr>
              <a:r>
                <a:rPr lang="en-GB" sz="14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cell membrane</a:t>
              </a:r>
            </a:p>
          </p:txBody>
        </p:sp>
        <p:sp>
          <p:nvSpPr>
            <p:cNvPr id="32" name="Text Box 11"/>
            <p:cNvSpPr txBox="1"/>
            <p:nvPr/>
          </p:nvSpPr>
          <p:spPr>
            <a:xfrm>
              <a:off x="5628465" y="1844428"/>
              <a:ext cx="1362304" cy="32883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nucleus</a:t>
              </a:r>
            </a:p>
          </p:txBody>
        </p:sp>
        <p:sp>
          <p:nvSpPr>
            <p:cNvPr id="33" name="Text Box 12"/>
            <p:cNvSpPr txBox="1"/>
            <p:nvPr/>
          </p:nvSpPr>
          <p:spPr>
            <a:xfrm>
              <a:off x="5804924" y="2544290"/>
              <a:ext cx="1362304" cy="328835"/>
            </a:xfrm>
            <a:prstGeom prst="rect">
              <a:avLst/>
            </a:prstGeom>
            <a:noFill/>
            <a:ln w="6350">
              <a:noFill/>
            </a:ln>
            <a:effectLst/>
          </p:spPr>
          <p:style>
            <a:lnRef idx="0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spcAft>
                  <a:spcPts val="0"/>
                </a:spcAft>
              </a:pPr>
              <a:r>
                <a:rPr lang="en-GB" sz="1400" dirty="0">
                  <a:effectLst/>
                  <a:latin typeface="Verdana" panose="020B0604030504040204" pitchFamily="34" charset="0"/>
                  <a:ea typeface="Verdana" panose="020B0604030504040204" pitchFamily="34" charset="0"/>
                  <a:cs typeface="Arial" panose="020B0604020202020204" pitchFamily="34" charset="0"/>
                </a:rPr>
                <a:t>cytoplasm</a:t>
              </a:r>
            </a:p>
          </p:txBody>
        </p:sp>
        <p:cxnSp>
          <p:nvCxnSpPr>
            <p:cNvPr id="34" name="Straight Connector 33"/>
            <p:cNvCxnSpPr/>
            <p:nvPr/>
          </p:nvCxnSpPr>
          <p:spPr>
            <a:xfrm>
              <a:off x="6805601" y="1373662"/>
              <a:ext cx="244275" cy="9865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>
              <a:off x="7007687" y="2511731"/>
              <a:ext cx="496380" cy="17537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6709877" y="2011832"/>
              <a:ext cx="457351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79058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7</TotalTime>
  <Words>258</Words>
  <Application>Microsoft Office PowerPoint</Application>
  <PresentationFormat>On-screen Show (4:3)</PresentationFormat>
  <Paragraphs>66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3</cp:revision>
  <dcterms:created xsi:type="dcterms:W3CDTF">2018-12-17T16:55:07Z</dcterms:created>
  <dcterms:modified xsi:type="dcterms:W3CDTF">2018-12-17T17:04:23Z</dcterms:modified>
</cp:coreProperties>
</file>