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59" r:id="rId2"/>
    <p:sldId id="260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51" autoAdjust="0"/>
  </p:normalViewPr>
  <p:slideViewPr>
    <p:cSldViewPr snapToGrid="0">
      <p:cViewPr varScale="1">
        <p:scale>
          <a:sx n="99" d="100"/>
          <a:sy n="99" d="100"/>
        </p:scale>
        <p:origin x="72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17/12/2018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17/12/2018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17/12/2018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17/12/2018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17/12/2018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17/12/2018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17/12/2018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17/12/2018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17/12/2018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17/12/2018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17/12/2018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17/12/2018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17/12/2018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DNA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307887" y="4027056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ectangle 35"/>
          <p:cNvSpPr/>
          <p:nvPr/>
        </p:nvSpPr>
        <p:spPr>
          <a:xfrm>
            <a:off x="307887" y="4686874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ectangle 36"/>
          <p:cNvSpPr/>
          <p:nvPr/>
        </p:nvSpPr>
        <p:spPr>
          <a:xfrm>
            <a:off x="307887" y="5346692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TextBox 38"/>
          <p:cNvSpPr txBox="1"/>
          <p:nvPr/>
        </p:nvSpPr>
        <p:spPr>
          <a:xfrm>
            <a:off x="345062" y="4114790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664238" y="4112461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genome is made of DNA.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345061" y="4772208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2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64237" y="4769879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DNA is alive.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303816" y="5432026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3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622992" y="5429697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DNA is made of genetic information.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pSp>
        <p:nvGrpSpPr>
          <p:cNvPr id="73" name="Group 72"/>
          <p:cNvGrpSpPr/>
          <p:nvPr/>
        </p:nvGrpSpPr>
        <p:grpSpPr>
          <a:xfrm>
            <a:off x="6070289" y="4027056"/>
            <a:ext cx="2730061" cy="544860"/>
            <a:chOff x="5846013" y="2914258"/>
            <a:chExt cx="2954337" cy="544860"/>
          </a:xfrm>
        </p:grpSpPr>
        <p:sp>
          <p:nvSpPr>
            <p:cNvPr id="49" name="Rectangle 48"/>
            <p:cNvSpPr/>
            <p:nvPr/>
          </p:nvSpPr>
          <p:spPr>
            <a:xfrm>
              <a:off x="5846013" y="2914258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" name="Straight Connector 4"/>
            <p:cNvCxnSpPr/>
            <p:nvPr/>
          </p:nvCxnSpPr>
          <p:spPr>
            <a:xfrm>
              <a:off x="7323826" y="291425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>
              <a:off x="6584919" y="29189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>
              <a:off x="8062087" y="291648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4" name="Group 73"/>
          <p:cNvGrpSpPr/>
          <p:nvPr/>
        </p:nvGrpSpPr>
        <p:grpSpPr>
          <a:xfrm>
            <a:off x="6070289" y="4686874"/>
            <a:ext cx="2730061" cy="544860"/>
            <a:chOff x="5846013" y="3574076"/>
            <a:chExt cx="2954337" cy="544860"/>
          </a:xfrm>
        </p:grpSpPr>
        <p:sp>
          <p:nvSpPr>
            <p:cNvPr id="51" name="Rectangle 50"/>
            <p:cNvSpPr/>
            <p:nvPr/>
          </p:nvSpPr>
          <p:spPr>
            <a:xfrm>
              <a:off x="5846013" y="3574076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7" name="Straight Connector 56"/>
            <p:cNvCxnSpPr/>
            <p:nvPr/>
          </p:nvCxnSpPr>
          <p:spPr>
            <a:xfrm>
              <a:off x="7320305" y="35740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>
              <a:off x="6581398" y="3578794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>
              <a:off x="8058566" y="357630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5" name="Group 74"/>
          <p:cNvGrpSpPr/>
          <p:nvPr/>
        </p:nvGrpSpPr>
        <p:grpSpPr>
          <a:xfrm>
            <a:off x="6070289" y="5346692"/>
            <a:ext cx="2730061" cy="549393"/>
            <a:chOff x="5846013" y="4233894"/>
            <a:chExt cx="2954337" cy="549393"/>
          </a:xfrm>
        </p:grpSpPr>
        <p:sp>
          <p:nvSpPr>
            <p:cNvPr id="52" name="Rectangle 51"/>
            <p:cNvSpPr/>
            <p:nvPr/>
          </p:nvSpPr>
          <p:spPr>
            <a:xfrm>
              <a:off x="5846013" y="4233894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0" name="Straight Connector 59"/>
            <p:cNvCxnSpPr/>
            <p:nvPr/>
          </p:nvCxnSpPr>
          <p:spPr>
            <a:xfrm>
              <a:off x="7320305" y="423842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>
              <a:off x="6581398" y="424314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>
              <a:off x="8058566" y="424065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9"/>
          <p:cNvGrpSpPr/>
          <p:nvPr/>
        </p:nvGrpSpPr>
        <p:grpSpPr>
          <a:xfrm>
            <a:off x="6070289" y="3071758"/>
            <a:ext cx="2730061" cy="838779"/>
            <a:chOff x="5846013" y="2252879"/>
            <a:chExt cx="2954337" cy="544860"/>
          </a:xfrm>
        </p:grpSpPr>
        <p:sp>
          <p:nvSpPr>
            <p:cNvPr id="69" name="Rectangle 68"/>
            <p:cNvSpPr/>
            <p:nvPr/>
          </p:nvSpPr>
          <p:spPr>
            <a:xfrm>
              <a:off x="5846013" y="2252879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70" name="Straight Connector 69"/>
            <p:cNvCxnSpPr/>
            <p:nvPr/>
          </p:nvCxnSpPr>
          <p:spPr>
            <a:xfrm>
              <a:off x="7323826" y="2252879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>
              <a:off x="6584919" y="225759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>
              <a:off x="8062087" y="225510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TextBox 5"/>
          <p:cNvSpPr txBox="1"/>
          <p:nvPr/>
        </p:nvSpPr>
        <p:spPr>
          <a:xfrm>
            <a:off x="6070289" y="307544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6756237" y="307544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7435318" y="307544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8118580" y="307544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8" name="Text Placeholder 16"/>
          <p:cNvSpPr txBox="1">
            <a:spLocks/>
          </p:cNvSpPr>
          <p:nvPr/>
        </p:nvSpPr>
        <p:spPr>
          <a:xfrm>
            <a:off x="307887" y="863125"/>
            <a:ext cx="5411863" cy="227817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GB" dirty="0" smtClean="0"/>
              <a:t>Read the statements </a:t>
            </a:r>
            <a:r>
              <a:rPr lang="en-GB" dirty="0"/>
              <a:t>about DNA. </a:t>
            </a:r>
          </a:p>
          <a:p>
            <a:pPr lvl="0">
              <a:defRPr/>
            </a:pPr>
            <a:r>
              <a:rPr lang="en-GB" dirty="0"/>
              <a:t>Some </a:t>
            </a:r>
            <a:r>
              <a:rPr lang="en-GB" dirty="0" smtClean="0"/>
              <a:t>are </a:t>
            </a:r>
            <a:r>
              <a:rPr lang="en-GB" b="1" dirty="0"/>
              <a:t>right</a:t>
            </a:r>
            <a:r>
              <a:rPr lang="en-GB" dirty="0"/>
              <a:t> and some are </a:t>
            </a:r>
            <a:r>
              <a:rPr lang="en-GB" b="1" dirty="0"/>
              <a:t>wrong</a:t>
            </a:r>
            <a:r>
              <a:rPr lang="en-GB" dirty="0"/>
              <a:t>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What is your decision for each statement?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9750" y="959772"/>
            <a:ext cx="3189887" cy="1056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4429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DNA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307887" y="4027056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ectangle 35"/>
          <p:cNvSpPr/>
          <p:nvPr/>
        </p:nvSpPr>
        <p:spPr>
          <a:xfrm>
            <a:off x="307887" y="4686874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ectangle 36"/>
          <p:cNvSpPr/>
          <p:nvPr/>
        </p:nvSpPr>
        <p:spPr>
          <a:xfrm>
            <a:off x="307887" y="5346692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TextBox 38"/>
          <p:cNvSpPr txBox="1"/>
          <p:nvPr/>
        </p:nvSpPr>
        <p:spPr>
          <a:xfrm>
            <a:off x="345062" y="4114790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4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664238" y="4112461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All </a:t>
            </a:r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organisms </a:t>
            </a:r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contain DNA.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345061" y="4772208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5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664237" y="4769879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DNA is </a:t>
            </a:r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made </a:t>
            </a:r>
            <a:r>
              <a:rPr lang="en-GB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of cells.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303816" y="5432026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6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622992" y="5429697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shape of DNA is called a </a:t>
            </a:r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triple </a:t>
            </a:r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helix.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pSp>
        <p:nvGrpSpPr>
          <p:cNvPr id="73" name="Group 72"/>
          <p:cNvGrpSpPr/>
          <p:nvPr/>
        </p:nvGrpSpPr>
        <p:grpSpPr>
          <a:xfrm>
            <a:off x="6070289" y="4027056"/>
            <a:ext cx="2730061" cy="544860"/>
            <a:chOff x="5846013" y="2914258"/>
            <a:chExt cx="2954337" cy="544860"/>
          </a:xfrm>
        </p:grpSpPr>
        <p:sp>
          <p:nvSpPr>
            <p:cNvPr id="49" name="Rectangle 48"/>
            <p:cNvSpPr/>
            <p:nvPr/>
          </p:nvSpPr>
          <p:spPr>
            <a:xfrm>
              <a:off x="5846013" y="2914258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" name="Straight Connector 4"/>
            <p:cNvCxnSpPr/>
            <p:nvPr/>
          </p:nvCxnSpPr>
          <p:spPr>
            <a:xfrm>
              <a:off x="7323826" y="291425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>
              <a:off x="6584919" y="29189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>
              <a:off x="8062087" y="291648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4" name="Group 73"/>
          <p:cNvGrpSpPr/>
          <p:nvPr/>
        </p:nvGrpSpPr>
        <p:grpSpPr>
          <a:xfrm>
            <a:off x="6070289" y="4686874"/>
            <a:ext cx="2730061" cy="544860"/>
            <a:chOff x="5846013" y="3574076"/>
            <a:chExt cx="2954337" cy="544860"/>
          </a:xfrm>
        </p:grpSpPr>
        <p:sp>
          <p:nvSpPr>
            <p:cNvPr id="51" name="Rectangle 50"/>
            <p:cNvSpPr/>
            <p:nvPr/>
          </p:nvSpPr>
          <p:spPr>
            <a:xfrm>
              <a:off x="5846013" y="3574076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7" name="Straight Connector 56"/>
            <p:cNvCxnSpPr/>
            <p:nvPr/>
          </p:nvCxnSpPr>
          <p:spPr>
            <a:xfrm>
              <a:off x="7320305" y="35740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>
              <a:off x="6581398" y="3578794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>
              <a:off x="8058566" y="357630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5" name="Group 74"/>
          <p:cNvGrpSpPr/>
          <p:nvPr/>
        </p:nvGrpSpPr>
        <p:grpSpPr>
          <a:xfrm>
            <a:off x="6070289" y="5346692"/>
            <a:ext cx="2730061" cy="549393"/>
            <a:chOff x="5846013" y="4233894"/>
            <a:chExt cx="2954337" cy="549393"/>
          </a:xfrm>
        </p:grpSpPr>
        <p:sp>
          <p:nvSpPr>
            <p:cNvPr id="52" name="Rectangle 51"/>
            <p:cNvSpPr/>
            <p:nvPr/>
          </p:nvSpPr>
          <p:spPr>
            <a:xfrm>
              <a:off x="5846013" y="4233894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0" name="Straight Connector 59"/>
            <p:cNvCxnSpPr/>
            <p:nvPr/>
          </p:nvCxnSpPr>
          <p:spPr>
            <a:xfrm>
              <a:off x="7320305" y="423842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>
              <a:off x="6581398" y="424314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>
              <a:off x="8058566" y="424065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9"/>
          <p:cNvGrpSpPr/>
          <p:nvPr/>
        </p:nvGrpSpPr>
        <p:grpSpPr>
          <a:xfrm>
            <a:off x="6070289" y="3071758"/>
            <a:ext cx="2730061" cy="838779"/>
            <a:chOff x="5846013" y="2252879"/>
            <a:chExt cx="2954337" cy="544860"/>
          </a:xfrm>
        </p:grpSpPr>
        <p:sp>
          <p:nvSpPr>
            <p:cNvPr id="69" name="Rectangle 68"/>
            <p:cNvSpPr/>
            <p:nvPr/>
          </p:nvSpPr>
          <p:spPr>
            <a:xfrm>
              <a:off x="5846013" y="2252879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70" name="Straight Connector 69"/>
            <p:cNvCxnSpPr/>
            <p:nvPr/>
          </p:nvCxnSpPr>
          <p:spPr>
            <a:xfrm>
              <a:off x="7323826" y="2252879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>
              <a:off x="6584919" y="225759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>
              <a:off x="8062087" y="225510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TextBox 5"/>
          <p:cNvSpPr txBox="1"/>
          <p:nvPr/>
        </p:nvSpPr>
        <p:spPr>
          <a:xfrm>
            <a:off x="6070289" y="307544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6756237" y="307544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7435318" y="307544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8118580" y="3075441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8" name="Text Placeholder 16"/>
          <p:cNvSpPr txBox="1">
            <a:spLocks/>
          </p:cNvSpPr>
          <p:nvPr/>
        </p:nvSpPr>
        <p:spPr>
          <a:xfrm>
            <a:off x="307887" y="863125"/>
            <a:ext cx="5411863" cy="227817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GB" dirty="0" smtClean="0"/>
              <a:t>Read the statements </a:t>
            </a:r>
            <a:r>
              <a:rPr lang="en-GB" dirty="0"/>
              <a:t>about DNA. </a:t>
            </a:r>
          </a:p>
          <a:p>
            <a:pPr lvl="0">
              <a:defRPr/>
            </a:pPr>
            <a:r>
              <a:rPr lang="en-GB" dirty="0"/>
              <a:t>Some </a:t>
            </a:r>
            <a:r>
              <a:rPr lang="en-GB" dirty="0" smtClean="0"/>
              <a:t>are </a:t>
            </a:r>
            <a:r>
              <a:rPr lang="en-GB" b="1" dirty="0"/>
              <a:t>right</a:t>
            </a:r>
            <a:r>
              <a:rPr lang="en-GB" dirty="0"/>
              <a:t> and some are </a:t>
            </a:r>
            <a:r>
              <a:rPr lang="en-GB" b="1" dirty="0"/>
              <a:t>wrong</a:t>
            </a:r>
            <a:r>
              <a:rPr lang="en-GB" dirty="0"/>
              <a:t>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What is your decision for each statement?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9750" y="959772"/>
            <a:ext cx="3189887" cy="1056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9492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11</TotalTime>
  <Words>135</Words>
  <Application>Microsoft Office PowerPoint</Application>
  <PresentationFormat>On-screen Show (4:3)</PresentationFormat>
  <Paragraphs>30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Alistair Moore</dc:creator>
  <cp:lastModifiedBy>Alistair Moore</cp:lastModifiedBy>
  <cp:revision>3</cp:revision>
  <dcterms:created xsi:type="dcterms:W3CDTF">2018-12-17T13:41:31Z</dcterms:created>
  <dcterms:modified xsi:type="dcterms:W3CDTF">2018-12-17T13:53:24Z</dcterms:modified>
</cp:coreProperties>
</file>