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77931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0051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2229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5178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3208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8416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14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Locating the genome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607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1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Do you think a human has a genome?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 genome.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a living organism.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made of 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human.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753" y="863125"/>
            <a:ext cx="3173610" cy="2097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Locating the genome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6078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1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Do you think a cat has a genome?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 genome.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a living organism.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made of 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human.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1397" y="952794"/>
            <a:ext cx="1501116" cy="2196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221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Locating the genome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6078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1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Do you think a plant has a genome?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 genome.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a living organism.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made of 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human.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1832" y="863125"/>
            <a:ext cx="1496561" cy="2319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03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Locating the genome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6078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1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Do you think a car has a genome?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 genome.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a living organism.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made of 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human.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883" b="11243"/>
          <a:stretch/>
        </p:blipFill>
        <p:spPr>
          <a:xfrm>
            <a:off x="5109750" y="1092833"/>
            <a:ext cx="3632613" cy="1546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629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Locating the genome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6078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1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Do you think a dead tree has a genome?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 genome.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a living organism.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made of 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human.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109" y="768972"/>
            <a:ext cx="2587926" cy="235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41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Locating the genome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8285163" cy="2607835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1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lang="en-US" dirty="0" smtClean="0"/>
              <a:t>Do you think bacteria have a genome?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has a genome.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a living organism.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made of 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It does </a:t>
            </a:r>
            <a:r>
              <a:rPr lang="en-GB" b="1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not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have a genome because it is not human.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3985" y="943066"/>
            <a:ext cx="2647050" cy="1836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05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Locating the genome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3916392" cy="2607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2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Where in the human body are copies of the genome stored?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737864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737864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737864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737864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677541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in cells in the blood.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677541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many different types of cells throughout the body.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677541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cells on the outside of the body, such as skin and hair.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677541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in cells of the reproductive system.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8956" y="821217"/>
            <a:ext cx="965532" cy="3346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4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Locating the genome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5"/>
            <a:ext cx="3916392" cy="26078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 3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Where in </a:t>
            </a:r>
            <a:r>
              <a:rPr lang="en-GB" dirty="0" smtClean="0"/>
              <a:t>a plant are </a:t>
            </a:r>
            <a:r>
              <a:rPr lang="en-GB" dirty="0"/>
              <a:t>copies of the genome stored?</a:t>
            </a:r>
            <a:endParaRPr kumimoji="0" lang="en-US" sz="180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2385" y="5553530"/>
            <a:ext cx="737864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02385" y="3574076"/>
            <a:ext cx="737864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402385" y="4233894"/>
            <a:ext cx="737864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02385" y="4893712"/>
            <a:ext cx="737864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7841" y="3657081"/>
            <a:ext cx="677541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in cells that make up reproductive structures, such as flowers and seeds.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36596" y="4316899"/>
            <a:ext cx="677541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cells on the outside of the plant, such as leaves.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23026" y="4976717"/>
            <a:ext cx="677541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In many different types of cells throughout the plant.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36596" y="5630187"/>
            <a:ext cx="6775419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Only in cells of the roots and stem.</a:t>
            </a:r>
            <a:endParaRPr lang="en-GB" sz="17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4400" y="750408"/>
            <a:ext cx="1630088" cy="27116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77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30</TotalTime>
  <Words>514</Words>
  <Application>Microsoft Office PowerPoint</Application>
  <PresentationFormat>On-screen Show (4:3)</PresentationFormat>
  <Paragraphs>134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2018-12-17T11:19:26Z</dcterms:created>
  <dcterms:modified xsi:type="dcterms:W3CDTF">2018-12-17T11:49:45Z</dcterms:modified>
</cp:coreProperties>
</file>