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34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714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18/12/2018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other 98%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4956048"/>
            <a:ext cx="8285163" cy="11772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Genes are regions of DNA in your genome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/>
          </a:p>
          <a:p>
            <a:pPr lvl="0">
              <a:defRPr/>
            </a:pPr>
            <a:r>
              <a:rPr lang="en-GB" dirty="0"/>
              <a:t>Scientists estimate that genes are only about 2% of your genome</a:t>
            </a:r>
            <a:r>
              <a:rPr lang="en-GB" dirty="0" smtClean="0"/>
              <a:t>.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738" y="1062275"/>
            <a:ext cx="5628086" cy="33806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162" y="1801368"/>
            <a:ext cx="110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genes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60612" y="2254109"/>
            <a:ext cx="11064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Verdana" panose="020B0604030504040204" pitchFamily="34" charset="0"/>
                <a:ea typeface="Verdana" panose="020B0604030504040204" pitchFamily="34" charset="0"/>
              </a:rPr>
              <a:t>DNA</a:t>
            </a:r>
            <a:endParaRPr lang="en-GB" sz="16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1712586" y="1801368"/>
            <a:ext cx="308238" cy="1692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712586" y="1970645"/>
            <a:ext cx="408822" cy="1692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3" idx="1"/>
          </p:cNvCxnSpPr>
          <p:nvPr/>
        </p:nvCxnSpPr>
        <p:spPr>
          <a:xfrm flipH="1">
            <a:off x="6501384" y="2423386"/>
            <a:ext cx="359228" cy="16927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The other 98%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3464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The table contains statements about the other 98% of your genome. 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Some </a:t>
            </a:r>
            <a:r>
              <a:rPr lang="en-GB" dirty="0"/>
              <a:t>of the statements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What is your decision for </a:t>
            </a:r>
            <a:r>
              <a:rPr lang="en-GB" dirty="0"/>
              <a:t>each </a:t>
            </a:r>
            <a:r>
              <a:rPr lang="en-GB" dirty="0" smtClean="0"/>
              <a:t>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5094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1692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8291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54889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5972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5948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 use the information coded in the other 98% as instructions to make proteins.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2546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2522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It’s just junk.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49144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49121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Cells use the information coded in the other 98% to control when genes are used.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90246" y="557426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422" y="557193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information coded in the other 98% can affect our characteristics.</a:t>
            </a:r>
            <a:endParaRPr lang="en-GB" sz="16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50947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16929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82911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5486530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55417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55786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337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141</Words>
  <Application>Microsoft Office PowerPoint</Application>
  <PresentationFormat>On-screen Show (4:3)</PresentationFormat>
  <Paragraphs>25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4</cp:revision>
  <dcterms:created xsi:type="dcterms:W3CDTF">2018-12-18T19:23:33Z</dcterms:created>
  <dcterms:modified xsi:type="dcterms:W3CDTF">2018-12-18T19:29:59Z</dcterms:modified>
</cp:coreProperties>
</file>