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5"/>
  </p:notesMasterIdLst>
  <p:sldIdLst>
    <p:sldId id="256" r:id="rId3"/>
    <p:sldId id="269" r:id="rId4"/>
    <p:sldId id="281" r:id="rId5"/>
    <p:sldId id="273" r:id="rId6"/>
    <p:sldId id="272" r:id="rId7"/>
    <p:sldId id="279" r:id="rId8"/>
    <p:sldId id="276" r:id="rId9"/>
    <p:sldId id="280" r:id="rId10"/>
    <p:sldId id="282" r:id="rId11"/>
    <p:sldId id="278" r:id="rId12"/>
    <p:sldId id="275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AF"/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53" autoAdjust="0"/>
  </p:normalViewPr>
  <p:slideViewPr>
    <p:cSldViewPr snapToObjects="1" showGuides="1">
      <p:cViewPr varScale="1">
        <p:scale>
          <a:sx n="56" d="100"/>
          <a:sy n="56" d="100"/>
        </p:scale>
        <p:origin x="298" y="3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27/10/2018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is from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OpenClipart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Appreciation to Filitsa, Paola, Col and Jamie who built this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centre should be slightly raised relative to the outer edge – it should not be pushed down to be level. It may assist if one or two team members support the structure as another adds the triangles.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56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centre should be raised significantly relative to the outer edge – it should not be pushed down, or this may force the connectors out. If necessary, a square of sticky tape could be placed over a connector to hold a joint secure. It may assist if one or two team members support the structure as another adds the triangles; alternatively, if a suitable sized bowl is available, this could be inverted and used to support the structure.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831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centre should not be pushed down, or this may force the connectors out. If necessary, a square of sticky tape could be placed over a connector to hold a joint secure. It may assist if one or two team members support the structure as another adds the straws; alternatively, if a suitable sized bowl is available, this could be used to support the structure.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4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Animated slide – click once for a small triangle, twice for a larger triangle.</a:t>
            </a:r>
          </a:p>
          <a:p>
            <a:r>
              <a:rPr lang="en-GB" dirty="0"/>
              <a:t>This slide could be supported by showing images of geodesic domes from the additional websites listed on the lesson plan.</a:t>
            </a:r>
          </a:p>
          <a:p>
            <a:r>
              <a:rPr lang="en-GB" dirty="0"/>
              <a:t>Chenille stems are pipe cleaners.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86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length of the straws is critical to success. The short straws should be 0.885 x the length of the long straws. The straws could be cut individually using scissors. If prepared in advance, the most accurate method of cutting is typically to use a guillotine with a guide/fence set to the required length. It can make it easier to distinguish the different lengths if different colours of straws are used.</a:t>
            </a:r>
          </a:p>
          <a:p>
            <a:endParaRPr lang="en-GB" dirty="0"/>
          </a:p>
          <a:p>
            <a:r>
              <a:rPr lang="en-GB" dirty="0"/>
              <a:t>Technically the straws are called members, as they are parts of a structure – however, experience shows some learners find this term confusing. Further, members that are in compression are referred to as straws and members that are in tension are referred to as ties. </a:t>
            </a:r>
          </a:p>
          <a:p>
            <a:endParaRPr lang="en-GB" dirty="0"/>
          </a:p>
          <a:p>
            <a:r>
              <a:rPr lang="en-GB" dirty="0"/>
              <a:t>Chenille strips are pipe cleaners. These pieces should each by 70-80 mm in length (e.g. cutting a standard 30 cm length into half, then half again, to make four equal parts).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94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Chenille strips are pipe cleaners. These pieces should each by 70-80 mm in length (e.g. cutting a standard 30 cm length into half, then half again, to make four equal parts).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chenille strip should fit snugly into the straw. A square of sticky tape over the connector and straws can assist in holding the parts together if the fit is loose.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83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43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centre of the pentagon should be slightly raised relative to the outer shape.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160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13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74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27/10/2018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53" y="1449157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Super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1934968" y="512310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a geodesic dome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7C229-2D71-4883-BF30-B914066A9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58" y="2338029"/>
            <a:ext cx="2736683" cy="26407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Adding the stars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997641"/>
            <a:ext cx="820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7"/>
            </a:pPr>
            <a:r>
              <a:rPr lang="en-GB" sz="2400" dirty="0"/>
              <a:t>Add the five other stars made at step 1. Three straws from each star should attach to connectors.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75C3E-BAD0-467A-90AC-57183F388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9" y="2820998"/>
            <a:ext cx="3470014" cy="3212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805DB-719B-49E7-833F-B1F226D46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907" y="2820998"/>
            <a:ext cx="3850748" cy="321297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5E83D20-5FDD-49C6-88C5-3B1A6DA0CAC6}"/>
              </a:ext>
            </a:extLst>
          </p:cNvPr>
          <p:cNvSpPr/>
          <p:nvPr/>
        </p:nvSpPr>
        <p:spPr>
          <a:xfrm>
            <a:off x="3776036" y="3944724"/>
            <a:ext cx="1224136" cy="90794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3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Adding the final connectors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997641"/>
            <a:ext cx="820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8"/>
            </a:pPr>
            <a:r>
              <a:rPr lang="en-GB" sz="2400" dirty="0"/>
              <a:t>Add 4-way connectors to the ends of all the outer straws (working round the dome)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446F5-A5C8-41FE-A1B9-101F8B44E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77" y="2837931"/>
            <a:ext cx="3791088" cy="3244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4EE41B-903F-4A67-84F2-2856C1A9E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028" y="2849718"/>
            <a:ext cx="3338595" cy="323235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E1BADED-825F-4B39-8318-7945924DE7F3}"/>
              </a:ext>
            </a:extLst>
          </p:cNvPr>
          <p:cNvSpPr/>
          <p:nvPr/>
        </p:nvSpPr>
        <p:spPr>
          <a:xfrm>
            <a:off x="4183462" y="3861048"/>
            <a:ext cx="1224136" cy="90794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0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Completing the base of the dome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997641"/>
            <a:ext cx="820724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9"/>
            </a:pPr>
            <a:r>
              <a:rPr lang="en-GB" sz="2400" dirty="0"/>
              <a:t>Add long straws between each connector…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	… and congratulations, the dome is complete!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61ACC-F344-4A65-9909-0F9CE51FD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03" y="3094860"/>
            <a:ext cx="3022670" cy="2926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CF792A-AED7-47FC-9971-1E86ACD48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45" y="3094862"/>
            <a:ext cx="3032752" cy="292648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EA10A1B-170D-4F75-8B61-766027D566E9}"/>
              </a:ext>
            </a:extLst>
          </p:cNvPr>
          <p:cNvSpPr/>
          <p:nvPr/>
        </p:nvSpPr>
        <p:spPr>
          <a:xfrm>
            <a:off x="3943791" y="4104132"/>
            <a:ext cx="1224136" cy="90794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1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Geodesic Domes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AE0634-C1B5-4D1D-8F98-454793858FAF}"/>
              </a:ext>
            </a:extLst>
          </p:cNvPr>
          <p:cNvSpPr txBox="1"/>
          <p:nvPr/>
        </p:nvSpPr>
        <p:spPr>
          <a:xfrm>
            <a:off x="253187" y="2224600"/>
            <a:ext cx="403078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geodesic dome is a type of structure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is strong (for its weight) because it is made from triangles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are going to make a geodesic dome from straws and chenille 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D5EAAB-E697-4E06-9D4B-941A791D2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373" y="2060848"/>
            <a:ext cx="4954755" cy="392664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4F6E63D-0D90-4506-9634-4537AB6BDE6D}"/>
              </a:ext>
            </a:extLst>
          </p:cNvPr>
          <p:cNvGrpSpPr/>
          <p:nvPr/>
        </p:nvGrpSpPr>
        <p:grpSpPr>
          <a:xfrm>
            <a:off x="6090575" y="2492896"/>
            <a:ext cx="2256665" cy="2152364"/>
            <a:chOff x="6275775" y="2492896"/>
            <a:chExt cx="2256665" cy="215236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5B4756A-DA8D-474A-9AA4-98075C7BD8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1420" y="4221089"/>
              <a:ext cx="2201020" cy="389448"/>
            </a:xfrm>
            <a:prstGeom prst="line">
              <a:avLst/>
            </a:prstGeom>
            <a:ln w="127000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4CB648-34DA-4017-AF42-FB06578AF1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5775" y="2492896"/>
              <a:ext cx="425822" cy="2152364"/>
            </a:xfrm>
            <a:prstGeom prst="line">
              <a:avLst/>
            </a:prstGeom>
            <a:ln w="127000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D5CF01-BDBA-475F-ADDD-C40805C6D3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1597" y="2492896"/>
              <a:ext cx="1830843" cy="1728192"/>
            </a:xfrm>
            <a:prstGeom prst="line">
              <a:avLst/>
            </a:prstGeom>
            <a:ln w="127000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F1174B6-50FD-4E2D-90F2-060FA344A7B1}"/>
              </a:ext>
            </a:extLst>
          </p:cNvPr>
          <p:cNvSpPr/>
          <p:nvPr/>
        </p:nvSpPr>
        <p:spPr>
          <a:xfrm rot="9945541">
            <a:off x="6409810" y="3377463"/>
            <a:ext cx="1150266" cy="1008112"/>
          </a:xfrm>
          <a:prstGeom prst="triangle">
            <a:avLst>
              <a:gd name="adj" fmla="val 46212"/>
            </a:avLst>
          </a:prstGeom>
          <a:noFill/>
          <a:ln w="889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You will need…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D7C38A-811B-4FBA-BA6A-990FCDF5B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98945"/>
              </p:ext>
            </p:extLst>
          </p:nvPr>
        </p:nvGraphicFramePr>
        <p:xfrm>
          <a:off x="306365" y="1921744"/>
          <a:ext cx="512973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672">
                  <a:extLst>
                    <a:ext uri="{9D8B030D-6E8A-4147-A177-3AD203B41FA5}">
                      <a16:colId xmlns:a16="http://schemas.microsoft.com/office/drawing/2014/main" val="3910453696"/>
                    </a:ext>
                  </a:extLst>
                </a:gridCol>
                <a:gridCol w="2338059">
                  <a:extLst>
                    <a:ext uri="{9D8B030D-6E8A-4147-A177-3AD203B41FA5}">
                      <a16:colId xmlns:a16="http://schemas.microsoft.com/office/drawing/2014/main" val="2606067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Number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7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Long straws (6 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6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Short straws (5.3 cm)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99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4-way connector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48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5-way connector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56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6-way connector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75892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8C23DFD-2038-4203-8F88-45CA3EADD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59730" y="3541564"/>
            <a:ext cx="1891787" cy="2926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E2E3E-A9DC-49B9-A893-E25C3A2AA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75397" y="1207513"/>
            <a:ext cx="2664633" cy="2930469"/>
          </a:xfrm>
          <a:prstGeom prst="rect">
            <a:avLst/>
          </a:prstGeom>
        </p:spPr>
      </p:pic>
      <p:sp>
        <p:nvSpPr>
          <p:cNvPr id="23" name="Rectangular Callout 23">
            <a:extLst>
              <a:ext uri="{FF2B5EF4-FFF2-40B4-BE49-F238E27FC236}">
                <a16:creationId xmlns:a16="http://schemas.microsoft.com/office/drawing/2014/main" id="{8AB5B8F8-06CD-489A-9EA3-748020C2F771}"/>
              </a:ext>
            </a:extLst>
          </p:cNvPr>
          <p:cNvSpPr/>
          <p:nvPr/>
        </p:nvSpPr>
        <p:spPr>
          <a:xfrm>
            <a:off x="4678127" y="1282873"/>
            <a:ext cx="1368413" cy="419800"/>
          </a:xfrm>
          <a:prstGeom prst="wedgeRectCallout">
            <a:avLst>
              <a:gd name="adj1" fmla="val 69607"/>
              <a:gd name="adj2" fmla="val 12964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Long straws</a:t>
            </a:r>
          </a:p>
        </p:txBody>
      </p:sp>
      <p:sp>
        <p:nvSpPr>
          <p:cNvPr id="13" name="Rectangular Callout 23">
            <a:extLst>
              <a:ext uri="{FF2B5EF4-FFF2-40B4-BE49-F238E27FC236}">
                <a16:creationId xmlns:a16="http://schemas.microsoft.com/office/drawing/2014/main" id="{C6B3E08F-A76B-48B4-8AAE-F9E94F3C63B0}"/>
              </a:ext>
            </a:extLst>
          </p:cNvPr>
          <p:cNvSpPr/>
          <p:nvPr/>
        </p:nvSpPr>
        <p:spPr>
          <a:xfrm>
            <a:off x="4686155" y="5667683"/>
            <a:ext cx="1368413" cy="419800"/>
          </a:xfrm>
          <a:prstGeom prst="wedgeRectCallout">
            <a:avLst>
              <a:gd name="adj1" fmla="val 71632"/>
              <a:gd name="adj2" fmla="val -11788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Short straws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ABB0F-0F8B-48F0-AF04-4BBA55AC2F5E}"/>
              </a:ext>
            </a:extLst>
          </p:cNvPr>
          <p:cNvSpPr txBox="1"/>
          <p:nvPr/>
        </p:nvSpPr>
        <p:spPr>
          <a:xfrm>
            <a:off x="310704" y="4810210"/>
            <a:ext cx="4621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dirty="0"/>
              <a:t>To make the connectors needs a total of 68 pieces of chenille strip</a:t>
            </a:r>
          </a:p>
        </p:txBody>
      </p:sp>
    </p:spTree>
    <p:extLst>
      <p:ext uri="{BB962C8B-B14F-4D97-AF65-F5344CB8AC3E}">
        <p14:creationId xmlns:p14="http://schemas.microsoft.com/office/powerpoint/2010/main" val="21939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Making the connectors…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893219"/>
            <a:ext cx="259062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4-way connectors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Twist two chenille strips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2B4CF-048B-4554-9EF8-09B8D7FC7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01" y="3290697"/>
            <a:ext cx="2195159" cy="18532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EEB657-7710-44CA-B9BF-4782D145BC0C}"/>
              </a:ext>
            </a:extLst>
          </p:cNvPr>
          <p:cNvGrpSpPr/>
          <p:nvPr/>
        </p:nvGrpSpPr>
        <p:grpSpPr>
          <a:xfrm>
            <a:off x="899592" y="5494498"/>
            <a:ext cx="1296144" cy="405290"/>
            <a:chOff x="602951" y="5559456"/>
            <a:chExt cx="1296144" cy="40529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155D2AD-9B80-43D2-9AD7-55CCFA482B7E}"/>
                </a:ext>
              </a:extLst>
            </p:cNvPr>
            <p:cNvCxnSpPr/>
            <p:nvPr/>
          </p:nvCxnSpPr>
          <p:spPr>
            <a:xfrm>
              <a:off x="602951" y="5964746"/>
              <a:ext cx="1296144" cy="0"/>
            </a:xfrm>
            <a:prstGeom prst="line">
              <a:avLst/>
            </a:prstGeom>
            <a:ln w="889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4AB1BB-8203-4DC4-AC87-F8CF35E68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4180" y="5559456"/>
              <a:ext cx="427694" cy="405290"/>
            </a:xfrm>
            <a:prstGeom prst="line">
              <a:avLst/>
            </a:prstGeom>
            <a:ln w="889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8D7C462-F045-43A6-A637-3F3C1EF30C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9326" y="5559456"/>
              <a:ext cx="446977" cy="395082"/>
            </a:xfrm>
            <a:prstGeom prst="line">
              <a:avLst/>
            </a:prstGeom>
            <a:ln w="889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6FCE7DD-35D1-4D36-A0FA-878CC5596D5E}"/>
              </a:ext>
            </a:extLst>
          </p:cNvPr>
          <p:cNvSpPr txBox="1"/>
          <p:nvPr/>
        </p:nvSpPr>
        <p:spPr>
          <a:xfrm>
            <a:off x="216601" y="5405644"/>
            <a:ext cx="82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10 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E43AF-2AF6-4739-B16E-543ECE9F1DA5}"/>
              </a:ext>
            </a:extLst>
          </p:cNvPr>
          <p:cNvSpPr txBox="1"/>
          <p:nvPr/>
        </p:nvSpPr>
        <p:spPr>
          <a:xfrm>
            <a:off x="2965268" y="1893219"/>
            <a:ext cx="26974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6-way connectors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Twist three chenille strips together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E53232-F1B8-488F-9E5F-0771107E5057}"/>
              </a:ext>
            </a:extLst>
          </p:cNvPr>
          <p:cNvSpPr txBox="1"/>
          <p:nvPr/>
        </p:nvSpPr>
        <p:spPr>
          <a:xfrm>
            <a:off x="3225048" y="5450057"/>
            <a:ext cx="100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10 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11874A-CFBB-45E0-AD57-347EC2C7B2D2}"/>
              </a:ext>
            </a:extLst>
          </p:cNvPr>
          <p:cNvSpPr txBox="1"/>
          <p:nvPr/>
        </p:nvSpPr>
        <p:spPr>
          <a:xfrm>
            <a:off x="6076045" y="1655748"/>
            <a:ext cx="327585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5-way connectors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Twist three chenille strips together then twist two ends into one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E6192-A187-425F-A58B-64F91F7C88C5}"/>
              </a:ext>
            </a:extLst>
          </p:cNvPr>
          <p:cNvSpPr txBox="1"/>
          <p:nvPr/>
        </p:nvSpPr>
        <p:spPr>
          <a:xfrm>
            <a:off x="6422262" y="5405643"/>
            <a:ext cx="82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6 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51A8C-EA4A-431C-A9B2-884FDFD96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582038" y="3106747"/>
            <a:ext cx="1763801" cy="21470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5700B93-27CA-4DBC-9A18-1E1789CC0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442380" y="2813586"/>
            <a:ext cx="1827196" cy="27814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9F58229-E13C-4ECB-81A4-036E50D4DD78}"/>
              </a:ext>
            </a:extLst>
          </p:cNvPr>
          <p:cNvGrpSpPr/>
          <p:nvPr/>
        </p:nvGrpSpPr>
        <p:grpSpPr>
          <a:xfrm>
            <a:off x="4083574" y="5289694"/>
            <a:ext cx="1296144" cy="782392"/>
            <a:chOff x="4083574" y="5243121"/>
            <a:chExt cx="1296144" cy="78239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49F3D63-680D-4BB8-9AE6-998DA82AF130}"/>
                </a:ext>
              </a:extLst>
            </p:cNvPr>
            <p:cNvGrpSpPr/>
            <p:nvPr/>
          </p:nvGrpSpPr>
          <p:grpSpPr>
            <a:xfrm>
              <a:off x="4083574" y="5243121"/>
              <a:ext cx="1296144" cy="405290"/>
              <a:chOff x="602951" y="5559456"/>
              <a:chExt cx="1296144" cy="40529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B56F80-D15C-4992-98E6-2E2178EB9888}"/>
                  </a:ext>
                </a:extLst>
              </p:cNvPr>
              <p:cNvCxnSpPr/>
              <p:nvPr/>
            </p:nvCxnSpPr>
            <p:spPr>
              <a:xfrm>
                <a:off x="602951" y="5964746"/>
                <a:ext cx="1296144" cy="0"/>
              </a:xfrm>
              <a:prstGeom prst="line">
                <a:avLst/>
              </a:prstGeom>
              <a:ln w="88900" cap="rnd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0BCB48E-5B5A-43C4-BAFD-F0E597130B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14180" y="5559456"/>
                <a:ext cx="427694" cy="405290"/>
              </a:xfrm>
              <a:prstGeom prst="line">
                <a:avLst/>
              </a:prstGeom>
              <a:ln w="88900" cap="rnd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C7D439A-436F-40D8-9636-1A07BDEE5A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9592" y="5559456"/>
                <a:ext cx="414588" cy="340332"/>
              </a:xfrm>
              <a:prstGeom prst="line">
                <a:avLst/>
              </a:prstGeom>
              <a:ln w="88900" cap="rnd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D38238-9657-4222-876C-5E0AA3F2B4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9908" y="5620223"/>
              <a:ext cx="427694" cy="405290"/>
            </a:xfrm>
            <a:prstGeom prst="line">
              <a:avLst/>
            </a:prstGeom>
            <a:ln w="889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2E1E3EA-0F36-4444-8D4F-33CC20AF7C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17602" y="5648411"/>
              <a:ext cx="414588" cy="340332"/>
            </a:xfrm>
            <a:prstGeom prst="line">
              <a:avLst/>
            </a:prstGeom>
            <a:ln w="889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35AA02A-A5FC-4168-9C2A-0FB67EAC0FC9}"/>
              </a:ext>
            </a:extLst>
          </p:cNvPr>
          <p:cNvGrpSpPr/>
          <p:nvPr/>
        </p:nvGrpSpPr>
        <p:grpSpPr>
          <a:xfrm>
            <a:off x="7270128" y="5115770"/>
            <a:ext cx="1064308" cy="919546"/>
            <a:chOff x="7308304" y="5070089"/>
            <a:chExt cx="1064308" cy="91954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B2E662-634C-4EB8-8FFC-1707E84766F0}"/>
                </a:ext>
              </a:extLst>
            </p:cNvPr>
            <p:cNvGrpSpPr/>
            <p:nvPr/>
          </p:nvGrpSpPr>
          <p:grpSpPr>
            <a:xfrm>
              <a:off x="7308304" y="5070089"/>
              <a:ext cx="936104" cy="919546"/>
              <a:chOff x="4258142" y="5169361"/>
              <a:chExt cx="936104" cy="91954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8F77D43-E1A0-4D83-A41A-C161BC1ED616}"/>
                  </a:ext>
                </a:extLst>
              </p:cNvPr>
              <p:cNvGrpSpPr/>
              <p:nvPr/>
            </p:nvGrpSpPr>
            <p:grpSpPr>
              <a:xfrm>
                <a:off x="4258142" y="5169361"/>
                <a:ext cx="812352" cy="450862"/>
                <a:chOff x="777519" y="5485696"/>
                <a:chExt cx="812352" cy="450862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D1A4806-3FA4-478F-9AB8-0347E11FF9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59778" y="5485696"/>
                  <a:ext cx="230093" cy="450862"/>
                </a:xfrm>
                <a:prstGeom prst="line">
                  <a:avLst/>
                </a:prstGeom>
                <a:ln w="88900" cap="rnd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BC72577-0893-45B5-B1B2-446766B127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7519" y="5719820"/>
                  <a:ext cx="536661" cy="179968"/>
                </a:xfrm>
                <a:prstGeom prst="line">
                  <a:avLst/>
                </a:prstGeom>
                <a:ln w="88900" cap="rnd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A9BD1A5-B513-480E-86CD-CB6C55198B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89908" y="5620223"/>
                <a:ext cx="427694" cy="405290"/>
              </a:xfrm>
              <a:prstGeom prst="line">
                <a:avLst/>
              </a:prstGeom>
              <a:ln w="88900" cap="rnd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E3B59DD-ED5F-4341-A6BE-FC2753A44E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17602" y="5648411"/>
                <a:ext cx="376644" cy="440496"/>
              </a:xfrm>
              <a:prstGeom prst="line">
                <a:avLst/>
              </a:prstGeom>
              <a:ln w="88900" cap="rnd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8702CB-5717-4F9B-B07E-E8F3BA5894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8699" y="5519910"/>
              <a:ext cx="503913" cy="0"/>
            </a:xfrm>
            <a:prstGeom prst="line">
              <a:avLst/>
            </a:prstGeom>
            <a:ln w="88900"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55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Making stars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997641"/>
            <a:ext cx="820724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GB" sz="2400" dirty="0"/>
              <a:t>Push 5 short straws onto the ends of a 5-way connector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GB" sz="2400" dirty="0"/>
              <a:t>Repeat this five more times (making 6 stars in total)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7D987-BC45-4E10-8C06-0A0016E26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7" y="3140968"/>
            <a:ext cx="2525588" cy="26148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20E3EC-034E-4D28-8364-94289BAB8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906" y="2905582"/>
            <a:ext cx="2328772" cy="23404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AF3B99-8B60-415B-935B-BB8BEC6AE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787" y="3671580"/>
            <a:ext cx="2268713" cy="236895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479A4D2-38A9-484C-AF0E-EA9630B66955}"/>
              </a:ext>
            </a:extLst>
          </p:cNvPr>
          <p:cNvSpPr/>
          <p:nvPr/>
        </p:nvSpPr>
        <p:spPr>
          <a:xfrm>
            <a:off x="3160941" y="3948116"/>
            <a:ext cx="1224136" cy="90794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3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Adding connectors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997641"/>
            <a:ext cx="820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GB" sz="2400" dirty="0"/>
              <a:t>Take one star - insert 6-way connectors into the outside end of each straw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01F65-07F0-45E4-9CD3-D1842EE4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08" y="3313061"/>
            <a:ext cx="2510624" cy="260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D5860D-AFBC-4BC6-BCDD-E0E51EB93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259" y="3303356"/>
            <a:ext cx="2757333" cy="262603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0AE8AFF-EEC4-4955-9AF4-56ADC96C5988}"/>
              </a:ext>
            </a:extLst>
          </p:cNvPr>
          <p:cNvSpPr/>
          <p:nvPr/>
        </p:nvSpPr>
        <p:spPr>
          <a:xfrm>
            <a:off x="3755660" y="4162402"/>
            <a:ext cx="1224136" cy="90794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1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Make the first pentagon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997641"/>
            <a:ext cx="403078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GB" sz="2400" dirty="0"/>
              <a:t>Add long straws between the two legs of each connector nearest the star</a:t>
            </a:r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11115-E3C5-4B88-B545-9E524839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130457"/>
            <a:ext cx="3730500" cy="3429000"/>
          </a:xfrm>
          <a:prstGeom prst="rect">
            <a:avLst/>
          </a:prstGeom>
        </p:spPr>
      </p:pic>
      <p:sp>
        <p:nvSpPr>
          <p:cNvPr id="2" name="Pentagon 1">
            <a:extLst>
              <a:ext uri="{FF2B5EF4-FFF2-40B4-BE49-F238E27FC236}">
                <a16:creationId xmlns:a16="http://schemas.microsoft.com/office/drawing/2014/main" id="{B342F45D-242C-4F95-97DD-10AD787F57B0}"/>
              </a:ext>
            </a:extLst>
          </p:cNvPr>
          <p:cNvSpPr/>
          <p:nvPr/>
        </p:nvSpPr>
        <p:spPr>
          <a:xfrm rot="10800000">
            <a:off x="3109265" y="4005064"/>
            <a:ext cx="1152128" cy="1296144"/>
          </a:xfrm>
          <a:prstGeom prst="pentagon">
            <a:avLst/>
          </a:prstGeom>
          <a:noFill/>
          <a:ln w="889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D0B9E-0294-4E43-87FB-104BD68330E4}"/>
              </a:ext>
            </a:extLst>
          </p:cNvPr>
          <p:cNvSpPr txBox="1"/>
          <p:nvPr/>
        </p:nvSpPr>
        <p:spPr>
          <a:xfrm>
            <a:off x="467544" y="4061864"/>
            <a:ext cx="274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dirty="0"/>
              <a:t>The outline of the long straws is the shape of a pentagon</a:t>
            </a:r>
          </a:p>
        </p:txBody>
      </p:sp>
    </p:spTree>
    <p:extLst>
      <p:ext uri="{BB962C8B-B14F-4D97-AF65-F5344CB8AC3E}">
        <p14:creationId xmlns:p14="http://schemas.microsoft.com/office/powerpoint/2010/main" val="144000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Extending the pentagon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997641"/>
            <a:ext cx="820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GB" sz="2400" dirty="0"/>
              <a:t>Add long straws to the two outer legs of each connector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58D2C-15E1-4A11-B548-45A3C4B0F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9" y="2826906"/>
            <a:ext cx="3238278" cy="3284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DC3F66-D11F-451E-B5FB-B22FD4A14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035" y="2810882"/>
            <a:ext cx="3567591" cy="328498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34116FA-9352-400A-B5A3-BFF93C46F24A}"/>
              </a:ext>
            </a:extLst>
          </p:cNvPr>
          <p:cNvSpPr/>
          <p:nvPr/>
        </p:nvSpPr>
        <p:spPr>
          <a:xfrm>
            <a:off x="3802616" y="3944724"/>
            <a:ext cx="1224136" cy="90794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5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Adding connectors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3186" y="1997641"/>
            <a:ext cx="820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GB" sz="2400" dirty="0"/>
              <a:t>Add 6-way connectors to the outer long straws (5 in total)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C3F66-D11F-451E-B5FB-B22FD4A14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83" y="2810882"/>
            <a:ext cx="3567591" cy="328498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34116FA-9352-400A-B5A3-BFF93C46F24A}"/>
              </a:ext>
            </a:extLst>
          </p:cNvPr>
          <p:cNvSpPr/>
          <p:nvPr/>
        </p:nvSpPr>
        <p:spPr>
          <a:xfrm>
            <a:off x="3959932" y="3944724"/>
            <a:ext cx="1224136" cy="90794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42A3E-E8F0-40BE-B740-EA09D9F54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2810882"/>
            <a:ext cx="357843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14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811</Words>
  <Application>Microsoft Office PowerPoint</Application>
  <PresentationFormat>On-screen Show (4:3)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Paul Anderson</cp:lastModifiedBy>
  <cp:revision>183</cp:revision>
  <dcterms:created xsi:type="dcterms:W3CDTF">2012-08-07T14:34:21Z</dcterms:created>
  <dcterms:modified xsi:type="dcterms:W3CDTF">2018-10-27T20:30:34Z</dcterms:modified>
</cp:coreProperties>
</file>