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8"/>
  </p:notesMasterIdLst>
  <p:sldIdLst>
    <p:sldId id="256" r:id="rId3"/>
    <p:sldId id="269" r:id="rId4"/>
    <p:sldId id="272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AF"/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81" autoAdjust="0"/>
  </p:normalViewPr>
  <p:slideViewPr>
    <p:cSldViewPr snapToObjects="1" showGuides="1">
      <p:cViewPr varScale="1">
        <p:scale>
          <a:sx n="66" d="100"/>
          <a:sy n="66" d="100"/>
        </p:scale>
        <p:origin x="1858" y="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shadow puppets could be made out of thin card (paper does not have enough rigidity). Craft sticks can be obtained from commercial suppliers.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the supporting stick does not need to be horizontal – it can be positioned in any direction for ease of use. See slide 4 for examples.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screen could be made from tracing paper. This could be supported in a simple card frame or using a cut-out section from a cardboard box (see the additional websites in the associated lesson plan for an example).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room needs to be sufficiently dark that the image from the torch is fully visible on the ‘screen’.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shadow puppets, from left to right, are: ghost, butterfly, lady, girl and robot. The first three were made from the handout using craft sticks; the other two were made by learners using images that they found on the internet (the printing is on the other side) and used stirrers from a coffee shop (with permission).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2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‘theatre’ could be made, for example, using a cut-out section from a cardboard box (see the additional websites in the associated lesson plan for an example).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67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53" y="156193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Stylish Shadows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943708" y="480145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shadow puppets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3FECCC-23D1-4FA0-8404-8F25A2C92438}"/>
              </a:ext>
            </a:extLst>
          </p:cNvPr>
          <p:cNvGrpSpPr/>
          <p:nvPr/>
        </p:nvGrpSpPr>
        <p:grpSpPr>
          <a:xfrm>
            <a:off x="472950" y="2301049"/>
            <a:ext cx="8063709" cy="2592288"/>
            <a:chOff x="261398" y="2269113"/>
            <a:chExt cx="8063709" cy="25922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9035A7-3A0A-4F82-BEB1-6DDFFDD9FB63}"/>
                </a:ext>
              </a:extLst>
            </p:cNvPr>
            <p:cNvGrpSpPr/>
            <p:nvPr/>
          </p:nvGrpSpPr>
          <p:grpSpPr>
            <a:xfrm>
              <a:off x="6711380" y="3269923"/>
              <a:ext cx="1613727" cy="608548"/>
              <a:chOff x="0" y="0"/>
              <a:chExt cx="2362200" cy="807720"/>
            </a:xfrm>
          </p:grpSpPr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94992CFB-E76B-4B6A-8FD6-D0B8556F3D17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D31719-1002-4C8B-B4BB-27B3E5827CC5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A11F23-5FAE-4AEB-89AF-ED1B344A54E3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37427370-2F26-4BE8-8F2D-9A6F3882470F}"/>
                </a:ext>
              </a:extLst>
            </p:cNvPr>
            <p:cNvSpPr/>
            <p:nvPr/>
          </p:nvSpPr>
          <p:spPr>
            <a:xfrm rot="5400000">
              <a:off x="3423985" y="1031130"/>
              <a:ext cx="1483079" cy="5091706"/>
            </a:xfrm>
            <a:prstGeom prst="trapezoid">
              <a:avLst>
                <a:gd name="adj" fmla="val 29340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73DA6D-C91F-4B45-8A9F-441F425D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2617" y="3302759"/>
              <a:ext cx="415964" cy="44404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2DBB7A-A23C-4B5A-A356-580C99A62F76}"/>
                </a:ext>
              </a:extLst>
            </p:cNvPr>
            <p:cNvSpPr/>
            <p:nvPr/>
          </p:nvSpPr>
          <p:spPr>
            <a:xfrm>
              <a:off x="5217739" y="3670827"/>
              <a:ext cx="45719" cy="4471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820439D7-15B1-48E7-A856-99C86E56810F}"/>
                </a:ext>
              </a:extLst>
            </p:cNvPr>
            <p:cNvSpPr/>
            <p:nvPr/>
          </p:nvSpPr>
          <p:spPr>
            <a:xfrm rot="691043" flipH="1">
              <a:off x="261398" y="2269113"/>
              <a:ext cx="2390613" cy="2592288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AF6575-DF8E-4F39-82D1-D1006B8A90C4}"/>
                </a:ext>
              </a:extLst>
            </p:cNvPr>
            <p:cNvGrpSpPr/>
            <p:nvPr/>
          </p:nvGrpSpPr>
          <p:grpSpPr>
            <a:xfrm>
              <a:off x="779582" y="2887547"/>
              <a:ext cx="1389807" cy="1507458"/>
              <a:chOff x="555766" y="2856923"/>
              <a:chExt cx="1389807" cy="150745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1DDCABB-E975-4210-8EDA-9920CEE82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66" y="2856923"/>
                <a:ext cx="1389807" cy="119772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2A02F2-FB46-4AB9-AA0F-C9A215FFF107}"/>
                  </a:ext>
                </a:extLst>
              </p:cNvPr>
              <p:cNvSpPr/>
              <p:nvPr/>
            </p:nvSpPr>
            <p:spPr>
              <a:xfrm>
                <a:off x="1161154" y="3917272"/>
                <a:ext cx="175299" cy="44710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the shadow puppet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2056054"/>
            <a:ext cx="42656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Choose the shape for your shadow puppet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Cut it out using scissors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6044C-EFEB-42CE-A961-2DBA83C2C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41">
            <a:off x="2278318" y="3529683"/>
            <a:ext cx="1537057" cy="2141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School, School Supplies, Education, Classroom, Office">
            <a:extLst>
              <a:ext uri="{FF2B5EF4-FFF2-40B4-BE49-F238E27FC236}">
                <a16:creationId xmlns:a16="http://schemas.microsoft.com/office/drawing/2014/main" id="{566CB54C-CC1B-4CB9-9233-5A5EBDD1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2612">
            <a:off x="305929" y="4003604"/>
            <a:ext cx="1879195" cy="23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6A9F17-16DF-4ED7-ACB0-85D9905D7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1590930"/>
            <a:ext cx="2249411" cy="34802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AE0634-C1B5-4D1D-8F98-454793858FAF}"/>
              </a:ext>
            </a:extLst>
          </p:cNvPr>
          <p:cNvSpPr txBox="1"/>
          <p:nvPr/>
        </p:nvSpPr>
        <p:spPr>
          <a:xfrm>
            <a:off x="4518821" y="5143958"/>
            <a:ext cx="451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400" dirty="0"/>
              <a:t>Attach a craft stick to one side using a piece of sticky tape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57CA9-F1D5-493D-A31B-F05EE14766E9}"/>
              </a:ext>
            </a:extLst>
          </p:cNvPr>
          <p:cNvSpPr/>
          <p:nvPr/>
        </p:nvSpPr>
        <p:spPr>
          <a:xfrm>
            <a:off x="6906645" y="2694690"/>
            <a:ext cx="689691" cy="30226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ular Callout 23">
            <a:extLst>
              <a:ext uri="{FF2B5EF4-FFF2-40B4-BE49-F238E27FC236}">
                <a16:creationId xmlns:a16="http://schemas.microsoft.com/office/drawing/2014/main" id="{8AB5B8F8-06CD-489A-9EA3-748020C2F771}"/>
              </a:ext>
            </a:extLst>
          </p:cNvPr>
          <p:cNvSpPr/>
          <p:nvPr/>
        </p:nvSpPr>
        <p:spPr>
          <a:xfrm>
            <a:off x="4678127" y="3422184"/>
            <a:ext cx="1368413" cy="419800"/>
          </a:xfrm>
          <a:prstGeom prst="wedgeRectCallout">
            <a:avLst>
              <a:gd name="adj1" fmla="val 133392"/>
              <a:gd name="adj2" fmla="val -18388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Sticky tape</a:t>
            </a:r>
          </a:p>
        </p:txBody>
      </p:sp>
    </p:spTree>
    <p:extLst>
      <p:ext uri="{BB962C8B-B14F-4D97-AF65-F5344CB8AC3E}">
        <p14:creationId xmlns:p14="http://schemas.microsoft.com/office/powerpoint/2010/main" val="1608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Casting the shadow…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dirty="0"/>
              <a:t>Set up a torch so it shines onto the screen – put the shadow puppet into the beam of light, so it appears on the screen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D90FB-8655-42C1-8F6D-8568A1A441F1}"/>
              </a:ext>
            </a:extLst>
          </p:cNvPr>
          <p:cNvGrpSpPr/>
          <p:nvPr/>
        </p:nvGrpSpPr>
        <p:grpSpPr>
          <a:xfrm>
            <a:off x="324954" y="3097216"/>
            <a:ext cx="8063709" cy="2592288"/>
            <a:chOff x="261398" y="2269113"/>
            <a:chExt cx="8063709" cy="25922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14C486-D0A5-4035-9301-CF8E2A47C650}"/>
                </a:ext>
              </a:extLst>
            </p:cNvPr>
            <p:cNvGrpSpPr/>
            <p:nvPr/>
          </p:nvGrpSpPr>
          <p:grpSpPr>
            <a:xfrm>
              <a:off x="6711380" y="3269923"/>
              <a:ext cx="1613727" cy="608548"/>
              <a:chOff x="0" y="0"/>
              <a:chExt cx="2362200" cy="807720"/>
            </a:xfrm>
          </p:grpSpPr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0FC0CC76-4A71-4313-84C1-86A2A858124A}"/>
                  </a:ext>
                </a:extLst>
              </p:cNvPr>
              <p:cNvSpPr/>
              <p:nvPr/>
            </p:nvSpPr>
            <p:spPr>
              <a:xfrm rot="5400000">
                <a:off x="-152400" y="152400"/>
                <a:ext cx="807720" cy="50292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C1C19C-B1AE-44DF-AC97-040F5BADA3F2}"/>
                  </a:ext>
                </a:extLst>
              </p:cNvPr>
              <p:cNvSpPr/>
              <p:nvPr/>
            </p:nvSpPr>
            <p:spPr>
              <a:xfrm>
                <a:off x="499110" y="156210"/>
                <a:ext cx="1863090" cy="4876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99C7A0-7C1E-4A07-BB71-767294D54004}"/>
                  </a:ext>
                </a:extLst>
              </p:cNvPr>
              <p:cNvSpPr/>
              <p:nvPr/>
            </p:nvSpPr>
            <p:spPr>
              <a:xfrm>
                <a:off x="842010" y="102870"/>
                <a:ext cx="426720" cy="533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FDFAD675-73D9-493E-8E26-F20C68E85079}"/>
                </a:ext>
              </a:extLst>
            </p:cNvPr>
            <p:cNvSpPr/>
            <p:nvPr/>
          </p:nvSpPr>
          <p:spPr>
            <a:xfrm rot="5400000">
              <a:off x="3423985" y="1031130"/>
              <a:ext cx="1483079" cy="5091706"/>
            </a:xfrm>
            <a:prstGeom prst="trapezoid">
              <a:avLst>
                <a:gd name="adj" fmla="val 29340"/>
              </a:avLst>
            </a:prstGeom>
            <a:solidFill>
              <a:srgbClr val="FFFF9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432213-BDB1-42B1-8D99-2D2C6387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2617" y="3302759"/>
              <a:ext cx="415964" cy="4440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6CA587-D7D2-4730-8DCD-10F35F59BDDF}"/>
                </a:ext>
              </a:extLst>
            </p:cNvPr>
            <p:cNvSpPr/>
            <p:nvPr/>
          </p:nvSpPr>
          <p:spPr>
            <a:xfrm>
              <a:off x="5217739" y="3670827"/>
              <a:ext cx="45719" cy="4471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11DAA80-E946-471B-860D-E2E350343641}"/>
                </a:ext>
              </a:extLst>
            </p:cNvPr>
            <p:cNvSpPr/>
            <p:nvPr/>
          </p:nvSpPr>
          <p:spPr>
            <a:xfrm rot="691043" flipH="1">
              <a:off x="261398" y="2269113"/>
              <a:ext cx="2390613" cy="2592288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FB637E-FB6E-430D-A5FE-DE142473C0AA}"/>
                </a:ext>
              </a:extLst>
            </p:cNvPr>
            <p:cNvGrpSpPr/>
            <p:nvPr/>
          </p:nvGrpSpPr>
          <p:grpSpPr>
            <a:xfrm>
              <a:off x="779582" y="2887547"/>
              <a:ext cx="1389807" cy="1507458"/>
              <a:chOff x="555766" y="2856923"/>
              <a:chExt cx="1389807" cy="15074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2EC6169-6633-458B-8A20-DA0A5FF00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66" y="2856923"/>
                <a:ext cx="1389807" cy="119772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A7DF18-E9B5-4456-A376-8F2DD281936A}"/>
                  </a:ext>
                </a:extLst>
              </p:cNvPr>
              <p:cNvSpPr/>
              <p:nvPr/>
            </p:nvSpPr>
            <p:spPr>
              <a:xfrm>
                <a:off x="1161154" y="3917272"/>
                <a:ext cx="175299" cy="44710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83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5" y="1298543"/>
            <a:ext cx="787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Examples of completed shadow puppets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D9F87F-5100-412A-A521-680AB95D4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021" y="3057665"/>
            <a:ext cx="1736852" cy="2960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7B4C66-2346-4C9A-936E-931CD1E40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70" y="1883318"/>
            <a:ext cx="1736852" cy="31217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F755B4-BCA2-4B24-94F3-F26F16CFB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27" y="1878808"/>
            <a:ext cx="1327670" cy="3191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F85132-0676-4F6C-94BE-7E63E9DB0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938" y="3931362"/>
            <a:ext cx="2250642" cy="20866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797488-08B2-434F-A914-735A0FB59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820" y="1843794"/>
            <a:ext cx="1322165" cy="32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tain, Theatre, Theater Curtain, Stage, Drapes">
            <a:extLst>
              <a:ext uri="{FF2B5EF4-FFF2-40B4-BE49-F238E27FC236}">
                <a16:creationId xmlns:a16="http://schemas.microsoft.com/office/drawing/2014/main" id="{E5B21E17-054F-47E0-BFE0-1D8C000D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0" y="2019825"/>
            <a:ext cx="8496944" cy="39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DA7811-B5E0-4546-A3EB-7016E38B712D}"/>
              </a:ext>
            </a:extLst>
          </p:cNvPr>
          <p:cNvSpPr txBox="1"/>
          <p:nvPr/>
        </p:nvSpPr>
        <p:spPr>
          <a:xfrm>
            <a:off x="107504" y="129854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7767C-AD72-406E-BCFB-44BA1B276FB2}"/>
              </a:ext>
            </a:extLst>
          </p:cNvPr>
          <p:cNvSpPr txBox="1"/>
          <p:nvPr/>
        </p:nvSpPr>
        <p:spPr>
          <a:xfrm>
            <a:off x="1905594" y="3937609"/>
            <a:ext cx="5357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Build a ‘theatre’ to hold the screen that the shadows appear on.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Create a short play using your shadow puppets. </a:t>
            </a:r>
          </a:p>
        </p:txBody>
      </p:sp>
    </p:spTree>
    <p:extLst>
      <p:ext uri="{BB962C8B-B14F-4D97-AF65-F5344CB8AC3E}">
        <p14:creationId xmlns:p14="http://schemas.microsoft.com/office/powerpoint/2010/main" val="2706174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325</Words>
  <Application>Microsoft Office PowerPoint</Application>
  <PresentationFormat>On-screen Show (4:3)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149</cp:revision>
  <dcterms:created xsi:type="dcterms:W3CDTF">2012-08-07T14:34:21Z</dcterms:created>
  <dcterms:modified xsi:type="dcterms:W3CDTF">2018-10-24T22:08:49Z</dcterms:modified>
</cp:coreProperties>
</file>