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8"/>
  </p:notesMasterIdLst>
  <p:sldIdLst>
    <p:sldId id="256" r:id="rId3"/>
    <p:sldId id="269" r:id="rId4"/>
    <p:sldId id="279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79078" autoAdjust="0"/>
  </p:normalViewPr>
  <p:slideViewPr>
    <p:cSldViewPr snapToObjects="1" showGuides="1">
      <p:cViewPr varScale="1">
        <p:scale>
          <a:sx n="57" d="100"/>
          <a:sy n="57" d="100"/>
        </p:scale>
        <p:origin x="259" y="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-24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15/09/2018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0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Learners could be given all the products at once to test, or the teacher may wish to lead through one product at a time, recapping the key tasks and questions for them to consider as they go through.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2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Materials that the products should be made from and expected results:</a:t>
            </a:r>
          </a:p>
          <a:p>
            <a:r>
              <a:rPr lang="en-GB" dirty="0"/>
              <a:t>Drinks cup – plastic – not magnetic</a:t>
            </a:r>
          </a:p>
          <a:p>
            <a:r>
              <a:rPr lang="en-GB" dirty="0"/>
              <a:t>2p coin – copper plated steel – magnetic as it has iron within the steel core (Note: if a pre-1992 2p coin is used then this will not be magnetic as these were made from copper plated bronze)</a:t>
            </a:r>
          </a:p>
          <a:p>
            <a:r>
              <a:rPr lang="en-GB" dirty="0"/>
              <a:t>Door key – steel – magnetic as steel contains iron (keys made solely from brass are not magnetic)</a:t>
            </a:r>
          </a:p>
          <a:p>
            <a:r>
              <a:rPr lang="en-GB" dirty="0"/>
              <a:t>Drinks can – aluminium – not magnetic (Note: some drinks cans are made from tinplate, which is tin-plated steel, and is magnetic as it contains iron – aluminium cans are typically marked as being aluminium)</a:t>
            </a:r>
          </a:p>
          <a:p>
            <a:r>
              <a:rPr lang="en-GB" dirty="0"/>
              <a:t>Paper clip – steel – magnetic as contains iron</a:t>
            </a:r>
          </a:p>
          <a:p>
            <a:r>
              <a:rPr lang="en-GB" dirty="0"/>
              <a:t>Toy car – wood – not magnetic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2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Discuss these key questions with learners to assess what they have learnt during the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4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15/09/2018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81344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Magnetic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691680" y="371703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Investigating everyday products to see if they are magnetic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Magnetic materials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8DBF1-CD54-4289-AFD0-A4B78114B42D}"/>
              </a:ext>
            </a:extLst>
          </p:cNvPr>
          <p:cNvSpPr txBox="1"/>
          <p:nvPr/>
        </p:nvSpPr>
        <p:spPr>
          <a:xfrm>
            <a:off x="98579" y="1923695"/>
            <a:ext cx="46174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Magnets are made from materials such as </a:t>
            </a:r>
            <a:r>
              <a:rPr lang="en-GB" sz="2800" b="1" dirty="0"/>
              <a:t>iron</a:t>
            </a:r>
            <a:r>
              <a:rPr lang="en-GB" sz="2800" dirty="0"/>
              <a:t> and </a:t>
            </a:r>
            <a:r>
              <a:rPr lang="en-GB" sz="2800" b="1" dirty="0"/>
              <a:t>nickel.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They can </a:t>
            </a:r>
            <a:r>
              <a:rPr lang="en-GB" sz="2800" b="1" dirty="0"/>
              <a:t>stick</a:t>
            </a:r>
            <a:r>
              <a:rPr lang="en-GB" sz="2800" dirty="0"/>
              <a:t> to </a:t>
            </a:r>
            <a:r>
              <a:rPr lang="en-GB" sz="2800" b="1" dirty="0"/>
              <a:t>some </a:t>
            </a:r>
            <a:r>
              <a:rPr lang="en-GB" sz="2800" dirty="0"/>
              <a:t>materials, but </a:t>
            </a:r>
            <a:r>
              <a:rPr lang="en-GB" sz="2800" b="1" dirty="0"/>
              <a:t>not others.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You are going it </a:t>
            </a:r>
            <a:r>
              <a:rPr lang="en-GB" sz="2800" b="1" dirty="0"/>
              <a:t>test different products </a:t>
            </a:r>
            <a:r>
              <a:rPr lang="en-GB" sz="2800" dirty="0"/>
              <a:t>to see if they are </a:t>
            </a:r>
            <a:r>
              <a:rPr lang="en-GB" sz="2800" b="1" dirty="0"/>
              <a:t>magnetic!</a:t>
            </a:r>
          </a:p>
        </p:txBody>
      </p:sp>
      <p:pic>
        <p:nvPicPr>
          <p:cNvPr id="1026" name="Picture 2" descr="Magnet, Horseshoe, Attraction, Attract, Metal">
            <a:extLst>
              <a:ext uri="{FF2B5EF4-FFF2-40B4-BE49-F238E27FC236}">
                <a16:creationId xmlns:a16="http://schemas.microsoft.com/office/drawing/2014/main" id="{1886FDAB-9D23-427C-A8AE-839A4625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90" y="1600824"/>
            <a:ext cx="3292351" cy="37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2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Which products are magnetic?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8DBF1-CD54-4289-AFD0-A4B78114B42D}"/>
              </a:ext>
            </a:extLst>
          </p:cNvPr>
          <p:cNvSpPr txBox="1"/>
          <p:nvPr/>
        </p:nvSpPr>
        <p:spPr>
          <a:xfrm>
            <a:off x="124339" y="1921776"/>
            <a:ext cx="87681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For </a:t>
            </a:r>
            <a:r>
              <a:rPr lang="en-GB" sz="2800" b="1" dirty="0"/>
              <a:t>each</a:t>
            </a:r>
            <a:r>
              <a:rPr lang="en-GB" sz="2800" dirty="0"/>
              <a:t> of the </a:t>
            </a:r>
            <a:r>
              <a:rPr lang="en-GB" sz="2800" b="1" dirty="0"/>
              <a:t>products given to you: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Write down the </a:t>
            </a:r>
            <a:r>
              <a:rPr lang="en-GB" sz="2800" b="1" dirty="0"/>
              <a:t>name </a:t>
            </a:r>
            <a:r>
              <a:rPr lang="en-GB" sz="2800" dirty="0"/>
              <a:t>of the product and the </a:t>
            </a:r>
            <a:r>
              <a:rPr lang="en-GB" sz="2800" b="1" dirty="0"/>
              <a:t>material </a:t>
            </a:r>
            <a:r>
              <a:rPr lang="en-GB" sz="2800" dirty="0"/>
              <a:t>that you think it is </a:t>
            </a:r>
            <a:r>
              <a:rPr lang="en-GB" sz="2800" b="1" dirty="0"/>
              <a:t>made</a:t>
            </a:r>
            <a:r>
              <a:rPr lang="en-GB" sz="2800" dirty="0"/>
              <a:t> from.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Write down whether you think the product will be </a:t>
            </a:r>
            <a:r>
              <a:rPr lang="en-GB" sz="2800" b="1" dirty="0"/>
              <a:t>attracted</a:t>
            </a:r>
            <a:r>
              <a:rPr lang="en-GB" sz="2800" dirty="0"/>
              <a:t> to the </a:t>
            </a:r>
            <a:r>
              <a:rPr lang="en-GB" sz="2800" b="1" dirty="0"/>
              <a:t>magnet</a:t>
            </a:r>
            <a:r>
              <a:rPr lang="en-GB" sz="2800" dirty="0"/>
              <a:t> and </a:t>
            </a:r>
            <a:r>
              <a:rPr lang="en-GB" sz="2800" b="1" dirty="0"/>
              <a:t>why.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Place your </a:t>
            </a:r>
            <a:r>
              <a:rPr lang="en-GB" sz="2800" b="1" dirty="0"/>
              <a:t>magnet</a:t>
            </a:r>
            <a:r>
              <a:rPr lang="en-GB" sz="2800" dirty="0"/>
              <a:t> near the product.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Write down </a:t>
            </a:r>
            <a:r>
              <a:rPr lang="en-GB" sz="2800" b="1" dirty="0"/>
              <a:t>whether or not </a:t>
            </a:r>
            <a:r>
              <a:rPr lang="en-GB" sz="2800" dirty="0"/>
              <a:t>the product is </a:t>
            </a:r>
            <a:r>
              <a:rPr lang="en-GB" sz="2800" b="1" dirty="0"/>
              <a:t>attracted </a:t>
            </a:r>
            <a:r>
              <a:rPr lang="en-GB" sz="2800" dirty="0"/>
              <a:t>to the </a:t>
            </a:r>
            <a:r>
              <a:rPr lang="en-GB" sz="2800" b="1" dirty="0"/>
              <a:t>magnet </a:t>
            </a:r>
            <a:r>
              <a:rPr lang="en-GB" sz="2800" dirty="0"/>
              <a:t>and </a:t>
            </a:r>
            <a:r>
              <a:rPr lang="en-GB" sz="2800" b="1" dirty="0"/>
              <a:t>why</a:t>
            </a:r>
            <a:r>
              <a:rPr lang="en-GB" sz="2800" dirty="0"/>
              <a:t> you think this happened. </a:t>
            </a:r>
          </a:p>
        </p:txBody>
      </p:sp>
      <p:pic>
        <p:nvPicPr>
          <p:cNvPr id="9" name="Picture 2" descr="Magnet, Horseshoe, Attraction, Attract, Metal">
            <a:extLst>
              <a:ext uri="{FF2B5EF4-FFF2-40B4-BE49-F238E27FC236}">
                <a16:creationId xmlns:a16="http://schemas.microsoft.com/office/drawing/2014/main" id="{4D24E859-4223-4681-95E9-CFD047CC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2685" y="1338390"/>
            <a:ext cx="983186" cy="11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keleton Key, Lock, Key, Door Key">
            <a:extLst>
              <a:ext uri="{FF2B5EF4-FFF2-40B4-BE49-F238E27FC236}">
                <a16:creationId xmlns:a16="http://schemas.microsoft.com/office/drawing/2014/main" id="{808286A2-4DAC-4C72-9B24-295F3760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305" y="1222957"/>
            <a:ext cx="596872" cy="13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2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Products to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A559C-7ED9-4780-BA16-4DC2A982FA2D}"/>
              </a:ext>
            </a:extLst>
          </p:cNvPr>
          <p:cNvSpPr txBox="1"/>
          <p:nvPr/>
        </p:nvSpPr>
        <p:spPr>
          <a:xfrm>
            <a:off x="6853079" y="3791083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Drinks can</a:t>
            </a:r>
          </a:p>
        </p:txBody>
      </p:sp>
      <p:pic>
        <p:nvPicPr>
          <p:cNvPr id="3076" name="Picture 4" descr="Glass, Plastic Cup, Vessel For Carrying">
            <a:extLst>
              <a:ext uri="{FF2B5EF4-FFF2-40B4-BE49-F238E27FC236}">
                <a16:creationId xmlns:a16="http://schemas.microsoft.com/office/drawing/2014/main" id="{935DA813-2764-4905-85F7-356B76F7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6" y="2122284"/>
            <a:ext cx="1309514" cy="1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CC081D-67E2-4454-A2D1-296DFF0ADFDC}"/>
              </a:ext>
            </a:extLst>
          </p:cNvPr>
          <p:cNvSpPr txBox="1"/>
          <p:nvPr/>
        </p:nvSpPr>
        <p:spPr>
          <a:xfrm>
            <a:off x="185710" y="3935511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Drinks cup</a:t>
            </a:r>
          </a:p>
        </p:txBody>
      </p:sp>
      <p:pic>
        <p:nvPicPr>
          <p:cNvPr id="3078" name="Picture 6" descr="Paperclip, Paper-Clip, Office, Clip, Metal">
            <a:extLst>
              <a:ext uri="{FF2B5EF4-FFF2-40B4-BE49-F238E27FC236}">
                <a16:creationId xmlns:a16="http://schemas.microsoft.com/office/drawing/2014/main" id="{F7E61329-0483-4C6C-A2A2-8DB45B63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424" y="3744428"/>
            <a:ext cx="113843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63681C-3BB1-456B-9B89-7D3BCE57A344}"/>
              </a:ext>
            </a:extLst>
          </p:cNvPr>
          <p:cNvSpPr txBox="1"/>
          <p:nvPr/>
        </p:nvSpPr>
        <p:spPr>
          <a:xfrm>
            <a:off x="669389" y="5341924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Paper clip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5783F-9B10-49C6-AA12-BB1F0E47C796}"/>
              </a:ext>
            </a:extLst>
          </p:cNvPr>
          <p:cNvSpPr txBox="1"/>
          <p:nvPr/>
        </p:nvSpPr>
        <p:spPr>
          <a:xfrm>
            <a:off x="2468920" y="3797011"/>
            <a:ext cx="15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2p coin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D6930-8567-4029-BE5D-A1E962C986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2150" t="30400" r="31100" b="22001"/>
          <a:stretch/>
        </p:blipFill>
        <p:spPr>
          <a:xfrm>
            <a:off x="2319806" y="2029826"/>
            <a:ext cx="1799048" cy="1747647"/>
          </a:xfrm>
          <a:prstGeom prst="rect">
            <a:avLst/>
          </a:prstGeom>
        </p:spPr>
      </p:pic>
      <p:pic>
        <p:nvPicPr>
          <p:cNvPr id="3080" name="Picture 8" descr="Door, Key, Lock, Open, Security">
            <a:extLst>
              <a:ext uri="{FF2B5EF4-FFF2-40B4-BE49-F238E27FC236}">
                <a16:creationId xmlns:a16="http://schemas.microsoft.com/office/drawing/2014/main" id="{9497578A-01EB-4C7A-AAF1-C5D8CF31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74" y="1961944"/>
            <a:ext cx="1997658" cy="17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C9E74F-4DE9-4712-9D33-F1AD7103ACB6}"/>
              </a:ext>
            </a:extLst>
          </p:cNvPr>
          <p:cNvSpPr txBox="1"/>
          <p:nvPr/>
        </p:nvSpPr>
        <p:spPr>
          <a:xfrm>
            <a:off x="4847525" y="3797010"/>
            <a:ext cx="15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Door key</a:t>
            </a:r>
          </a:p>
        </p:txBody>
      </p:sp>
      <p:pic>
        <p:nvPicPr>
          <p:cNvPr id="3082" name="Picture 10" descr="Toy, Car, Wooden, Toy Car, Childhood, Fun, Learning">
            <a:extLst>
              <a:ext uri="{FF2B5EF4-FFF2-40B4-BE49-F238E27FC236}">
                <a16:creationId xmlns:a16="http://schemas.microsoft.com/office/drawing/2014/main" id="{D6E659B4-5A85-413A-9EF2-4CF38A72F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9" t="16338" r="7146"/>
          <a:stretch/>
        </p:blipFill>
        <p:spPr bwMode="auto">
          <a:xfrm>
            <a:off x="3008384" y="4268403"/>
            <a:ext cx="2044706" cy="16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3DEBEF-81C5-4C58-B336-B1C1AD5C3205}"/>
              </a:ext>
            </a:extLst>
          </p:cNvPr>
          <p:cNvSpPr txBox="1"/>
          <p:nvPr/>
        </p:nvSpPr>
        <p:spPr>
          <a:xfrm>
            <a:off x="4717854" y="4972592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Toy car</a:t>
            </a:r>
          </a:p>
        </p:txBody>
      </p:sp>
      <p:pic>
        <p:nvPicPr>
          <p:cNvPr id="3086" name="Picture 14" descr="Soda, Pop, Can, Aluminum, Cola, Beer, Tin, Red, Juice">
            <a:extLst>
              <a:ext uri="{FF2B5EF4-FFF2-40B4-BE49-F238E27FC236}">
                <a16:creationId xmlns:a16="http://schemas.microsoft.com/office/drawing/2014/main" id="{DEF6DEA6-7A51-45BF-B014-DB29B3F3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08" y="1789163"/>
            <a:ext cx="1112956" cy="19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0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have we learnt?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8DBF1-CD54-4289-AFD0-A4B78114B42D}"/>
              </a:ext>
            </a:extLst>
          </p:cNvPr>
          <p:cNvSpPr txBox="1"/>
          <p:nvPr/>
        </p:nvSpPr>
        <p:spPr>
          <a:xfrm>
            <a:off x="124339" y="1992704"/>
            <a:ext cx="87681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What do we mean when we say that a </a:t>
            </a:r>
            <a:r>
              <a:rPr lang="en-GB" sz="2800" b="1" dirty="0"/>
              <a:t>material</a:t>
            </a:r>
            <a:r>
              <a:rPr lang="en-GB" sz="2800" dirty="0"/>
              <a:t> is </a:t>
            </a:r>
            <a:r>
              <a:rPr lang="en-GB" sz="2800" b="1" dirty="0"/>
              <a:t>magnetic?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Which </a:t>
            </a:r>
            <a:r>
              <a:rPr lang="en-GB" sz="2800" b="1" dirty="0"/>
              <a:t>materials</a:t>
            </a:r>
            <a:r>
              <a:rPr lang="en-GB" sz="2800" dirty="0"/>
              <a:t> are </a:t>
            </a:r>
            <a:r>
              <a:rPr lang="en-GB" sz="2800" b="1" dirty="0"/>
              <a:t>magnetic?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Which </a:t>
            </a:r>
            <a:r>
              <a:rPr lang="en-GB" sz="2800" b="1" dirty="0"/>
              <a:t>materials</a:t>
            </a:r>
            <a:r>
              <a:rPr lang="en-GB" sz="2800" dirty="0"/>
              <a:t> are </a:t>
            </a:r>
            <a:r>
              <a:rPr lang="en-GB" sz="2800" b="1" dirty="0"/>
              <a:t>not magnetic?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Why are </a:t>
            </a:r>
            <a:r>
              <a:rPr lang="en-GB" sz="2800" b="1" dirty="0"/>
              <a:t>some materials </a:t>
            </a:r>
            <a:r>
              <a:rPr lang="en-GB" sz="2800" dirty="0"/>
              <a:t>magnetic, but not </a:t>
            </a:r>
            <a:r>
              <a:rPr lang="en-GB" sz="2800" b="1" dirty="0"/>
              <a:t>others?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What </a:t>
            </a:r>
            <a:r>
              <a:rPr lang="en-GB" sz="2800" b="1" dirty="0"/>
              <a:t>uses</a:t>
            </a:r>
            <a:r>
              <a:rPr lang="en-GB" sz="2800" dirty="0"/>
              <a:t> could </a:t>
            </a:r>
            <a:r>
              <a:rPr lang="en-GB" sz="2800" b="1" dirty="0"/>
              <a:t>magnetic materials </a:t>
            </a:r>
            <a:r>
              <a:rPr lang="en-GB" sz="2800" dirty="0"/>
              <a:t>have in </a:t>
            </a:r>
            <a:r>
              <a:rPr lang="en-GB" sz="2800" b="1" dirty="0"/>
              <a:t>products?</a:t>
            </a:r>
          </a:p>
        </p:txBody>
      </p:sp>
    </p:spTree>
    <p:extLst>
      <p:ext uri="{BB962C8B-B14F-4D97-AF65-F5344CB8AC3E}">
        <p14:creationId xmlns:p14="http://schemas.microsoft.com/office/powerpoint/2010/main" val="29691103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384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electricity</dc:title>
  <dc:creator>Attainment in Education</dc:creator>
  <cp:lastModifiedBy>Paul Anderson</cp:lastModifiedBy>
  <cp:revision>244</cp:revision>
  <dcterms:created xsi:type="dcterms:W3CDTF">2012-08-07T14:34:21Z</dcterms:created>
  <dcterms:modified xsi:type="dcterms:W3CDTF">2018-09-15T11:04:00Z</dcterms:modified>
</cp:coreProperties>
</file>