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17" r:id="rId3"/>
    <p:sldId id="316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7678"/>
    <a:srgbClr val="CF2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83777" autoAdjust="0"/>
  </p:normalViewPr>
  <p:slideViewPr>
    <p:cSldViewPr>
      <p:cViewPr varScale="1">
        <p:scale>
          <a:sx n="168" d="100"/>
          <a:sy n="168" d="100"/>
        </p:scale>
        <p:origin x="224" y="5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08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085184" y="163147"/>
            <a:ext cx="153164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33141A3-1B1D-499B-8EF6-0BB01072C42A}" type="datetimeFigureOut">
              <a:rPr lang="en-GB"/>
              <a:pPr>
                <a:defRPr/>
              </a:pPr>
              <a:t>21/09/2018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6632" y="853244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99856" y="853244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0317889-7F52-4FE7-8ABA-65F3AA83C9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143041"/>
            <a:ext cx="1589462" cy="7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6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32463" y="152400"/>
            <a:ext cx="95567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00" smtClean="0"/>
            </a:lvl1pPr>
          </a:lstStyle>
          <a:p>
            <a:pPr>
              <a:defRPr/>
            </a:pPr>
            <a:fld id="{CFEEF0ED-5334-488F-92B1-69662E749F80}" type="datetimeFigureOut">
              <a:rPr lang="en-GB"/>
              <a:pPr>
                <a:defRPr/>
              </a:pPr>
              <a:t>21/09/2018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24400" y="8532813"/>
            <a:ext cx="196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F1C27B-6FDC-4395-9A18-99386A8125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201214" y="8532812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80" y="208351"/>
            <a:ext cx="1589462" cy="7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64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F1C27B-6FDC-4395-9A18-99386A81257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27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4" y="1988845"/>
            <a:ext cx="11137237" cy="14700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4" y="3789040"/>
            <a:ext cx="11137237" cy="163103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4767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46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4" y="332656"/>
            <a:ext cx="11122421" cy="792088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27051" y="1268417"/>
            <a:ext cx="11122752" cy="4104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b="1" dirty="0" err="1" smtClean="0"/>
            </a:lvl1pPr>
            <a:lvl2pPr marL="0" indent="0">
              <a:buFontTx/>
              <a:buNone/>
              <a:defRPr sz="2400" b="0"/>
            </a:lvl2pPr>
            <a:lvl3pPr marL="719138" indent="-363538">
              <a:tabLst>
                <a:tab pos="719138" algn="l"/>
              </a:tabLst>
              <a:defRPr baseline="0"/>
            </a:lvl3pPr>
            <a:lvl4pPr marL="1074738" indent="-355600">
              <a:buFont typeface="Arial" panose="020B0604020202020204" pitchFamily="34" charset="0"/>
              <a:buChar char="•"/>
              <a:tabLst>
                <a:tab pos="1074738" algn="l"/>
              </a:tabLst>
              <a:defRPr sz="2400"/>
            </a:lvl4pPr>
            <a:lvl5pPr marL="1438275" indent="-363538">
              <a:buFont typeface="Arial" panose="020B0604020202020204" pitchFamily="34" charset="0"/>
              <a:buChar char="•"/>
              <a:tabLst>
                <a:tab pos="1438275" algn="l"/>
              </a:tabLst>
              <a:defRPr sz="24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171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32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34" y="5327514"/>
            <a:ext cx="11749756" cy="14085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CF2453"/>
          </a:solidFill>
          <a:latin typeface="Arial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47678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747678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47678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52799" y="1412777"/>
            <a:ext cx="3286406" cy="3286404"/>
          </a:xfrm>
          <a:prstGeom prst="ellipse">
            <a:avLst/>
          </a:prstGeom>
          <a:solidFill>
            <a:srgbClr val="6E716E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0ED470B9-C0A4-40F7-8C39-FA53B1550FF8}"/>
              </a:ext>
            </a:extLst>
          </p:cNvPr>
          <p:cNvSpPr txBox="1">
            <a:spLocks/>
          </p:cNvSpPr>
          <p:nvPr/>
        </p:nvSpPr>
        <p:spPr>
          <a:xfrm>
            <a:off x="4740302" y="2761959"/>
            <a:ext cx="2711396" cy="52302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F2453"/>
                </a:solidFill>
                <a:latin typeface="Arial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CF2453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CF2453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CF2453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CF2453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747678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747678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747678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747678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sz="27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Scientific posters</a:t>
            </a:r>
            <a:endParaRPr lang="en-GB" sz="27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="" xmlns:a16="http://schemas.microsoft.com/office/drawing/2014/main" id="{5C19BB27-F250-43C4-9D41-277A9A2B4C86}"/>
              </a:ext>
            </a:extLst>
          </p:cNvPr>
          <p:cNvSpPr txBox="1">
            <a:spLocks/>
          </p:cNvSpPr>
          <p:nvPr/>
        </p:nvSpPr>
        <p:spPr>
          <a:xfrm>
            <a:off x="9480376" y="6093296"/>
            <a:ext cx="2260861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/>
            <a:fld id="{9E4AEC96-90BF-45B0-B2B8-D52ADEB18BA3}" type="slidenum">
              <a:rPr lang="en-GB" sz="1350" b="1" smtClean="0">
                <a:latin typeface="Arial" charset="0"/>
                <a:ea typeface="Arial" charset="0"/>
                <a:cs typeface="Arial" charset="0"/>
              </a:rPr>
              <a:pPr algn="r"/>
              <a:t>1</a:t>
            </a:fld>
            <a:endParaRPr lang="en-GB" sz="1350" b="1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430344"/>
            <a:ext cx="2952328" cy="1270464"/>
          </a:xfrm>
        </p:spPr>
        <p:txBody>
          <a:bodyPr/>
          <a:lstStyle/>
          <a:p>
            <a:r>
              <a:rPr lang="en-GB" altLang="en-US" sz="3600" b="1" dirty="0">
                <a:solidFill>
                  <a:srgbClr val="747678"/>
                </a:solidFill>
              </a:rPr>
              <a:t>Scientific Poster </a:t>
            </a:r>
            <a:r>
              <a:rPr lang="en-GB" altLang="en-US" sz="3600" b="1" dirty="0" smtClean="0">
                <a:solidFill>
                  <a:srgbClr val="747678"/>
                </a:solidFill>
              </a:rPr>
              <a:t>layout 1</a:t>
            </a:r>
            <a:endParaRPr lang="en-GB" sz="3600" b="1" dirty="0">
              <a:solidFill>
                <a:srgbClr val="747678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70464" y="2564904"/>
            <a:ext cx="2688629" cy="1440508"/>
          </a:xfrm>
        </p:spPr>
        <p:txBody>
          <a:bodyPr/>
          <a:lstStyle/>
          <a:p>
            <a:r>
              <a:rPr lang="en-GB" sz="2400" b="0" dirty="0" smtClean="0">
                <a:solidFill>
                  <a:schemeClr val="tx1"/>
                </a:solidFill>
              </a:rPr>
              <a:t>It’s </a:t>
            </a:r>
            <a:r>
              <a:rPr lang="en-GB" sz="2400" b="0" dirty="0" smtClean="0">
                <a:solidFill>
                  <a:schemeClr val="tx1"/>
                </a:solidFill>
              </a:rPr>
              <a:t>ordered</a:t>
            </a:r>
          </a:p>
          <a:p>
            <a:r>
              <a:rPr lang="en-GB" sz="2400" b="0" dirty="0" smtClean="0">
                <a:solidFill>
                  <a:schemeClr val="tx1"/>
                </a:solidFill>
              </a:rPr>
              <a:t>Easy to follow</a:t>
            </a:r>
          </a:p>
          <a:p>
            <a:r>
              <a:rPr lang="en-GB" sz="2400" b="0" dirty="0">
                <a:solidFill>
                  <a:schemeClr val="tx1"/>
                </a:solidFill>
              </a:rPr>
              <a:t>H</a:t>
            </a:r>
            <a:r>
              <a:rPr lang="en-GB" sz="2400" b="0" dirty="0" smtClean="0">
                <a:solidFill>
                  <a:schemeClr val="tx1"/>
                </a:solidFill>
              </a:rPr>
              <a:t>as lots of detail</a:t>
            </a:r>
          </a:p>
          <a:p>
            <a:endParaRPr lang="en-GB" b="0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="" xmlns:a16="http://schemas.microsoft.com/office/drawing/2014/main" id="{5C19BB27-F250-43C4-9D41-277A9A2B4C86}"/>
              </a:ext>
            </a:extLst>
          </p:cNvPr>
          <p:cNvSpPr txBox="1">
            <a:spLocks/>
          </p:cNvSpPr>
          <p:nvPr/>
        </p:nvSpPr>
        <p:spPr>
          <a:xfrm>
            <a:off x="9480376" y="6093296"/>
            <a:ext cx="2260861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/>
            <a:r>
              <a:rPr lang="en-GB" sz="1350" b="1" dirty="0" smtClean="0">
                <a:latin typeface="Arial" charset="0"/>
                <a:ea typeface="Arial" charset="0"/>
                <a:cs typeface="Arial" charset="0"/>
              </a:rPr>
              <a:t>2</a:t>
            </a:r>
            <a:endParaRPr lang="en-GB" sz="135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601" y="796980"/>
            <a:ext cx="5679219" cy="396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6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="" xmlns:a16="http://schemas.microsoft.com/office/drawing/2014/main" id="{5C19BB27-F250-43C4-9D41-277A9A2B4C86}"/>
              </a:ext>
            </a:extLst>
          </p:cNvPr>
          <p:cNvSpPr txBox="1">
            <a:spLocks/>
          </p:cNvSpPr>
          <p:nvPr/>
        </p:nvSpPr>
        <p:spPr>
          <a:xfrm>
            <a:off x="9480376" y="6093296"/>
            <a:ext cx="2260861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/>
            <a:r>
              <a:rPr lang="en-GB" sz="1350" b="1" dirty="0" smtClean="0">
                <a:latin typeface="Arial" charset="0"/>
                <a:ea typeface="Arial" charset="0"/>
                <a:cs typeface="Arial" charset="0"/>
              </a:rPr>
              <a:t>3</a:t>
            </a:r>
            <a:endParaRPr lang="en-GB" sz="135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5360" y="430344"/>
            <a:ext cx="2304256" cy="1774520"/>
          </a:xfrm>
        </p:spPr>
        <p:txBody>
          <a:bodyPr/>
          <a:lstStyle/>
          <a:p>
            <a:r>
              <a:rPr lang="en-GB" altLang="en-US" sz="3600" b="1" dirty="0">
                <a:solidFill>
                  <a:srgbClr val="747678"/>
                </a:solidFill>
              </a:rPr>
              <a:t>Scientific Poster </a:t>
            </a:r>
            <a:r>
              <a:rPr lang="en-GB" altLang="en-US" sz="3600" b="1" dirty="0" smtClean="0">
                <a:solidFill>
                  <a:srgbClr val="747678"/>
                </a:solidFill>
              </a:rPr>
              <a:t>layout 2</a:t>
            </a:r>
            <a:endParaRPr lang="en-GB" sz="3600" b="1" dirty="0">
              <a:solidFill>
                <a:srgbClr val="747678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736" y="-6520"/>
            <a:ext cx="4797293" cy="566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58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TE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EM Learning_template_2016_4x3_standard.potx" id="{A1A586F3-57D6-4992-AD8C-7E3E0FCA243E}" vid="{7B5F718D-4B17-4489-B69E-76531A3433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STEM Learning_template_2016_4x3_standard</Template>
  <TotalTime>369</TotalTime>
  <Words>23</Words>
  <Application>Microsoft Macintosh PowerPoint</Application>
  <PresentationFormat>Widescreen</PresentationFormat>
  <Paragraphs>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HEaTED Theme</vt:lpstr>
      <vt:lpstr>PowerPoint Presentation</vt:lpstr>
      <vt:lpstr>Scientific Poster layout 1</vt:lpstr>
      <vt:lpstr>Scientific Poster layout 2</vt:lpstr>
    </vt:vector>
  </TitlesOfParts>
  <Company>STEM Learning Ltd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of presentation Arial Regular 44pt</dc:title>
  <dc:creator>Dianne Watson</dc:creator>
  <cp:lastModifiedBy>info@fusioned.co.uk</cp:lastModifiedBy>
  <cp:revision>39</cp:revision>
  <dcterms:created xsi:type="dcterms:W3CDTF">2017-03-10T09:52:49Z</dcterms:created>
  <dcterms:modified xsi:type="dcterms:W3CDTF">2018-09-21T09:48:05Z</dcterms:modified>
</cp:coreProperties>
</file>