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4" r:id="rId5"/>
    <p:sldId id="265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7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73"/>
  </p:normalViewPr>
  <p:slideViewPr>
    <p:cSldViewPr>
      <p:cViewPr>
        <p:scale>
          <a:sx n="160" d="100"/>
          <a:sy n="160" d="100"/>
        </p:scale>
        <p:origin x="448" y="1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03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02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2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4" y="5327514"/>
            <a:ext cx="11749756" cy="14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8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2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95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7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90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77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88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80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398F-1FF3-442A-A8F6-60DAD06CD50C}" type="datetimeFigureOut">
              <a:rPr lang="en-GB" smtClean="0"/>
              <a:t>19/09/2018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57B8-A718-46F8-81B5-362481D2A0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03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452799" y="1412777"/>
            <a:ext cx="3286406" cy="3286404"/>
          </a:xfrm>
          <a:prstGeom prst="ellipse">
            <a:avLst/>
          </a:prstGeom>
          <a:solidFill>
            <a:srgbClr val="6E716E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470B9-C0A4-40F7-8C39-FA53B155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302" y="2761959"/>
            <a:ext cx="2711396" cy="523025"/>
          </a:xfrm>
        </p:spPr>
        <p:txBody>
          <a:bodyPr>
            <a:noAutofit/>
          </a:bodyPr>
          <a:lstStyle/>
          <a:p>
            <a:pPr algn="ctr"/>
            <a:r>
              <a:rPr lang="en-GB" sz="2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Team Expedition Antarctica</a:t>
            </a:r>
            <a:r>
              <a:rPr lang="en-GB" sz="2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7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endParaRPr lang="en-GB" sz="2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093296"/>
            <a:ext cx="2260861" cy="273844"/>
          </a:xfrm>
        </p:spPr>
        <p:txBody>
          <a:bodyPr/>
          <a:lstStyle/>
          <a:p>
            <a:fld id="{9E4AEC96-90BF-45B0-B2B8-D52ADEB18BA3}" type="slidenum">
              <a:rPr lang="en-GB" sz="135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fld>
            <a:endParaRPr lang="en-GB" sz="135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alley-vi-research-station-modules-at-the-old-s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0" r="11051"/>
          <a:stretch/>
        </p:blipFill>
        <p:spPr bwMode="auto">
          <a:xfrm>
            <a:off x="479376" y="1163859"/>
            <a:ext cx="4821595" cy="23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72130"/>
            <a:ext cx="7574632" cy="900876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6E716E"/>
                </a:solidFill>
                <a:latin typeface="Arial" charset="0"/>
                <a:ea typeface="Arial" charset="0"/>
                <a:cs typeface="Arial" charset="0"/>
              </a:rPr>
              <a:t>Halley Antarctic Research Station</a:t>
            </a:r>
            <a:endParaRPr lang="en-GB" sz="3600" b="1" dirty="0">
              <a:solidFill>
                <a:srgbClr val="6E716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40" y="2332433"/>
            <a:ext cx="1309767" cy="123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What would it be like?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684139"/>
            <a:ext cx="2856731" cy="17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9733967" y="5327768"/>
            <a:ext cx="2122674" cy="261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Arial" charset="0"/>
                <a:ea typeface="Arial" charset="0"/>
                <a:cs typeface="Arial" charset="0"/>
              </a:rPr>
              <a:t>Images from British Antarctic Survey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093296"/>
            <a:ext cx="2260861" cy="273844"/>
          </a:xfrm>
        </p:spPr>
        <p:txBody>
          <a:bodyPr/>
          <a:lstStyle/>
          <a:p>
            <a:r>
              <a:rPr lang="en-GB" sz="135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GB" sz="135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76" y="1163859"/>
            <a:ext cx="3871161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268760"/>
            <a:ext cx="1703835" cy="3185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r="60648"/>
          <a:stretch/>
        </p:blipFill>
        <p:spPr>
          <a:xfrm>
            <a:off x="10056440" y="908720"/>
            <a:ext cx="1619250" cy="3657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384032" y="1278090"/>
            <a:ext cx="3024336" cy="1152128"/>
          </a:xfrm>
          <a:prstGeom prst="wedgeRoundRectCallout">
            <a:avLst>
              <a:gd name="adj1" fmla="val 77109"/>
              <a:gd name="adj2" fmla="val 20803"/>
              <a:gd name="adj3" fmla="val 16667"/>
            </a:avLst>
          </a:prstGeom>
          <a:solidFill>
            <a:srgbClr val="6E7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Do you think there are any animals in the Antarctic?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093296"/>
            <a:ext cx="2260861" cy="273844"/>
          </a:xfrm>
        </p:spPr>
        <p:txBody>
          <a:bodyPr/>
          <a:lstStyle/>
          <a:p>
            <a:r>
              <a:rPr lang="en-GB" sz="135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GB" sz="135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268760"/>
            <a:ext cx="1703835" cy="3185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r="60648"/>
          <a:stretch/>
        </p:blipFill>
        <p:spPr>
          <a:xfrm>
            <a:off x="10056440" y="908720"/>
            <a:ext cx="1619250" cy="36576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093296"/>
            <a:ext cx="2260861" cy="273844"/>
          </a:xfrm>
        </p:spPr>
        <p:txBody>
          <a:bodyPr/>
          <a:lstStyle/>
          <a:p>
            <a:r>
              <a:rPr lang="en-GB" sz="135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GB" sz="135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927648" y="1988840"/>
            <a:ext cx="2736304" cy="1152128"/>
          </a:xfrm>
          <a:prstGeom prst="wedgeRoundRectCallout">
            <a:avLst>
              <a:gd name="adj1" fmla="val -73870"/>
              <a:gd name="adj2" fmla="val -30334"/>
              <a:gd name="adj3" fmla="val 16667"/>
            </a:avLst>
          </a:prstGeom>
          <a:solidFill>
            <a:srgbClr val="6E7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I don’t think anything can live in the Antarctic. </a:t>
            </a:r>
          </a:p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It is just too cold.</a:t>
            </a:r>
          </a:p>
        </p:txBody>
      </p:sp>
    </p:spTree>
    <p:extLst>
      <p:ext uri="{BB962C8B-B14F-4D97-AF65-F5344CB8AC3E}">
        <p14:creationId xmlns:p14="http://schemas.microsoft.com/office/powerpoint/2010/main" val="5549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268760"/>
            <a:ext cx="1703835" cy="3185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r="60648"/>
          <a:stretch/>
        </p:blipFill>
        <p:spPr>
          <a:xfrm>
            <a:off x="10056440" y="908720"/>
            <a:ext cx="1619250" cy="36576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093296"/>
            <a:ext cx="2260861" cy="273844"/>
          </a:xfrm>
        </p:spPr>
        <p:txBody>
          <a:bodyPr/>
          <a:lstStyle/>
          <a:p>
            <a:r>
              <a:rPr lang="en-GB" sz="135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GB" sz="135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816080" y="1484784"/>
            <a:ext cx="2664296" cy="864096"/>
          </a:xfrm>
          <a:prstGeom prst="wedgeRoundRectCallout">
            <a:avLst>
              <a:gd name="adj1" fmla="val 74324"/>
              <a:gd name="adj2" fmla="val 26590"/>
              <a:gd name="adj3" fmla="val 16667"/>
            </a:avLst>
          </a:prstGeom>
          <a:solidFill>
            <a:srgbClr val="6E7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How could we find out?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855640" y="2132856"/>
            <a:ext cx="2664296" cy="1152128"/>
          </a:xfrm>
          <a:prstGeom prst="wedgeRoundRectCallout">
            <a:avLst>
              <a:gd name="adj1" fmla="val -73174"/>
              <a:gd name="adj2" fmla="val -43562"/>
              <a:gd name="adj3" fmla="val 16667"/>
            </a:avLst>
          </a:prstGeom>
          <a:solidFill>
            <a:srgbClr val="6E7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We could go on an expedition and explore the Antarctic.</a:t>
            </a:r>
          </a:p>
        </p:txBody>
      </p:sp>
    </p:spTree>
    <p:extLst>
      <p:ext uri="{BB962C8B-B14F-4D97-AF65-F5344CB8AC3E}">
        <p14:creationId xmlns:p14="http://schemas.microsoft.com/office/powerpoint/2010/main" val="8804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6566520" cy="634082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6E716E"/>
                </a:solidFill>
                <a:latin typeface="Arial" charset="0"/>
                <a:ea typeface="Arial" charset="0"/>
                <a:cs typeface="Arial" charset="0"/>
              </a:rPr>
              <a:t>Team Expedition Antarctica</a:t>
            </a:r>
            <a:endParaRPr lang="en-GB" sz="3600" b="1" dirty="0">
              <a:solidFill>
                <a:srgbClr val="6E716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600200"/>
            <a:ext cx="7776864" cy="3484984"/>
          </a:xfrm>
        </p:spPr>
        <p:txBody>
          <a:bodyPr/>
          <a:lstStyle/>
          <a:p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Who would be in your team? </a:t>
            </a:r>
            <a:br>
              <a:rPr lang="en-GB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What skills would they need? </a:t>
            </a:r>
            <a:br>
              <a:rPr lang="en-GB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What jobs would they do?</a:t>
            </a:r>
            <a:br>
              <a:rPr lang="en-GB" sz="2400" dirty="0" smtClean="0">
                <a:latin typeface="Arial" charset="0"/>
                <a:ea typeface="Arial" charset="0"/>
                <a:cs typeface="Arial" charset="0"/>
              </a:rPr>
            </a:br>
            <a:endParaRPr lang="en-GB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How could you study living things in the Antarctic? What might you see?</a:t>
            </a:r>
            <a:br>
              <a:rPr lang="en-GB" sz="2400" dirty="0" smtClean="0">
                <a:latin typeface="Arial" charset="0"/>
                <a:ea typeface="Arial" charset="0"/>
                <a:cs typeface="Arial" charset="0"/>
              </a:rPr>
            </a:br>
            <a:endParaRPr lang="en-GB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How can your expedition be represented on a flag?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093296"/>
            <a:ext cx="2260861" cy="273844"/>
          </a:xfrm>
        </p:spPr>
        <p:txBody>
          <a:bodyPr/>
          <a:lstStyle/>
          <a:p>
            <a:r>
              <a:rPr lang="en-GB" sz="135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GB" sz="135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52006"/>
            <a:ext cx="6494512" cy="70609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6E716E"/>
                </a:solidFill>
                <a:latin typeface="Arial" charset="0"/>
                <a:ea typeface="Arial" charset="0"/>
                <a:cs typeface="Arial" charset="0"/>
              </a:rPr>
              <a:t>Expedition flags and badges</a:t>
            </a:r>
            <a:endParaRPr lang="en-GB" sz="3600" b="1" dirty="0">
              <a:solidFill>
                <a:srgbClr val="6E716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2264" y="2016391"/>
            <a:ext cx="1224136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Rocket</a:t>
            </a:r>
          </a:p>
        </p:txBody>
      </p:sp>
      <p:pic>
        <p:nvPicPr>
          <p:cNvPr id="1026" name="Picture 2" descr="C:\Users\Cliff\Desktop\Principia_mission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268760"/>
            <a:ext cx="3344701" cy="37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472264" y="4005064"/>
            <a:ext cx="2520280" cy="66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United Kingdom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78360" y="2062917"/>
            <a:ext cx="230425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Isaac Newton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78360" y="4005064"/>
            <a:ext cx="122413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Gravity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093296"/>
            <a:ext cx="2260861" cy="273844"/>
          </a:xfrm>
        </p:spPr>
        <p:txBody>
          <a:bodyPr/>
          <a:lstStyle/>
          <a:p>
            <a:r>
              <a:rPr lang="en-GB" sz="135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en-GB" sz="135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733967" y="5327768"/>
            <a:ext cx="2122674" cy="261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>
                <a:latin typeface="Arial" charset="0"/>
                <a:ea typeface="Arial" charset="0"/>
                <a:cs typeface="Arial" charset="0"/>
              </a:rPr>
              <a:t>Image: European Space Agency</a:t>
            </a:r>
            <a:endParaRPr lang="en-GB" sz="12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9696" y="2348880"/>
            <a:ext cx="1584176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02496" y="3789040"/>
            <a:ext cx="2369368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" idx="1"/>
          </p:cNvCxnSpPr>
          <p:nvPr/>
        </p:nvCxnSpPr>
        <p:spPr>
          <a:xfrm flipH="1">
            <a:off x="6829872" y="2318723"/>
            <a:ext cx="1642392" cy="822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96000" y="4221088"/>
            <a:ext cx="2376264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94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Team Expedition Antarctica Introduction</vt:lpstr>
      <vt:lpstr>Halley Antarctic Research Station</vt:lpstr>
      <vt:lpstr>PowerPoint Presentation</vt:lpstr>
      <vt:lpstr>PowerPoint Presentation</vt:lpstr>
      <vt:lpstr>PowerPoint Presentation</vt:lpstr>
      <vt:lpstr>Team Expedition Antarctica</vt:lpstr>
      <vt:lpstr>Expedition flags and badges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Halley Research Station</dc:title>
  <dc:creator>CP_laptop</dc:creator>
  <cp:lastModifiedBy>info@fusioned.co.uk</cp:lastModifiedBy>
  <cp:revision>24</cp:revision>
  <dcterms:created xsi:type="dcterms:W3CDTF">2018-07-12T12:34:26Z</dcterms:created>
  <dcterms:modified xsi:type="dcterms:W3CDTF">2018-09-19T12:42:21Z</dcterms:modified>
</cp:coreProperties>
</file>