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58" r:id="rId3"/>
    <p:sldId id="259" r:id="rId4"/>
    <p:sldId id="268" r:id="rId5"/>
    <p:sldId id="264" r:id="rId6"/>
    <p:sldId id="269" r:id="rId7"/>
    <p:sldId id="270" r:id="rId8"/>
    <p:sldId id="266" r:id="rId9"/>
    <p:sldId id="265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Wharton" initials="SW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5" autoAdjust="0"/>
    <p:restoredTop sz="94660"/>
  </p:normalViewPr>
  <p:slideViewPr>
    <p:cSldViewPr snapToGrid="0">
      <p:cViewPr>
        <p:scale>
          <a:sx n="175" d="100"/>
          <a:sy n="175" d="100"/>
        </p:scale>
        <p:origin x="16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70F13AB-94FA-46B1-A901-30207A4EE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EAD7BE-F1A6-4899-8DF1-07C754113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D8A24-7601-49E8-B40F-20267721E4F3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6BDCA4-8E1A-4237-B777-402AD096C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199FF89-3FE4-4DA3-B473-46515E9E4B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5CE69-D284-44A5-9BE3-94A65B047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9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5DC9E-CC5E-4BB8-84F3-EE5EF84DC1D8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BD1B-555B-460D-914D-C3250F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A95-F57F-4BED-A71B-50C7DE9FC487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8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7372-C28B-4AAE-8A37-BAE21A696F6C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7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780E-CCF2-4FE4-835C-697A9243FD8C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131F-7013-4535-8A41-70F8E0B8136D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" y="5327514"/>
            <a:ext cx="11749756" cy="1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D6C-B46D-42FF-AD01-2784864A5735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5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ED1-18C1-4A15-84CB-B4C81568BD24}" type="datetime1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1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102C-452C-4952-8298-9B5035D17C70}" type="datetime1">
              <a:rPr lang="en-GB" smtClean="0"/>
              <a:t>18/09/2018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1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BBB-3AB7-4401-A450-7E15FC4A759C}" type="datetime1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6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E736-4CAF-41C2-AC26-B15758EA6791}" type="datetime1">
              <a:rPr lang="en-GB" smtClean="0"/>
              <a:t>18/09/2018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6C16-4E4A-47B4-9D36-35A1A40249E3}" type="datetime1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1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0B3-8390-49B2-A325-2059145EF889}" type="datetime1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9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B610-1EF9-49E7-8698-8102193A9258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2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ntarctic-logistics.com/2014/06/13/keeping-cool-in-antarctic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sc.org/learn-chemistry/resource/res00000930/faces-of-chemistry-packaging-gases" TargetMode="External"/><Relationship Id="rId3" Type="http://schemas.openxmlformats.org/officeDocument/2006/relationships/hyperlink" Target="https://practicalaction.org/squashed-tomato-challenge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59045" y="994682"/>
            <a:ext cx="3873910" cy="3873910"/>
          </a:xfrm>
          <a:prstGeom prst="ellipse">
            <a:avLst/>
          </a:prstGeom>
          <a:solidFill>
            <a:srgbClr val="67B5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403" y="2245431"/>
            <a:ext cx="3615194" cy="1372412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 </a:t>
            </a:r>
            <a:r>
              <a:rPr lang="en-GB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4A</a:t>
            </a:r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36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Food Storage</a:t>
            </a:r>
            <a:endParaRPr lang="en-GB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fld id="{9E4AEC96-90BF-45B0-B2B8-D52ADEB18BA3}" type="slidenum">
              <a:rPr lang="en-GB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fld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2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A600C7E-0793-4244-BC3F-B914FEE6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697446"/>
            <a:ext cx="5314536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Meet the </a:t>
            </a:r>
            <a:r>
              <a:rPr lang="en-GB"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STEM </a:t>
            </a:r>
            <a:r>
              <a:rPr lang="en-GB" sz="36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Professionals 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4E2A2A5D-0DD0-4384-AF48-B41D769B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73138"/>
            <a:ext cx="4231419" cy="151497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 smtClean="0">
                <a:solidFill>
                  <a:schemeClr val="bg1"/>
                </a:solidFill>
              </a:rPr>
              <a:t>Dr Jess </a:t>
            </a:r>
            <a:r>
              <a:rPr lang="en-GB" sz="2600" b="1" dirty="0" err="1" smtClean="0">
                <a:solidFill>
                  <a:schemeClr val="bg1"/>
                </a:solidFill>
              </a:rPr>
              <a:t>Walkup</a:t>
            </a:r>
            <a:r>
              <a:rPr lang="en-GB" sz="2600" b="1" dirty="0" smtClean="0">
                <a:solidFill>
                  <a:schemeClr val="bg1"/>
                </a:solidFill>
              </a:rPr>
              <a:t> </a:t>
            </a:r>
            <a:r>
              <a:rPr lang="en-GB" sz="2600" b="1" dirty="0">
                <a:solidFill>
                  <a:schemeClr val="bg1"/>
                </a:solidFill>
              </a:rPr>
              <a:t/>
            </a:r>
            <a:br>
              <a:rPr lang="en-GB" sz="2600" b="1" dirty="0">
                <a:solidFill>
                  <a:schemeClr val="bg1"/>
                </a:solidFill>
              </a:rPr>
            </a:br>
            <a:r>
              <a:rPr lang="en-GB" sz="2600" dirty="0" err="1" smtClean="0">
                <a:solidFill>
                  <a:schemeClr val="bg1"/>
                </a:solidFill>
              </a:rPr>
              <a:t>Rothera</a:t>
            </a:r>
            <a:r>
              <a:rPr lang="en-GB" sz="2600" dirty="0" smtClean="0">
                <a:solidFill>
                  <a:schemeClr val="bg1"/>
                </a:solidFill>
              </a:rPr>
              <a:t> Station Leader 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bg1"/>
                </a:solidFill>
              </a:rPr>
              <a:t>Richard Warren </a:t>
            </a:r>
            <a:br>
              <a:rPr lang="en-GB" sz="2600" b="1" dirty="0" smtClean="0">
                <a:solidFill>
                  <a:schemeClr val="bg1"/>
                </a:solidFill>
              </a:rPr>
            </a:br>
            <a:r>
              <a:rPr lang="en-GB" sz="2600" dirty="0" smtClean="0">
                <a:solidFill>
                  <a:schemeClr val="bg1"/>
                </a:solidFill>
              </a:rPr>
              <a:t>Halley Station </a:t>
            </a:r>
            <a:r>
              <a:rPr lang="en-GB" sz="2600" dirty="0">
                <a:solidFill>
                  <a:schemeClr val="bg1"/>
                </a:solidFill>
              </a:rPr>
              <a:t>Leader 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6" name="Freeform: Shape 33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71" y="5201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GB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B4D3C2-3D7F-46A7-8102-7E0F144AC1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00" y="-2008"/>
            <a:ext cx="3783600" cy="378492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331E62-297D-1C41-B05C-D9F67990F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3421"/>
          <a:stretch/>
        </p:blipFill>
        <p:spPr>
          <a:xfrm>
            <a:off x="8905684" y="2741733"/>
            <a:ext cx="3286316" cy="2926876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058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4ACBCB-EC78-4BBB-9A43-FE801D2562FC}"/>
              </a:ext>
            </a:extLst>
          </p:cNvPr>
          <p:cNvSpPr txBox="1"/>
          <p:nvPr/>
        </p:nvSpPr>
        <p:spPr>
          <a:xfrm>
            <a:off x="5238753" y="1503780"/>
            <a:ext cx="5102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 compare and contrast different approaches to storing and protecting </a:t>
            </a:r>
            <a:r>
              <a:rPr lang="en-GB" sz="2400">
                <a:latin typeface="Arial" charset="0"/>
                <a:ea typeface="Arial" charset="0"/>
                <a:cs typeface="Arial" charset="0"/>
              </a:rPr>
              <a:t>food</a:t>
            </a:r>
            <a:r>
              <a:rPr lang="en-GB" sz="240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 collect data to illustrate which approach to storing and protecting food would be ‘best’. 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67B5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4ACBCB-EC78-4BBB-9A43-FE801D2562FC}"/>
              </a:ext>
            </a:extLst>
          </p:cNvPr>
          <p:cNvSpPr txBox="1"/>
          <p:nvPr/>
        </p:nvSpPr>
        <p:spPr>
          <a:xfrm>
            <a:off x="5041128" y="1690012"/>
            <a:ext cx="6120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How many different ways of packaging food can you think of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What makes the ‘best’ food packaging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Test out some ideas with an egg drop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67B5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4ACBCB-EC78-4BBB-9A43-FE801D2562FC}"/>
              </a:ext>
            </a:extLst>
          </p:cNvPr>
          <p:cNvSpPr txBox="1"/>
          <p:nvPr/>
        </p:nvSpPr>
        <p:spPr>
          <a:xfrm>
            <a:off x="4959877" y="1505346"/>
            <a:ext cx="6332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Station Leaders, like Jess and Richard, are responsible for ensuring that food is stored and packaged safely and sensibly on Research Stations.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Did you know that food is sometimes stored in an ice cave?  </a:t>
            </a:r>
            <a:r>
              <a:rPr lang="en-GB" sz="2400" dirty="0">
                <a:latin typeface="Arial" charset="0"/>
                <a:ea typeface="Arial" charset="0"/>
                <a:cs typeface="Arial" charset="0"/>
                <a:hlinkClick r:id="rId2"/>
              </a:rPr>
              <a:t>Find out more here!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67B5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608" y="1040234"/>
            <a:ext cx="3636908" cy="3636908"/>
          </a:xfrm>
          <a:prstGeom prst="ellipse">
            <a:avLst/>
          </a:prstGeom>
          <a:solidFill>
            <a:srgbClr val="67B5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 txBox="1">
            <a:spLocks/>
          </p:cNvSpPr>
          <p:nvPr/>
        </p:nvSpPr>
        <p:spPr>
          <a:xfrm>
            <a:off x="662608" y="2452148"/>
            <a:ext cx="3615194" cy="78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Ways to preserve food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48933E-ECED-4300-BD15-D55492D1A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09976" y="-4763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16AD6A0-3259-4901-8C54-D603E721D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2A8DAB6-B4CB-4696-9854-3698EB03C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566792" y="1137849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609976" y="42951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Can you remember how you preserved food?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How does that link to storing food?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9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67B5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 txBox="1">
            <a:spLocks/>
          </p:cNvSpPr>
          <p:nvPr/>
        </p:nvSpPr>
        <p:spPr>
          <a:xfrm>
            <a:off x="662608" y="2452148"/>
            <a:ext cx="3615194" cy="78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More ways to store food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7D708C-C34C-44CC-A24F-0CA02E7E9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1488" y="1707300"/>
            <a:ext cx="3034152" cy="35776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F48933E-ECED-4300-BD15-D55492D1A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327" y="2171348"/>
            <a:ext cx="2129706" cy="2129706"/>
          </a:xfrm>
          <a:custGeom>
            <a:avLst/>
            <a:gdLst>
              <a:gd name="connsiteX0" fmla="*/ 1495044 w 2990088"/>
              <a:gd name="connsiteY0" fmla="*/ 0 h 2990088"/>
              <a:gd name="connsiteX1" fmla="*/ 2990088 w 2990088"/>
              <a:gd name="connsiteY1" fmla="*/ 1495044 h 2990088"/>
              <a:gd name="connsiteX2" fmla="*/ 1495044 w 2990088"/>
              <a:gd name="connsiteY2" fmla="*/ 2990088 h 2990088"/>
              <a:gd name="connsiteX3" fmla="*/ 0 w 2990088"/>
              <a:gd name="connsiteY3" fmla="*/ 1495044 h 2990088"/>
              <a:gd name="connsiteX4" fmla="*/ 1495044 w 2990088"/>
              <a:gd name="connsiteY4" fmla="*/ 0 h 299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088" h="2990088">
                <a:moveTo>
                  <a:pt x="1495044" y="0"/>
                </a:moveTo>
                <a:cubicBezTo>
                  <a:pt x="2320734" y="0"/>
                  <a:pt x="2990088" y="669354"/>
                  <a:pt x="2990088" y="1495044"/>
                </a:cubicBezTo>
                <a:cubicBezTo>
                  <a:pt x="2990088" y="2320734"/>
                  <a:pt x="2320734" y="2990088"/>
                  <a:pt x="1495044" y="2990088"/>
                </a:cubicBezTo>
                <a:cubicBezTo>
                  <a:pt x="669354" y="2990088"/>
                  <a:pt x="0" y="2320734"/>
                  <a:pt x="0" y="1495044"/>
                </a:cubicBezTo>
                <a:cubicBezTo>
                  <a:pt x="0" y="669354"/>
                  <a:pt x="669354" y="0"/>
                  <a:pt x="1495044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16AD6A0-3259-4901-8C54-D603E721D1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91" y="0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441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4ACBCB-EC78-4BBB-9A43-FE801D2562FC}"/>
              </a:ext>
            </a:extLst>
          </p:cNvPr>
          <p:cNvSpPr txBox="1"/>
          <p:nvPr/>
        </p:nvSpPr>
        <p:spPr>
          <a:xfrm>
            <a:off x="5413101" y="766682"/>
            <a:ext cx="57266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Jess and Richard need your help as the recent batches of bread being made keep getting squashed at the </a:t>
            </a:r>
            <a:r>
              <a:rPr lang="en-GB" sz="2400" dirty="0" err="1">
                <a:latin typeface="Arial" charset="0"/>
                <a:ea typeface="Arial" charset="0"/>
                <a:cs typeface="Arial" charset="0"/>
              </a:rPr>
              <a:t>Rothera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and Halley Stations.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Can you plan an investigation to find out which food packaging would be most effective and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Write to either Richard or Jess telling them what you have found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out.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67B5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9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4ACBCB-EC78-4BBB-9A43-FE801D2562FC}"/>
              </a:ext>
            </a:extLst>
          </p:cNvPr>
          <p:cNvSpPr txBox="1"/>
          <p:nvPr/>
        </p:nvSpPr>
        <p:spPr>
          <a:xfrm>
            <a:off x="5936343" y="1874678"/>
            <a:ext cx="431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  <a:hlinkClick r:id="rId2"/>
              </a:rPr>
              <a:t>Learn how some foods are packaged with gases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  <a:hlinkClick r:id="rId3"/>
              </a:rPr>
              <a:t>Take part in the Squashed Tomato Challenge!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67B5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Links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8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213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Activity 4A Food Storage</vt:lpstr>
      <vt:lpstr>Meet the STEM Professionals </vt:lpstr>
      <vt:lpstr>Objectives</vt:lpstr>
      <vt:lpstr>Introduction</vt:lpstr>
      <vt:lpstr>Background</vt:lpstr>
      <vt:lpstr>PowerPoint Presentation</vt:lpstr>
      <vt:lpstr>PowerPoint Presentation</vt:lpstr>
      <vt:lpstr>Activity</vt:lpstr>
      <vt:lpstr>Links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– Recipes </dc:title>
  <dc:creator>Bryony Turford</dc:creator>
  <cp:lastModifiedBy>info@fusioned.co.uk</cp:lastModifiedBy>
  <cp:revision>22</cp:revision>
  <dcterms:created xsi:type="dcterms:W3CDTF">2018-07-13T07:44:54Z</dcterms:created>
  <dcterms:modified xsi:type="dcterms:W3CDTF">2018-09-18T15:13:22Z</dcterms:modified>
</cp:coreProperties>
</file>