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10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998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95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20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91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77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899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372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152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953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942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FE444-ABB7-4CD5-AAF1-5816DF8BB826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2E3C0-BA9B-4A4C-B784-E4F9FCACC2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69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70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"/>
            <a:ext cx="9144000" cy="68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952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2018-07-11T12:00:06Z</dcterms:created>
  <dcterms:modified xsi:type="dcterms:W3CDTF">2018-07-11T12:01:12Z</dcterms:modified>
</cp:coreProperties>
</file>