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0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90935-74BA-4B9C-B2F0-66F4885B3BC0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937D9-F18D-4133-8E42-86AB42B661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7204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90935-74BA-4B9C-B2F0-66F4885B3BC0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937D9-F18D-4133-8E42-86AB42B661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583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90935-74BA-4B9C-B2F0-66F4885B3BC0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937D9-F18D-4133-8E42-86AB42B661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1202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90935-74BA-4B9C-B2F0-66F4885B3BC0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937D9-F18D-4133-8E42-86AB42B661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872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90935-74BA-4B9C-B2F0-66F4885B3BC0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937D9-F18D-4133-8E42-86AB42B661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7514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90935-74BA-4B9C-B2F0-66F4885B3BC0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937D9-F18D-4133-8E42-86AB42B661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82568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90935-74BA-4B9C-B2F0-66F4885B3BC0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937D9-F18D-4133-8E42-86AB42B661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2188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90935-74BA-4B9C-B2F0-66F4885B3BC0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937D9-F18D-4133-8E42-86AB42B661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7052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90935-74BA-4B9C-B2F0-66F4885B3BC0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937D9-F18D-4133-8E42-86AB42B661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0013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90935-74BA-4B9C-B2F0-66F4885B3BC0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937D9-F18D-4133-8E42-86AB42B661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5710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90935-74BA-4B9C-B2F0-66F4885B3BC0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937D9-F18D-4133-8E42-86AB42B661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7030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190935-74BA-4B9C-B2F0-66F4885B3BC0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1937D9-F18D-4133-8E42-86AB42B661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0336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5"/>
            <a:ext cx="9144000" cy="685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18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3" y="0"/>
            <a:ext cx="91325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850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2</cp:revision>
  <dcterms:created xsi:type="dcterms:W3CDTF">2018-07-12T07:52:23Z</dcterms:created>
  <dcterms:modified xsi:type="dcterms:W3CDTF">2018-07-23T10:37:55Z</dcterms:modified>
</cp:coreProperties>
</file>