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740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58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251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30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038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33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960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444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057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5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2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B57F9-9C5A-41A9-ACCF-3955CC188B0D}" type="datetimeFigureOut">
              <a:rPr lang="en-GB" smtClean="0"/>
              <a:t>23/07/2018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28110-2D70-41A9-AF65-BA2B0956EC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078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3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8"/>
            <a:ext cx="9144000" cy="683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483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36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" y="0"/>
            <a:ext cx="9123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969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564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1" y="0"/>
            <a:ext cx="91182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338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591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2018-07-06T11:52:34Z</dcterms:created>
  <dcterms:modified xsi:type="dcterms:W3CDTF">2018-07-23T09:05:33Z</dcterms:modified>
</cp:coreProperties>
</file>