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A9C8-C479-48BA-B59F-3C1B4277C0B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A6725-D886-45E7-8624-6D38CC01C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697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A9C8-C479-48BA-B59F-3C1B4277C0B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A6725-D886-45E7-8624-6D38CC01C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35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A9C8-C479-48BA-B59F-3C1B4277C0B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A6725-D886-45E7-8624-6D38CC01C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746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A9C8-C479-48BA-B59F-3C1B4277C0B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A6725-D886-45E7-8624-6D38CC01C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243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A9C8-C479-48BA-B59F-3C1B4277C0B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A6725-D886-45E7-8624-6D38CC01C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89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A9C8-C479-48BA-B59F-3C1B4277C0B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A6725-D886-45E7-8624-6D38CC01C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835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A9C8-C479-48BA-B59F-3C1B4277C0B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A6725-D886-45E7-8624-6D38CC01C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218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A9C8-C479-48BA-B59F-3C1B4277C0B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A6725-D886-45E7-8624-6D38CC01C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556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A9C8-C479-48BA-B59F-3C1B4277C0B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A6725-D886-45E7-8624-6D38CC01C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134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A9C8-C479-48BA-B59F-3C1B4277C0B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A6725-D886-45E7-8624-6D38CC01C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914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A9C8-C479-48BA-B59F-3C1B4277C0B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A6725-D886-45E7-8624-6D38CC01C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725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A9C8-C479-48BA-B59F-3C1B4277C0B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A6725-D886-45E7-8624-6D38CC01C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487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" y="0"/>
            <a:ext cx="91255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992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2018-07-11T07:26:50Z</dcterms:created>
  <dcterms:modified xsi:type="dcterms:W3CDTF">2018-07-11T07:27:34Z</dcterms:modified>
</cp:coreProperties>
</file>