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27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15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66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89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553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4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60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63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78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96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346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0BE2A-37A9-46B1-BF39-FB05E5A693DD}" type="datetimeFigureOut">
              <a:rPr lang="en-GB" smtClean="0"/>
              <a:t>12/07/2018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14B67-7F66-4588-B3CC-26A65318A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7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2"/>
            <a:ext cx="9144000" cy="685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7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56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2"/>
            <a:ext cx="9144000" cy="68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8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2018-07-12T08:33:00Z</dcterms:created>
  <dcterms:modified xsi:type="dcterms:W3CDTF">2018-07-12T08:34:30Z</dcterms:modified>
</cp:coreProperties>
</file>