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259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27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2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05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14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40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304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15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54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679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299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2E292-023B-47AD-896B-2935AD03DF37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F7DE8-A1F9-4A9D-A05E-E1BC9B492D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792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914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7"/>
            <a:ext cx="9144000" cy="684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1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75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54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274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18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8" y="0"/>
            <a:ext cx="91038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66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2018-07-12T13:36:30Z</dcterms:created>
  <dcterms:modified xsi:type="dcterms:W3CDTF">2018-07-23T11:04:57Z</dcterms:modified>
</cp:coreProperties>
</file>