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4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19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2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675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1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192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9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00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245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69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81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F17F8-3752-408E-AC86-0D702606A769}" type="datetimeFigureOut">
              <a:rPr lang="en-GB" smtClean="0"/>
              <a:t>06/07/2018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06E49-48FE-4068-B608-A87A64792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5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0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0"/>
            <a:ext cx="9126747" cy="68580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19160" y="5694426"/>
            <a:ext cx="2082173" cy="619286"/>
            <a:chOff x="319160" y="5694426"/>
            <a:chExt cx="2082173" cy="619286"/>
          </a:xfrm>
        </p:grpSpPr>
        <p:sp>
          <p:nvSpPr>
            <p:cNvPr id="4" name="Rectangle 3"/>
            <p:cNvSpPr/>
            <p:nvPr/>
          </p:nvSpPr>
          <p:spPr>
            <a:xfrm>
              <a:off x="319160" y="5783517"/>
              <a:ext cx="2082173" cy="4411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400" dirty="0" smtClean="0">
                  <a:solidFill>
                    <a:srgbClr val="FFFF79"/>
                  </a:solidFill>
                  <a:latin typeface="Bernard MT Condensed" panose="02050806060905020404" pitchFamily="18" charset="0"/>
                </a:rPr>
                <a:t>Big book of science</a:t>
              </a:r>
              <a:endParaRPr lang="en-GB" sz="1400" dirty="0">
                <a:solidFill>
                  <a:srgbClr val="FFFF79"/>
                </a:solidFill>
                <a:latin typeface="Bernard MT Condensed" panose="020508060609050204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1950909" y="5896347"/>
              <a:ext cx="6192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bg1"/>
                  </a:solidFill>
                </a:rPr>
                <a:t>UYSEG</a:t>
              </a:r>
              <a:endParaRPr lang="en-GB" sz="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4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0.68386 -0.72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84" y="-3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" y="0"/>
            <a:ext cx="9129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2"/>
            <a:ext cx="9144000" cy="683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572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Bernard MT Condensed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</cp:revision>
  <dcterms:created xsi:type="dcterms:W3CDTF">2018-07-06T10:42:39Z</dcterms:created>
  <dcterms:modified xsi:type="dcterms:W3CDTF">2018-07-06T10:45:49Z</dcterms:modified>
</cp:coreProperties>
</file>