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036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48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91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443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810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039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545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61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594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428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2C3C4-4BF8-46BE-BE68-61CAEA713D47}" type="datetimeFigureOut">
              <a:rPr lang="en-GB" smtClean="0"/>
              <a:t>05/07/2018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39522-6E4B-413A-A3E7-E7066162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66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529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514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2018-07-05T07:10:53Z</dcterms:created>
  <dcterms:modified xsi:type="dcterms:W3CDTF">2018-07-05T07:12:01Z</dcterms:modified>
</cp:coreProperties>
</file>