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92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0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9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29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722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1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1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72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73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2B53A-59D3-4BAD-9A9A-5FF4A93AF466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1FDB9-BE68-4DA8-8884-A0DBD040D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0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77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2018-07-05T07:43:21Z</dcterms:created>
  <dcterms:modified xsi:type="dcterms:W3CDTF">2018-07-05T07:44:39Z</dcterms:modified>
</cp:coreProperties>
</file>