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25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66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7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69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39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2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692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65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370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A0E6-0D8C-4A08-8809-22490B74CED0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6B6C6-4040-4EDF-9BC0-E61602A857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0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6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33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" y="0"/>
            <a:ext cx="91268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38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" y="0"/>
            <a:ext cx="9101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82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989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2018-07-11T10:02:15Z</dcterms:created>
  <dcterms:modified xsi:type="dcterms:W3CDTF">2018-07-11T10:04:30Z</dcterms:modified>
</cp:coreProperties>
</file>