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0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0FF97-511F-45BF-BABA-51E15BE10D2A}" type="datetimeFigureOut">
              <a:rPr lang="en-GB" smtClean="0"/>
              <a:t>04/07/2018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DC9C1-D5F8-417E-9DA9-6988BF4632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31938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0FF97-511F-45BF-BABA-51E15BE10D2A}" type="datetimeFigureOut">
              <a:rPr lang="en-GB" smtClean="0"/>
              <a:t>04/07/2018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DC9C1-D5F8-417E-9DA9-6988BF4632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97949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0FF97-511F-45BF-BABA-51E15BE10D2A}" type="datetimeFigureOut">
              <a:rPr lang="en-GB" smtClean="0"/>
              <a:t>04/07/2018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DC9C1-D5F8-417E-9DA9-6988BF4632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7798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0FF97-511F-45BF-BABA-51E15BE10D2A}" type="datetimeFigureOut">
              <a:rPr lang="en-GB" smtClean="0"/>
              <a:t>04/07/2018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DC9C1-D5F8-417E-9DA9-6988BF4632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4149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0FF97-511F-45BF-BABA-51E15BE10D2A}" type="datetimeFigureOut">
              <a:rPr lang="en-GB" smtClean="0"/>
              <a:t>04/07/2018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DC9C1-D5F8-417E-9DA9-6988BF4632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06109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0FF97-511F-45BF-BABA-51E15BE10D2A}" type="datetimeFigureOut">
              <a:rPr lang="en-GB" smtClean="0"/>
              <a:t>04/07/2018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DC9C1-D5F8-417E-9DA9-6988BF4632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54006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0FF97-511F-45BF-BABA-51E15BE10D2A}" type="datetimeFigureOut">
              <a:rPr lang="en-GB" smtClean="0"/>
              <a:t>04/07/2018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DC9C1-D5F8-417E-9DA9-6988BF4632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1240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0FF97-511F-45BF-BABA-51E15BE10D2A}" type="datetimeFigureOut">
              <a:rPr lang="en-GB" smtClean="0"/>
              <a:t>04/07/2018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DC9C1-D5F8-417E-9DA9-6988BF4632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67503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0FF97-511F-45BF-BABA-51E15BE10D2A}" type="datetimeFigureOut">
              <a:rPr lang="en-GB" smtClean="0"/>
              <a:t>04/07/2018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DC9C1-D5F8-417E-9DA9-6988BF4632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4254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0FF97-511F-45BF-BABA-51E15BE10D2A}" type="datetimeFigureOut">
              <a:rPr lang="en-GB" smtClean="0"/>
              <a:t>04/07/2018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DC9C1-D5F8-417E-9DA9-6988BF4632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76373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0FF97-511F-45BF-BABA-51E15BE10D2A}" type="datetimeFigureOut">
              <a:rPr lang="en-GB" smtClean="0"/>
              <a:t>04/07/2018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DC9C1-D5F8-417E-9DA9-6988BF4632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68872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70FF97-511F-45BF-BABA-51E15BE10D2A}" type="datetimeFigureOut">
              <a:rPr lang="en-GB" smtClean="0"/>
              <a:t>04/07/2018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ADC9C1-D5F8-417E-9DA9-6988BF4632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0087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3" y="0"/>
            <a:ext cx="91325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9080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5" y="0"/>
            <a:ext cx="914112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81762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</cp:revision>
  <dcterms:created xsi:type="dcterms:W3CDTF">2018-07-04T12:22:42Z</dcterms:created>
  <dcterms:modified xsi:type="dcterms:W3CDTF">2018-07-04T12:26:08Z</dcterms:modified>
</cp:coreProperties>
</file>