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9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842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203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434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87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7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856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110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260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88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7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0DA27-1B20-4B56-99BE-0221B0F74C9F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7D675-A0D9-449D-8C99-B1C1521D95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986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97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" y="0"/>
            <a:ext cx="9123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088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2018-07-11T15:03:18Z</dcterms:created>
  <dcterms:modified xsi:type="dcterms:W3CDTF">2018-07-11T15:04:16Z</dcterms:modified>
</cp:coreProperties>
</file>