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006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499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78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14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89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69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62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6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44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995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43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D5E41-47F6-4326-980F-3C13557DC269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80C76-B6CA-4518-A9C5-D44255204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61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00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2018-07-04T10:14:57Z</dcterms:created>
  <dcterms:modified xsi:type="dcterms:W3CDTF">2018-07-04T10:17:42Z</dcterms:modified>
</cp:coreProperties>
</file>