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13390-3D5B-4768-8F88-7A7D0099907B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B5BF-6686-438C-93F6-661C7437C3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720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13390-3D5B-4768-8F88-7A7D0099907B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B5BF-6686-438C-93F6-661C7437C3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756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13390-3D5B-4768-8F88-7A7D0099907B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B5BF-6686-438C-93F6-661C7437C3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8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13390-3D5B-4768-8F88-7A7D0099907B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B5BF-6686-438C-93F6-661C7437C3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81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13390-3D5B-4768-8F88-7A7D0099907B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B5BF-6686-438C-93F6-661C7437C3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67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13390-3D5B-4768-8F88-7A7D0099907B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B5BF-6686-438C-93F6-661C7437C3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041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13390-3D5B-4768-8F88-7A7D0099907B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B5BF-6686-438C-93F6-661C7437C3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411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13390-3D5B-4768-8F88-7A7D0099907B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B5BF-6686-438C-93F6-661C7437C3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773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13390-3D5B-4768-8F88-7A7D0099907B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B5BF-6686-438C-93F6-661C7437C3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624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13390-3D5B-4768-8F88-7A7D0099907B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B5BF-6686-438C-93F6-661C7437C3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383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13390-3D5B-4768-8F88-7A7D0099907B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7B5BF-6686-438C-93F6-661C7437C3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1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13390-3D5B-4768-8F88-7A7D0099907B}" type="datetimeFigureOut">
              <a:rPr lang="en-GB" smtClean="0"/>
              <a:t>11/07/2018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7B5BF-6686-438C-93F6-661C7437C3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024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" y="0"/>
            <a:ext cx="91313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327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866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2018-07-11T13:34:18Z</dcterms:created>
  <dcterms:modified xsi:type="dcterms:W3CDTF">2018-07-11T13:35:25Z</dcterms:modified>
</cp:coreProperties>
</file>