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14D83"/>
    <a:srgbClr val="FAFAEA"/>
    <a:srgbClr val="E6E49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1350" y="7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804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9556EB-94E7-457E-A5FD-665B2A912858}" type="datetimeFigureOut">
              <a:rPr lang="en-GB" smtClean="0"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242B73-E310-4E09-A166-B2F92CA290F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304163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879C9E-F49C-44DF-A693-F9323E75BC7A}" type="datetimeFigureOut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539985-9CC0-49DD-9371-B5C913069D01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960220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ultiple choice    5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385204664"/>
              </p:ext>
            </p:extLst>
          </p:nvPr>
        </p:nvGraphicFramePr>
        <p:xfrm>
          <a:off x="457207" y="2751138"/>
          <a:ext cx="8285148" cy="316736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1050487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7234661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6144292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34322575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96817506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72014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4374832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D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028367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6980116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E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83676590"/>
                  </a:ext>
                </a:extLst>
              </a:tr>
            </a:tbl>
          </a:graphicData>
        </a:graphic>
      </p:graphicFrame>
      <p:sp>
        <p:nvSpPr>
          <p:cNvPr id="17" name="Text Placeholder 16"/>
          <p:cNvSpPr>
            <a:spLocks noGrp="1"/>
          </p:cNvSpPr>
          <p:nvPr>
            <p:ph type="body" sz="quarter" idx="18" hasCustomPrompt="1"/>
          </p:nvPr>
        </p:nvSpPr>
        <p:spPr>
          <a:xfrm>
            <a:off x="457200" y="863126"/>
            <a:ext cx="8285163" cy="1760878"/>
          </a:xfrm>
        </p:spPr>
        <p:txBody>
          <a:bodyPr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question</a:t>
            </a:r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13" hasCustomPrompt="1"/>
          </p:nvPr>
        </p:nvSpPr>
        <p:spPr>
          <a:xfrm>
            <a:off x="1524000" y="2751138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2" name="Text Placeholder 10"/>
          <p:cNvSpPr>
            <a:spLocks noGrp="1"/>
          </p:cNvSpPr>
          <p:nvPr>
            <p:ph type="body" sz="quarter" idx="14" hasCustomPrompt="1"/>
          </p:nvPr>
        </p:nvSpPr>
        <p:spPr>
          <a:xfrm>
            <a:off x="1523985" y="3399194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3" name="Text Placeholder 10"/>
          <p:cNvSpPr>
            <a:spLocks noGrp="1"/>
          </p:cNvSpPr>
          <p:nvPr>
            <p:ph type="body" sz="quarter" idx="15" hasCustomPrompt="1"/>
          </p:nvPr>
        </p:nvSpPr>
        <p:spPr>
          <a:xfrm>
            <a:off x="1523985" y="4053034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3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4" name="Text Placeholder 10"/>
          <p:cNvSpPr>
            <a:spLocks noGrp="1"/>
          </p:cNvSpPr>
          <p:nvPr>
            <p:ph type="body" sz="quarter" idx="16" hasCustomPrompt="1"/>
          </p:nvPr>
        </p:nvSpPr>
        <p:spPr>
          <a:xfrm>
            <a:off x="1523985" y="4714786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4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5" name="Text Placeholder 10"/>
          <p:cNvSpPr>
            <a:spLocks noGrp="1"/>
          </p:cNvSpPr>
          <p:nvPr>
            <p:ph type="body" sz="quarter" idx="17" hasCustomPrompt="1"/>
          </p:nvPr>
        </p:nvSpPr>
        <p:spPr>
          <a:xfrm>
            <a:off x="1523984" y="5373991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5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426846131"/>
              </p:ext>
            </p:extLst>
          </p:nvPr>
        </p:nvGraphicFramePr>
        <p:xfrm>
          <a:off x="457200" y="2751137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346572355"/>
              </p:ext>
            </p:extLst>
          </p:nvPr>
        </p:nvGraphicFramePr>
        <p:xfrm>
          <a:off x="457200" y="3401327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9717737"/>
              </p:ext>
            </p:extLst>
          </p:nvPr>
        </p:nvGraphicFramePr>
        <p:xfrm>
          <a:off x="457200" y="4060009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452709460"/>
              </p:ext>
            </p:extLst>
          </p:nvPr>
        </p:nvGraphicFramePr>
        <p:xfrm>
          <a:off x="457199" y="4726136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728463667"/>
              </p:ext>
            </p:extLst>
          </p:nvPr>
        </p:nvGraphicFramePr>
        <p:xfrm>
          <a:off x="457199" y="5382654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17612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redict - Explain -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6" name="TextBox 5"/>
          <p:cNvSpPr txBox="1"/>
          <p:nvPr userDrawn="1"/>
        </p:nvSpPr>
        <p:spPr>
          <a:xfrm>
            <a:off x="457198" y="1095877"/>
            <a:ext cx="850728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800" b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Predict</a:t>
            </a: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r>
              <a:rPr lang="en-GB" sz="1800" b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Explain</a:t>
            </a:r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 hasCustomPrompt="1"/>
          </p:nvPr>
        </p:nvSpPr>
        <p:spPr>
          <a:xfrm>
            <a:off x="457197" y="1546523"/>
            <a:ext cx="4230687" cy="1392608"/>
          </a:xfrm>
        </p:spPr>
        <p:txBody>
          <a:bodyPr/>
          <a:lstStyle>
            <a:lvl1pPr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question</a:t>
            </a:r>
          </a:p>
        </p:txBody>
      </p:sp>
      <p:sp>
        <p:nvSpPr>
          <p:cNvPr id="9" name="Text Placeholder 7"/>
          <p:cNvSpPr>
            <a:spLocks noGrp="1"/>
          </p:cNvSpPr>
          <p:nvPr>
            <p:ph type="body" sz="quarter" idx="14" hasCustomPrompt="1"/>
          </p:nvPr>
        </p:nvSpPr>
        <p:spPr>
          <a:xfrm>
            <a:off x="457196" y="3487667"/>
            <a:ext cx="4230687" cy="1392608"/>
          </a:xfrm>
        </p:spPr>
        <p:txBody>
          <a:bodyPr/>
          <a:lstStyle>
            <a:lvl1pPr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question</a:t>
            </a:r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5" hasCustomPrompt="1"/>
          </p:nvPr>
        </p:nvSpPr>
        <p:spPr>
          <a:xfrm>
            <a:off x="4794250" y="931491"/>
            <a:ext cx="3879850" cy="4520725"/>
          </a:xfrm>
        </p:spPr>
        <p:txBody>
          <a:bodyPr/>
          <a:lstStyle>
            <a:lvl1pPr>
              <a:defRPr/>
            </a:lvl1pPr>
          </a:lstStyle>
          <a:p>
            <a:r>
              <a:rPr lang="en-GB" dirty="0"/>
              <a:t>Click to add picture</a:t>
            </a:r>
          </a:p>
        </p:txBody>
      </p:sp>
    </p:spTree>
    <p:extLst>
      <p:ext uri="{BB962C8B-B14F-4D97-AF65-F5344CB8AC3E}">
        <p14:creationId xmlns:p14="http://schemas.microsoft.com/office/powerpoint/2010/main" val="597703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bserve - Expla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 userDrawn="1"/>
        </p:nvSpPr>
        <p:spPr>
          <a:xfrm>
            <a:off x="457199" y="2049707"/>
            <a:ext cx="850728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800" b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Observe</a:t>
            </a: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endParaRPr lang="en-GB" sz="1800" b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r>
              <a:rPr lang="en-GB" sz="1800" b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Explain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ext Placeholder 7"/>
          <p:cNvSpPr>
            <a:spLocks noGrp="1"/>
          </p:cNvSpPr>
          <p:nvPr>
            <p:ph type="body" sz="quarter" idx="13" hasCustomPrompt="1"/>
          </p:nvPr>
        </p:nvSpPr>
        <p:spPr>
          <a:xfrm>
            <a:off x="475395" y="2477316"/>
            <a:ext cx="5562599" cy="1392608"/>
          </a:xfrm>
        </p:spPr>
        <p:txBody>
          <a:bodyPr/>
          <a:lstStyle>
            <a:lvl1pPr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4" hasCustomPrompt="1"/>
          </p:nvPr>
        </p:nvSpPr>
        <p:spPr>
          <a:xfrm>
            <a:off x="475395" y="4412794"/>
            <a:ext cx="8216901" cy="1392608"/>
          </a:xfrm>
        </p:spPr>
        <p:txBody>
          <a:bodyPr/>
          <a:lstStyle>
            <a:lvl1pPr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9" name="Picture Placeholder 10"/>
          <p:cNvSpPr>
            <a:spLocks noGrp="1"/>
          </p:cNvSpPr>
          <p:nvPr>
            <p:ph type="pic" sz="quarter" idx="15" hasCustomPrompt="1"/>
          </p:nvPr>
        </p:nvSpPr>
        <p:spPr>
          <a:xfrm>
            <a:off x="6400800" y="931491"/>
            <a:ext cx="2273300" cy="2709582"/>
          </a:xfrm>
        </p:spPr>
        <p:txBody>
          <a:bodyPr/>
          <a:lstStyle>
            <a:lvl1pPr>
              <a:defRPr/>
            </a:lvl1pPr>
          </a:lstStyle>
          <a:p>
            <a:r>
              <a:rPr lang="en-GB" dirty="0"/>
              <a:t>Click to add picture</a:t>
            </a:r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6" hasCustomPrompt="1"/>
          </p:nvPr>
        </p:nvSpPr>
        <p:spPr>
          <a:xfrm>
            <a:off x="457199" y="925794"/>
            <a:ext cx="5562599" cy="80045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defRPr sz="2000" b="1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practical instruction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136569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alking head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pSp>
        <p:nvGrpSpPr>
          <p:cNvPr id="6" name="Group 5"/>
          <p:cNvGrpSpPr/>
          <p:nvPr userDrawn="1"/>
        </p:nvGrpSpPr>
        <p:grpSpPr>
          <a:xfrm>
            <a:off x="3584476" y="2512465"/>
            <a:ext cx="1970291" cy="1401510"/>
            <a:chOff x="0" y="0"/>
            <a:chExt cx="1428115" cy="973455"/>
          </a:xfrm>
        </p:grpSpPr>
        <p:grpSp>
          <p:nvGrpSpPr>
            <p:cNvPr id="7" name="Group 6"/>
            <p:cNvGrpSpPr>
              <a:grpSpLocks noChangeAspect="1"/>
            </p:cNvGrpSpPr>
            <p:nvPr userDrawn="1"/>
          </p:nvGrpSpPr>
          <p:grpSpPr>
            <a:xfrm>
              <a:off x="200025" y="0"/>
              <a:ext cx="475615" cy="611505"/>
              <a:chOff x="0" y="0"/>
              <a:chExt cx="527901" cy="688156"/>
            </a:xfrm>
          </p:grpSpPr>
          <p:sp>
            <p:nvSpPr>
              <p:cNvPr id="20" name="Freeform 19"/>
              <p:cNvSpPr/>
              <p:nvPr userDrawn="1"/>
            </p:nvSpPr>
            <p:spPr>
              <a:xfrm>
                <a:off x="0" y="334638"/>
                <a:ext cx="527901" cy="353518"/>
              </a:xfrm>
              <a:custGeom>
                <a:avLst/>
                <a:gdLst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28"/>
                  <a:gd name="connsiteY0" fmla="*/ 710852 h 710852"/>
                  <a:gd name="connsiteX1" fmla="*/ 537328 w 537328"/>
                  <a:gd name="connsiteY1" fmla="*/ 352633 h 710852"/>
                  <a:gd name="connsiteX2" fmla="*/ 9427 w 537328"/>
                  <a:gd name="connsiteY2" fmla="*/ 352633 h 710852"/>
                  <a:gd name="connsiteX3" fmla="*/ 9427 w 537328"/>
                  <a:gd name="connsiteY3" fmla="*/ 333780 h 710852"/>
                  <a:gd name="connsiteX0" fmla="*/ 0 w 537328"/>
                  <a:gd name="connsiteY0" fmla="*/ 1461154 h 1461154"/>
                  <a:gd name="connsiteX1" fmla="*/ 537328 w 537328"/>
                  <a:gd name="connsiteY1" fmla="*/ 1102935 h 1461154"/>
                  <a:gd name="connsiteX2" fmla="*/ 9427 w 537328"/>
                  <a:gd name="connsiteY2" fmla="*/ 1102935 h 1461154"/>
                  <a:gd name="connsiteX3" fmla="*/ 160256 w 537328"/>
                  <a:gd name="connsiteY3" fmla="*/ 0 h 1461154"/>
                  <a:gd name="connsiteX0" fmla="*/ 0 w 537328"/>
                  <a:gd name="connsiteY0" fmla="*/ 710853 h 710853"/>
                  <a:gd name="connsiteX1" fmla="*/ 537328 w 537328"/>
                  <a:gd name="connsiteY1" fmla="*/ 352634 h 710853"/>
                  <a:gd name="connsiteX2" fmla="*/ 9427 w 537328"/>
                  <a:gd name="connsiteY2" fmla="*/ 352634 h 710853"/>
                  <a:gd name="connsiteX0" fmla="*/ 0 w 537328"/>
                  <a:gd name="connsiteY0" fmla="*/ 836552 h 836552"/>
                  <a:gd name="connsiteX1" fmla="*/ 537328 w 537328"/>
                  <a:gd name="connsiteY1" fmla="*/ 478333 h 836552"/>
                  <a:gd name="connsiteX2" fmla="*/ 9427 w 537328"/>
                  <a:gd name="connsiteY2" fmla="*/ 478333 h 836552"/>
                  <a:gd name="connsiteX0" fmla="*/ 0 w 537328"/>
                  <a:gd name="connsiteY0" fmla="*/ 737239 h 737239"/>
                  <a:gd name="connsiteX1" fmla="*/ 537328 w 537328"/>
                  <a:gd name="connsiteY1" fmla="*/ 379020 h 737239"/>
                  <a:gd name="connsiteX2" fmla="*/ 9427 w 537328"/>
                  <a:gd name="connsiteY2" fmla="*/ 379020 h 737239"/>
                  <a:gd name="connsiteX0" fmla="*/ 527957 w 527957"/>
                  <a:gd name="connsiteY0" fmla="*/ 379020 h 379020"/>
                  <a:gd name="connsiteX1" fmla="*/ 56 w 527957"/>
                  <a:gd name="connsiteY1" fmla="*/ 379020 h 379020"/>
                  <a:gd name="connsiteX0" fmla="*/ 527957 w 527957"/>
                  <a:gd name="connsiteY0" fmla="*/ 390136 h 390136"/>
                  <a:gd name="connsiteX1" fmla="*/ 56 w 527957"/>
                  <a:gd name="connsiteY1" fmla="*/ 390136 h 390136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2" fmla="*/ 527901 w 527901"/>
                  <a:gd name="connsiteY2" fmla="*/ 438358 h 438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27901" h="438358">
                    <a:moveTo>
                      <a:pt x="527901" y="438358"/>
                    </a:moveTo>
                    <a:cubicBezTo>
                      <a:pt x="520044" y="-139818"/>
                      <a:pt x="3142" y="-152389"/>
                      <a:pt x="0" y="438358"/>
                    </a:cubicBezTo>
                    <a:lnTo>
                      <a:pt x="527901" y="438358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  <p:sp>
            <p:nvSpPr>
              <p:cNvPr id="21" name="Oval 20"/>
              <p:cNvSpPr/>
              <p:nvPr userDrawn="1"/>
            </p:nvSpPr>
            <p:spPr>
              <a:xfrm>
                <a:off x="70701" y="0"/>
                <a:ext cx="386499" cy="386499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</p:grpSp>
        <p:grpSp>
          <p:nvGrpSpPr>
            <p:cNvPr id="8" name="Group 7"/>
            <p:cNvGrpSpPr>
              <a:grpSpLocks noChangeAspect="1"/>
            </p:cNvGrpSpPr>
            <p:nvPr userDrawn="1"/>
          </p:nvGrpSpPr>
          <p:grpSpPr>
            <a:xfrm>
              <a:off x="0" y="276225"/>
              <a:ext cx="475615" cy="611505"/>
              <a:chOff x="0" y="0"/>
              <a:chExt cx="527901" cy="688156"/>
            </a:xfrm>
          </p:grpSpPr>
          <p:sp>
            <p:nvSpPr>
              <p:cNvPr id="18" name="Freeform 17"/>
              <p:cNvSpPr/>
              <p:nvPr userDrawn="1"/>
            </p:nvSpPr>
            <p:spPr>
              <a:xfrm>
                <a:off x="0" y="334638"/>
                <a:ext cx="527901" cy="353518"/>
              </a:xfrm>
              <a:custGeom>
                <a:avLst/>
                <a:gdLst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28"/>
                  <a:gd name="connsiteY0" fmla="*/ 710852 h 710852"/>
                  <a:gd name="connsiteX1" fmla="*/ 537328 w 537328"/>
                  <a:gd name="connsiteY1" fmla="*/ 352633 h 710852"/>
                  <a:gd name="connsiteX2" fmla="*/ 9427 w 537328"/>
                  <a:gd name="connsiteY2" fmla="*/ 352633 h 710852"/>
                  <a:gd name="connsiteX3" fmla="*/ 9427 w 537328"/>
                  <a:gd name="connsiteY3" fmla="*/ 333780 h 710852"/>
                  <a:gd name="connsiteX0" fmla="*/ 0 w 537328"/>
                  <a:gd name="connsiteY0" fmla="*/ 1461154 h 1461154"/>
                  <a:gd name="connsiteX1" fmla="*/ 537328 w 537328"/>
                  <a:gd name="connsiteY1" fmla="*/ 1102935 h 1461154"/>
                  <a:gd name="connsiteX2" fmla="*/ 9427 w 537328"/>
                  <a:gd name="connsiteY2" fmla="*/ 1102935 h 1461154"/>
                  <a:gd name="connsiteX3" fmla="*/ 160256 w 537328"/>
                  <a:gd name="connsiteY3" fmla="*/ 0 h 1461154"/>
                  <a:gd name="connsiteX0" fmla="*/ 0 w 537328"/>
                  <a:gd name="connsiteY0" fmla="*/ 710853 h 710853"/>
                  <a:gd name="connsiteX1" fmla="*/ 537328 w 537328"/>
                  <a:gd name="connsiteY1" fmla="*/ 352634 h 710853"/>
                  <a:gd name="connsiteX2" fmla="*/ 9427 w 537328"/>
                  <a:gd name="connsiteY2" fmla="*/ 352634 h 710853"/>
                  <a:gd name="connsiteX0" fmla="*/ 0 w 537328"/>
                  <a:gd name="connsiteY0" fmla="*/ 836552 h 836552"/>
                  <a:gd name="connsiteX1" fmla="*/ 537328 w 537328"/>
                  <a:gd name="connsiteY1" fmla="*/ 478333 h 836552"/>
                  <a:gd name="connsiteX2" fmla="*/ 9427 w 537328"/>
                  <a:gd name="connsiteY2" fmla="*/ 478333 h 836552"/>
                  <a:gd name="connsiteX0" fmla="*/ 0 w 537328"/>
                  <a:gd name="connsiteY0" fmla="*/ 737239 h 737239"/>
                  <a:gd name="connsiteX1" fmla="*/ 537328 w 537328"/>
                  <a:gd name="connsiteY1" fmla="*/ 379020 h 737239"/>
                  <a:gd name="connsiteX2" fmla="*/ 9427 w 537328"/>
                  <a:gd name="connsiteY2" fmla="*/ 379020 h 737239"/>
                  <a:gd name="connsiteX0" fmla="*/ 527957 w 527957"/>
                  <a:gd name="connsiteY0" fmla="*/ 379020 h 379020"/>
                  <a:gd name="connsiteX1" fmla="*/ 56 w 527957"/>
                  <a:gd name="connsiteY1" fmla="*/ 379020 h 379020"/>
                  <a:gd name="connsiteX0" fmla="*/ 527957 w 527957"/>
                  <a:gd name="connsiteY0" fmla="*/ 390136 h 390136"/>
                  <a:gd name="connsiteX1" fmla="*/ 56 w 527957"/>
                  <a:gd name="connsiteY1" fmla="*/ 390136 h 390136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2" fmla="*/ 527901 w 527901"/>
                  <a:gd name="connsiteY2" fmla="*/ 438358 h 438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27901" h="438358">
                    <a:moveTo>
                      <a:pt x="527901" y="438358"/>
                    </a:moveTo>
                    <a:cubicBezTo>
                      <a:pt x="520044" y="-139818"/>
                      <a:pt x="3142" y="-152389"/>
                      <a:pt x="0" y="438358"/>
                    </a:cubicBezTo>
                    <a:lnTo>
                      <a:pt x="527901" y="438358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  <p:sp>
            <p:nvSpPr>
              <p:cNvPr id="19" name="Oval 18"/>
              <p:cNvSpPr/>
              <p:nvPr userDrawn="1"/>
            </p:nvSpPr>
            <p:spPr>
              <a:xfrm>
                <a:off x="70701" y="0"/>
                <a:ext cx="386499" cy="38649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</p:grpSp>
        <p:grpSp>
          <p:nvGrpSpPr>
            <p:cNvPr id="9" name="Group 8"/>
            <p:cNvGrpSpPr>
              <a:grpSpLocks noChangeAspect="1"/>
            </p:cNvGrpSpPr>
            <p:nvPr userDrawn="1"/>
          </p:nvGrpSpPr>
          <p:grpSpPr>
            <a:xfrm>
              <a:off x="638175" y="28575"/>
              <a:ext cx="475615" cy="611505"/>
              <a:chOff x="0" y="0"/>
              <a:chExt cx="527901" cy="688156"/>
            </a:xfrm>
          </p:grpSpPr>
          <p:sp>
            <p:nvSpPr>
              <p:cNvPr id="16" name="Freeform 15"/>
              <p:cNvSpPr/>
              <p:nvPr userDrawn="1"/>
            </p:nvSpPr>
            <p:spPr>
              <a:xfrm>
                <a:off x="0" y="334638"/>
                <a:ext cx="527901" cy="353518"/>
              </a:xfrm>
              <a:custGeom>
                <a:avLst/>
                <a:gdLst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28"/>
                  <a:gd name="connsiteY0" fmla="*/ 710852 h 710852"/>
                  <a:gd name="connsiteX1" fmla="*/ 537328 w 537328"/>
                  <a:gd name="connsiteY1" fmla="*/ 352633 h 710852"/>
                  <a:gd name="connsiteX2" fmla="*/ 9427 w 537328"/>
                  <a:gd name="connsiteY2" fmla="*/ 352633 h 710852"/>
                  <a:gd name="connsiteX3" fmla="*/ 9427 w 537328"/>
                  <a:gd name="connsiteY3" fmla="*/ 333780 h 710852"/>
                  <a:gd name="connsiteX0" fmla="*/ 0 w 537328"/>
                  <a:gd name="connsiteY0" fmla="*/ 1461154 h 1461154"/>
                  <a:gd name="connsiteX1" fmla="*/ 537328 w 537328"/>
                  <a:gd name="connsiteY1" fmla="*/ 1102935 h 1461154"/>
                  <a:gd name="connsiteX2" fmla="*/ 9427 w 537328"/>
                  <a:gd name="connsiteY2" fmla="*/ 1102935 h 1461154"/>
                  <a:gd name="connsiteX3" fmla="*/ 160256 w 537328"/>
                  <a:gd name="connsiteY3" fmla="*/ 0 h 1461154"/>
                  <a:gd name="connsiteX0" fmla="*/ 0 w 537328"/>
                  <a:gd name="connsiteY0" fmla="*/ 710853 h 710853"/>
                  <a:gd name="connsiteX1" fmla="*/ 537328 w 537328"/>
                  <a:gd name="connsiteY1" fmla="*/ 352634 h 710853"/>
                  <a:gd name="connsiteX2" fmla="*/ 9427 w 537328"/>
                  <a:gd name="connsiteY2" fmla="*/ 352634 h 710853"/>
                  <a:gd name="connsiteX0" fmla="*/ 0 w 537328"/>
                  <a:gd name="connsiteY0" fmla="*/ 836552 h 836552"/>
                  <a:gd name="connsiteX1" fmla="*/ 537328 w 537328"/>
                  <a:gd name="connsiteY1" fmla="*/ 478333 h 836552"/>
                  <a:gd name="connsiteX2" fmla="*/ 9427 w 537328"/>
                  <a:gd name="connsiteY2" fmla="*/ 478333 h 836552"/>
                  <a:gd name="connsiteX0" fmla="*/ 0 w 537328"/>
                  <a:gd name="connsiteY0" fmla="*/ 737239 h 737239"/>
                  <a:gd name="connsiteX1" fmla="*/ 537328 w 537328"/>
                  <a:gd name="connsiteY1" fmla="*/ 379020 h 737239"/>
                  <a:gd name="connsiteX2" fmla="*/ 9427 w 537328"/>
                  <a:gd name="connsiteY2" fmla="*/ 379020 h 737239"/>
                  <a:gd name="connsiteX0" fmla="*/ 527957 w 527957"/>
                  <a:gd name="connsiteY0" fmla="*/ 379020 h 379020"/>
                  <a:gd name="connsiteX1" fmla="*/ 56 w 527957"/>
                  <a:gd name="connsiteY1" fmla="*/ 379020 h 379020"/>
                  <a:gd name="connsiteX0" fmla="*/ 527957 w 527957"/>
                  <a:gd name="connsiteY0" fmla="*/ 390136 h 390136"/>
                  <a:gd name="connsiteX1" fmla="*/ 56 w 527957"/>
                  <a:gd name="connsiteY1" fmla="*/ 390136 h 390136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2" fmla="*/ 527901 w 527901"/>
                  <a:gd name="connsiteY2" fmla="*/ 438358 h 438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27901" h="438358">
                    <a:moveTo>
                      <a:pt x="527901" y="438358"/>
                    </a:moveTo>
                    <a:cubicBezTo>
                      <a:pt x="520044" y="-139818"/>
                      <a:pt x="3142" y="-152389"/>
                      <a:pt x="0" y="438358"/>
                    </a:cubicBezTo>
                    <a:lnTo>
                      <a:pt x="527901" y="438358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  <p:sp>
            <p:nvSpPr>
              <p:cNvPr id="17" name="Oval 16"/>
              <p:cNvSpPr/>
              <p:nvPr userDrawn="1"/>
            </p:nvSpPr>
            <p:spPr>
              <a:xfrm>
                <a:off x="70701" y="0"/>
                <a:ext cx="386499" cy="386499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</p:grpSp>
        <p:grpSp>
          <p:nvGrpSpPr>
            <p:cNvPr id="10" name="Group 9"/>
            <p:cNvGrpSpPr>
              <a:grpSpLocks noChangeAspect="1"/>
            </p:cNvGrpSpPr>
            <p:nvPr userDrawn="1"/>
          </p:nvGrpSpPr>
          <p:grpSpPr>
            <a:xfrm>
              <a:off x="952500" y="361950"/>
              <a:ext cx="475615" cy="611505"/>
              <a:chOff x="0" y="0"/>
              <a:chExt cx="527901" cy="688156"/>
            </a:xfrm>
          </p:grpSpPr>
          <p:sp>
            <p:nvSpPr>
              <p:cNvPr id="14" name="Freeform 13"/>
              <p:cNvSpPr/>
              <p:nvPr userDrawn="1"/>
            </p:nvSpPr>
            <p:spPr>
              <a:xfrm>
                <a:off x="0" y="334638"/>
                <a:ext cx="527901" cy="353518"/>
              </a:xfrm>
              <a:custGeom>
                <a:avLst/>
                <a:gdLst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28"/>
                  <a:gd name="connsiteY0" fmla="*/ 710852 h 710852"/>
                  <a:gd name="connsiteX1" fmla="*/ 537328 w 537328"/>
                  <a:gd name="connsiteY1" fmla="*/ 352633 h 710852"/>
                  <a:gd name="connsiteX2" fmla="*/ 9427 w 537328"/>
                  <a:gd name="connsiteY2" fmla="*/ 352633 h 710852"/>
                  <a:gd name="connsiteX3" fmla="*/ 9427 w 537328"/>
                  <a:gd name="connsiteY3" fmla="*/ 333780 h 710852"/>
                  <a:gd name="connsiteX0" fmla="*/ 0 w 537328"/>
                  <a:gd name="connsiteY0" fmla="*/ 1461154 h 1461154"/>
                  <a:gd name="connsiteX1" fmla="*/ 537328 w 537328"/>
                  <a:gd name="connsiteY1" fmla="*/ 1102935 h 1461154"/>
                  <a:gd name="connsiteX2" fmla="*/ 9427 w 537328"/>
                  <a:gd name="connsiteY2" fmla="*/ 1102935 h 1461154"/>
                  <a:gd name="connsiteX3" fmla="*/ 160256 w 537328"/>
                  <a:gd name="connsiteY3" fmla="*/ 0 h 1461154"/>
                  <a:gd name="connsiteX0" fmla="*/ 0 w 537328"/>
                  <a:gd name="connsiteY0" fmla="*/ 710853 h 710853"/>
                  <a:gd name="connsiteX1" fmla="*/ 537328 w 537328"/>
                  <a:gd name="connsiteY1" fmla="*/ 352634 h 710853"/>
                  <a:gd name="connsiteX2" fmla="*/ 9427 w 537328"/>
                  <a:gd name="connsiteY2" fmla="*/ 352634 h 710853"/>
                  <a:gd name="connsiteX0" fmla="*/ 0 w 537328"/>
                  <a:gd name="connsiteY0" fmla="*/ 836552 h 836552"/>
                  <a:gd name="connsiteX1" fmla="*/ 537328 w 537328"/>
                  <a:gd name="connsiteY1" fmla="*/ 478333 h 836552"/>
                  <a:gd name="connsiteX2" fmla="*/ 9427 w 537328"/>
                  <a:gd name="connsiteY2" fmla="*/ 478333 h 836552"/>
                  <a:gd name="connsiteX0" fmla="*/ 0 w 537328"/>
                  <a:gd name="connsiteY0" fmla="*/ 737239 h 737239"/>
                  <a:gd name="connsiteX1" fmla="*/ 537328 w 537328"/>
                  <a:gd name="connsiteY1" fmla="*/ 379020 h 737239"/>
                  <a:gd name="connsiteX2" fmla="*/ 9427 w 537328"/>
                  <a:gd name="connsiteY2" fmla="*/ 379020 h 737239"/>
                  <a:gd name="connsiteX0" fmla="*/ 527957 w 527957"/>
                  <a:gd name="connsiteY0" fmla="*/ 379020 h 379020"/>
                  <a:gd name="connsiteX1" fmla="*/ 56 w 527957"/>
                  <a:gd name="connsiteY1" fmla="*/ 379020 h 379020"/>
                  <a:gd name="connsiteX0" fmla="*/ 527957 w 527957"/>
                  <a:gd name="connsiteY0" fmla="*/ 390136 h 390136"/>
                  <a:gd name="connsiteX1" fmla="*/ 56 w 527957"/>
                  <a:gd name="connsiteY1" fmla="*/ 390136 h 390136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2" fmla="*/ 527901 w 527901"/>
                  <a:gd name="connsiteY2" fmla="*/ 438358 h 438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27901" h="438358">
                    <a:moveTo>
                      <a:pt x="527901" y="438358"/>
                    </a:moveTo>
                    <a:cubicBezTo>
                      <a:pt x="520044" y="-139818"/>
                      <a:pt x="3142" y="-152389"/>
                      <a:pt x="0" y="438358"/>
                    </a:cubicBezTo>
                    <a:lnTo>
                      <a:pt x="527901" y="438358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  <p:sp>
            <p:nvSpPr>
              <p:cNvPr id="15" name="Oval 14"/>
              <p:cNvSpPr/>
              <p:nvPr userDrawn="1"/>
            </p:nvSpPr>
            <p:spPr>
              <a:xfrm>
                <a:off x="70701" y="0"/>
                <a:ext cx="386499" cy="386499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</p:grpSp>
        <p:grpSp>
          <p:nvGrpSpPr>
            <p:cNvPr id="11" name="Group 10"/>
            <p:cNvGrpSpPr>
              <a:grpSpLocks noChangeAspect="1"/>
            </p:cNvGrpSpPr>
            <p:nvPr userDrawn="1"/>
          </p:nvGrpSpPr>
          <p:grpSpPr>
            <a:xfrm>
              <a:off x="342900" y="342900"/>
              <a:ext cx="475615" cy="611505"/>
              <a:chOff x="0" y="0"/>
              <a:chExt cx="527901" cy="688156"/>
            </a:xfrm>
          </p:grpSpPr>
          <p:sp>
            <p:nvSpPr>
              <p:cNvPr id="12" name="Freeform 11"/>
              <p:cNvSpPr/>
              <p:nvPr userDrawn="1"/>
            </p:nvSpPr>
            <p:spPr>
              <a:xfrm>
                <a:off x="0" y="334638"/>
                <a:ext cx="527901" cy="353518"/>
              </a:xfrm>
              <a:custGeom>
                <a:avLst/>
                <a:gdLst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28"/>
                  <a:gd name="connsiteY0" fmla="*/ 377072 h 377072"/>
                  <a:gd name="connsiteX1" fmla="*/ 537328 w 537328"/>
                  <a:gd name="connsiteY1" fmla="*/ 18853 h 377072"/>
                  <a:gd name="connsiteX2" fmla="*/ 9427 w 537328"/>
                  <a:gd name="connsiteY2" fmla="*/ 18853 h 377072"/>
                  <a:gd name="connsiteX3" fmla="*/ 9427 w 537328"/>
                  <a:gd name="connsiteY3" fmla="*/ 0 h 377072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32"/>
                  <a:gd name="connsiteY0" fmla="*/ 384069 h 384069"/>
                  <a:gd name="connsiteX1" fmla="*/ 537328 w 537332"/>
                  <a:gd name="connsiteY1" fmla="*/ 25850 h 384069"/>
                  <a:gd name="connsiteX2" fmla="*/ 9427 w 537332"/>
                  <a:gd name="connsiteY2" fmla="*/ 25850 h 384069"/>
                  <a:gd name="connsiteX3" fmla="*/ 9427 w 537332"/>
                  <a:gd name="connsiteY3" fmla="*/ 6997 h 384069"/>
                  <a:gd name="connsiteX0" fmla="*/ 0 w 537328"/>
                  <a:gd name="connsiteY0" fmla="*/ 710852 h 710852"/>
                  <a:gd name="connsiteX1" fmla="*/ 537328 w 537328"/>
                  <a:gd name="connsiteY1" fmla="*/ 352633 h 710852"/>
                  <a:gd name="connsiteX2" fmla="*/ 9427 w 537328"/>
                  <a:gd name="connsiteY2" fmla="*/ 352633 h 710852"/>
                  <a:gd name="connsiteX3" fmla="*/ 9427 w 537328"/>
                  <a:gd name="connsiteY3" fmla="*/ 333780 h 710852"/>
                  <a:gd name="connsiteX0" fmla="*/ 0 w 537328"/>
                  <a:gd name="connsiteY0" fmla="*/ 1461154 h 1461154"/>
                  <a:gd name="connsiteX1" fmla="*/ 537328 w 537328"/>
                  <a:gd name="connsiteY1" fmla="*/ 1102935 h 1461154"/>
                  <a:gd name="connsiteX2" fmla="*/ 9427 w 537328"/>
                  <a:gd name="connsiteY2" fmla="*/ 1102935 h 1461154"/>
                  <a:gd name="connsiteX3" fmla="*/ 160256 w 537328"/>
                  <a:gd name="connsiteY3" fmla="*/ 0 h 1461154"/>
                  <a:gd name="connsiteX0" fmla="*/ 0 w 537328"/>
                  <a:gd name="connsiteY0" fmla="*/ 710853 h 710853"/>
                  <a:gd name="connsiteX1" fmla="*/ 537328 w 537328"/>
                  <a:gd name="connsiteY1" fmla="*/ 352634 h 710853"/>
                  <a:gd name="connsiteX2" fmla="*/ 9427 w 537328"/>
                  <a:gd name="connsiteY2" fmla="*/ 352634 h 710853"/>
                  <a:gd name="connsiteX0" fmla="*/ 0 w 537328"/>
                  <a:gd name="connsiteY0" fmla="*/ 836552 h 836552"/>
                  <a:gd name="connsiteX1" fmla="*/ 537328 w 537328"/>
                  <a:gd name="connsiteY1" fmla="*/ 478333 h 836552"/>
                  <a:gd name="connsiteX2" fmla="*/ 9427 w 537328"/>
                  <a:gd name="connsiteY2" fmla="*/ 478333 h 836552"/>
                  <a:gd name="connsiteX0" fmla="*/ 0 w 537328"/>
                  <a:gd name="connsiteY0" fmla="*/ 737239 h 737239"/>
                  <a:gd name="connsiteX1" fmla="*/ 537328 w 537328"/>
                  <a:gd name="connsiteY1" fmla="*/ 379020 h 737239"/>
                  <a:gd name="connsiteX2" fmla="*/ 9427 w 537328"/>
                  <a:gd name="connsiteY2" fmla="*/ 379020 h 737239"/>
                  <a:gd name="connsiteX0" fmla="*/ 527957 w 527957"/>
                  <a:gd name="connsiteY0" fmla="*/ 379020 h 379020"/>
                  <a:gd name="connsiteX1" fmla="*/ 56 w 527957"/>
                  <a:gd name="connsiteY1" fmla="*/ 379020 h 379020"/>
                  <a:gd name="connsiteX0" fmla="*/ 527957 w 527957"/>
                  <a:gd name="connsiteY0" fmla="*/ 390136 h 390136"/>
                  <a:gd name="connsiteX1" fmla="*/ 56 w 527957"/>
                  <a:gd name="connsiteY1" fmla="*/ 390136 h 390136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0" fmla="*/ 527901 w 527901"/>
                  <a:gd name="connsiteY0" fmla="*/ 438358 h 438358"/>
                  <a:gd name="connsiteX1" fmla="*/ 0 w 527901"/>
                  <a:gd name="connsiteY1" fmla="*/ 438358 h 438358"/>
                  <a:gd name="connsiteX2" fmla="*/ 527901 w 527901"/>
                  <a:gd name="connsiteY2" fmla="*/ 438358 h 4383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527901" h="438358">
                    <a:moveTo>
                      <a:pt x="527901" y="438358"/>
                    </a:moveTo>
                    <a:cubicBezTo>
                      <a:pt x="520044" y="-139818"/>
                      <a:pt x="3142" y="-152389"/>
                      <a:pt x="0" y="438358"/>
                    </a:cubicBezTo>
                    <a:lnTo>
                      <a:pt x="527901" y="438358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  <p:sp>
            <p:nvSpPr>
              <p:cNvPr id="13" name="Oval 12"/>
              <p:cNvSpPr/>
              <p:nvPr userDrawn="1"/>
            </p:nvSpPr>
            <p:spPr>
              <a:xfrm>
                <a:off x="70701" y="0"/>
                <a:ext cx="386499" cy="386499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dirty="0"/>
              </a:p>
            </p:txBody>
          </p:sp>
        </p:grpSp>
      </p:grpSp>
      <p:sp>
        <p:nvSpPr>
          <p:cNvPr id="35" name="Text Placeholder 34"/>
          <p:cNvSpPr>
            <a:spLocks noGrp="1"/>
          </p:cNvSpPr>
          <p:nvPr>
            <p:ph type="body" sz="quarter" idx="13" hasCustomPrompt="1"/>
          </p:nvPr>
        </p:nvSpPr>
        <p:spPr>
          <a:xfrm>
            <a:off x="680192" y="1103035"/>
            <a:ext cx="2992166" cy="10334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1pPr>
              <a:lnSpc>
                <a:spcPct val="114000"/>
              </a:lnSpc>
              <a:defRPr sz="1200" baseline="0"/>
            </a:lvl1pPr>
          </a:lstStyle>
          <a:p>
            <a:pPr lvl="0"/>
            <a:r>
              <a:rPr lang="en-US" dirty="0"/>
              <a:t>Add speech bubbles in this format:  Background RGB = 250, 250, 234  Text in Verdana 12+ Pt v. dark blue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2096101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cused CLOZ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 hasCustomPrompt="1"/>
          </p:nvPr>
        </p:nvSpPr>
        <p:spPr>
          <a:xfrm>
            <a:off x="307649" y="835128"/>
            <a:ext cx="8494519" cy="404878"/>
          </a:xfrm>
        </p:spPr>
        <p:txBody>
          <a:bodyPr/>
          <a:lstStyle>
            <a:lvl1pPr>
              <a:defRPr sz="1600" i="1" baseline="0"/>
            </a:lvl1pPr>
          </a:lstStyle>
          <a:p>
            <a:pPr lvl="0"/>
            <a:r>
              <a:rPr lang="en-US" dirty="0"/>
              <a:t>Click to add instructions </a:t>
            </a:r>
          </a:p>
          <a:p>
            <a:pPr lvl="0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0" name="Text Placeholder 8"/>
          <p:cNvSpPr>
            <a:spLocks noGrp="1"/>
          </p:cNvSpPr>
          <p:nvPr>
            <p:ph type="body" sz="quarter" idx="14" hasCustomPrompt="1"/>
          </p:nvPr>
        </p:nvSpPr>
        <p:spPr>
          <a:xfrm>
            <a:off x="307649" y="1242561"/>
            <a:ext cx="8494519" cy="405425"/>
          </a:xfrm>
        </p:spPr>
        <p:txBody>
          <a:bodyPr/>
          <a:lstStyle>
            <a:lvl1pPr>
              <a:defRPr sz="1600" i="1" baseline="0"/>
            </a:lvl1pPr>
          </a:lstStyle>
          <a:p>
            <a:pPr lvl="0"/>
            <a:r>
              <a:rPr lang="en-US" dirty="0"/>
              <a:t>Click to state which two words can be used to fill the gaps</a:t>
            </a:r>
          </a:p>
          <a:p>
            <a:pPr lvl="0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5" hasCustomPrompt="1"/>
          </p:nvPr>
        </p:nvSpPr>
        <p:spPr>
          <a:xfrm>
            <a:off x="307975" y="1803163"/>
            <a:ext cx="8494713" cy="435792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tIns="108000" bIns="180000"/>
          <a:lstStyle>
            <a:lvl1pPr>
              <a:lnSpc>
                <a:spcPct val="114000"/>
              </a:lnSpc>
              <a:spcBef>
                <a:spcPts val="0"/>
              </a:spcBef>
              <a:spcAft>
                <a:spcPts val="900"/>
              </a:spcAft>
              <a:defRPr baseline="0"/>
            </a:lvl1pPr>
          </a:lstStyle>
          <a:p>
            <a:pPr lvl="0"/>
            <a:r>
              <a:rPr lang="en-US" dirty="0"/>
              <a:t>Click to add the sentences with _____ gaps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2494743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ritiquing a represen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6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354605" y="832586"/>
            <a:ext cx="8434790" cy="2397724"/>
          </a:xfrm>
        </p:spPr>
        <p:txBody>
          <a:bodyPr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introduction for the item – and maybe add a picture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4" hasCustomPrompt="1"/>
          </p:nvPr>
        </p:nvSpPr>
        <p:spPr>
          <a:xfrm>
            <a:off x="354605" y="3460560"/>
            <a:ext cx="8434790" cy="239772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tIns="10800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 question / questions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117906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planation stor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ext Placeholder 23"/>
          <p:cNvSpPr>
            <a:spLocks noGrp="1"/>
          </p:cNvSpPr>
          <p:nvPr>
            <p:ph type="body" sz="quarter" idx="23" hasCustomPrompt="1"/>
          </p:nvPr>
        </p:nvSpPr>
        <p:spPr>
          <a:xfrm>
            <a:off x="144463" y="1427163"/>
            <a:ext cx="312737" cy="384175"/>
          </a:xfrm>
        </p:spPr>
        <p:txBody>
          <a:bodyPr anchor="ctr" anchorCtr="0"/>
          <a:lstStyle>
            <a:lvl1pPr>
              <a:defRPr sz="1600" b="1"/>
            </a:lvl1pPr>
          </a:lstStyle>
          <a:p>
            <a:pPr lvl="0"/>
            <a:r>
              <a:rPr lang="en-US" dirty="0"/>
              <a:t>#</a:t>
            </a:r>
          </a:p>
          <a:p>
            <a:pPr lvl="0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8" name="Text Placeholder 23"/>
          <p:cNvSpPr>
            <a:spLocks noGrp="1"/>
          </p:cNvSpPr>
          <p:nvPr>
            <p:ph type="body" sz="quarter" idx="24" hasCustomPrompt="1"/>
          </p:nvPr>
        </p:nvSpPr>
        <p:spPr>
          <a:xfrm>
            <a:off x="143751" y="2027859"/>
            <a:ext cx="312737" cy="1042267"/>
          </a:xfrm>
        </p:spPr>
        <p:txBody>
          <a:bodyPr anchor="ctr" anchorCtr="0"/>
          <a:lstStyle>
            <a:lvl1pPr>
              <a:defRPr sz="1600" b="1"/>
            </a:lvl1pPr>
          </a:lstStyle>
          <a:p>
            <a:pPr lvl="0"/>
            <a:r>
              <a:rPr lang="en-US" dirty="0"/>
              <a:t>#</a:t>
            </a:r>
          </a:p>
          <a:p>
            <a:pPr lvl="0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9" name="Text Placeholder 23"/>
          <p:cNvSpPr>
            <a:spLocks noGrp="1"/>
          </p:cNvSpPr>
          <p:nvPr>
            <p:ph type="body" sz="quarter" idx="25" hasCustomPrompt="1"/>
          </p:nvPr>
        </p:nvSpPr>
        <p:spPr>
          <a:xfrm>
            <a:off x="141714" y="3254465"/>
            <a:ext cx="312737" cy="749188"/>
          </a:xfrm>
        </p:spPr>
        <p:txBody>
          <a:bodyPr anchor="ctr" anchorCtr="0"/>
          <a:lstStyle>
            <a:lvl1pPr>
              <a:defRPr sz="1600" b="1"/>
            </a:lvl1pPr>
          </a:lstStyle>
          <a:p>
            <a:pPr lvl="0"/>
            <a:r>
              <a:rPr lang="en-US" dirty="0"/>
              <a:t>#</a:t>
            </a:r>
          </a:p>
          <a:p>
            <a:pPr lvl="0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0" name="Text Placeholder 23"/>
          <p:cNvSpPr>
            <a:spLocks noGrp="1"/>
          </p:cNvSpPr>
          <p:nvPr>
            <p:ph type="body" sz="quarter" idx="26" hasCustomPrompt="1"/>
          </p:nvPr>
        </p:nvSpPr>
        <p:spPr>
          <a:xfrm>
            <a:off x="141713" y="4250220"/>
            <a:ext cx="312737" cy="1055242"/>
          </a:xfrm>
        </p:spPr>
        <p:txBody>
          <a:bodyPr anchor="ctr" anchorCtr="0"/>
          <a:lstStyle>
            <a:lvl1pPr>
              <a:defRPr sz="1600" b="1"/>
            </a:lvl1pPr>
          </a:lstStyle>
          <a:p>
            <a:pPr lvl="0"/>
            <a:r>
              <a:rPr lang="en-US" dirty="0"/>
              <a:t>#</a:t>
            </a:r>
          </a:p>
          <a:p>
            <a:pPr lvl="0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1" name="Text Placeholder 23"/>
          <p:cNvSpPr>
            <a:spLocks noGrp="1"/>
          </p:cNvSpPr>
          <p:nvPr>
            <p:ph type="body" sz="quarter" idx="27" hasCustomPrompt="1"/>
          </p:nvPr>
        </p:nvSpPr>
        <p:spPr>
          <a:xfrm>
            <a:off x="160783" y="5527575"/>
            <a:ext cx="312737" cy="384545"/>
          </a:xfrm>
        </p:spPr>
        <p:txBody>
          <a:bodyPr anchor="ctr" anchorCtr="0"/>
          <a:lstStyle>
            <a:lvl1pPr>
              <a:defRPr sz="1600" b="1"/>
            </a:lvl1pPr>
          </a:lstStyle>
          <a:p>
            <a:pPr lvl="0"/>
            <a:r>
              <a:rPr lang="en-US" dirty="0"/>
              <a:t>#</a:t>
            </a:r>
          </a:p>
          <a:p>
            <a:pPr lvl="0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" name="TextBox 5"/>
          <p:cNvSpPr txBox="1"/>
          <p:nvPr userDrawn="1"/>
        </p:nvSpPr>
        <p:spPr>
          <a:xfrm>
            <a:off x="160783" y="798100"/>
            <a:ext cx="8820737" cy="3239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14000"/>
              </a:lnSpc>
              <a:spcAft>
                <a:spcPts val="600"/>
              </a:spcAft>
            </a:pPr>
            <a:r>
              <a:rPr lang="en-GB" sz="1400" b="1" i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To do:  </a:t>
            </a:r>
            <a:r>
              <a:rPr lang="en-GB" sz="1400" i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In each row pick one statement that you think is right.  </a:t>
            </a:r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28" hasCustomPrompt="1"/>
          </p:nvPr>
        </p:nvSpPr>
        <p:spPr>
          <a:xfrm>
            <a:off x="701865" y="1430882"/>
            <a:ext cx="8323263" cy="417136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2" name="Text Placeholder 12"/>
          <p:cNvSpPr>
            <a:spLocks noGrp="1"/>
          </p:cNvSpPr>
          <p:nvPr>
            <p:ph type="body" sz="quarter" idx="36" hasCustomPrompt="1"/>
          </p:nvPr>
        </p:nvSpPr>
        <p:spPr>
          <a:xfrm>
            <a:off x="701864" y="5532587"/>
            <a:ext cx="8323263" cy="37953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3" name="Text Placeholder 12"/>
          <p:cNvSpPr>
            <a:spLocks noGrp="1"/>
          </p:cNvSpPr>
          <p:nvPr>
            <p:ph type="body" sz="quarter" idx="37" hasCustomPrompt="1"/>
          </p:nvPr>
        </p:nvSpPr>
        <p:spPr>
          <a:xfrm>
            <a:off x="701864" y="2027483"/>
            <a:ext cx="4058144" cy="104335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4" name="Text Placeholder 12"/>
          <p:cNvSpPr>
            <a:spLocks noGrp="1"/>
          </p:cNvSpPr>
          <p:nvPr>
            <p:ph type="body" sz="quarter" idx="38" hasCustomPrompt="1"/>
          </p:nvPr>
        </p:nvSpPr>
        <p:spPr>
          <a:xfrm>
            <a:off x="4966983" y="2025437"/>
            <a:ext cx="4058144" cy="104335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5" name="Text Placeholder 12"/>
          <p:cNvSpPr>
            <a:spLocks noGrp="1"/>
          </p:cNvSpPr>
          <p:nvPr>
            <p:ph type="body" sz="quarter" idx="39" hasCustomPrompt="1"/>
          </p:nvPr>
        </p:nvSpPr>
        <p:spPr>
          <a:xfrm>
            <a:off x="701864" y="4249463"/>
            <a:ext cx="4058144" cy="1055999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6" name="Text Placeholder 12"/>
          <p:cNvSpPr>
            <a:spLocks noGrp="1"/>
          </p:cNvSpPr>
          <p:nvPr>
            <p:ph type="body" sz="quarter" idx="40" hasCustomPrompt="1"/>
          </p:nvPr>
        </p:nvSpPr>
        <p:spPr>
          <a:xfrm>
            <a:off x="4966983" y="4247417"/>
            <a:ext cx="4058144" cy="1055999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7" name="Text Placeholder 12"/>
          <p:cNvSpPr>
            <a:spLocks noGrp="1"/>
          </p:cNvSpPr>
          <p:nvPr>
            <p:ph type="body" sz="quarter" idx="41" hasCustomPrompt="1"/>
          </p:nvPr>
        </p:nvSpPr>
        <p:spPr>
          <a:xfrm>
            <a:off x="701864" y="3264993"/>
            <a:ext cx="2657328" cy="75734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8" name="Text Placeholder 12"/>
          <p:cNvSpPr>
            <a:spLocks noGrp="1"/>
          </p:cNvSpPr>
          <p:nvPr>
            <p:ph type="body" sz="quarter" idx="42" hasCustomPrompt="1"/>
          </p:nvPr>
        </p:nvSpPr>
        <p:spPr>
          <a:xfrm>
            <a:off x="3534831" y="3264993"/>
            <a:ext cx="2657328" cy="75734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9" name="Text Placeholder 12"/>
          <p:cNvSpPr>
            <a:spLocks noGrp="1"/>
          </p:cNvSpPr>
          <p:nvPr>
            <p:ph type="body" sz="quarter" idx="43" hasCustomPrompt="1"/>
          </p:nvPr>
        </p:nvSpPr>
        <p:spPr>
          <a:xfrm>
            <a:off x="6367799" y="3279431"/>
            <a:ext cx="2657328" cy="75734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1" name="Text Placeholder 12"/>
          <p:cNvSpPr>
            <a:spLocks noGrp="1"/>
          </p:cNvSpPr>
          <p:nvPr>
            <p:ph type="body" sz="quarter" idx="44" hasCustomPrompt="1"/>
          </p:nvPr>
        </p:nvSpPr>
        <p:spPr>
          <a:xfrm>
            <a:off x="6750935" y="4497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0" name="Text Placeholder 12"/>
          <p:cNvSpPr>
            <a:spLocks noGrp="1"/>
          </p:cNvSpPr>
          <p:nvPr>
            <p:ph type="body" sz="quarter" idx="45" hasCustomPrompt="1"/>
          </p:nvPr>
        </p:nvSpPr>
        <p:spPr>
          <a:xfrm>
            <a:off x="6903335" y="6021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1" name="Text Placeholder 12"/>
          <p:cNvSpPr>
            <a:spLocks noGrp="1"/>
          </p:cNvSpPr>
          <p:nvPr>
            <p:ph type="body" sz="quarter" idx="46" hasCustomPrompt="1"/>
          </p:nvPr>
        </p:nvSpPr>
        <p:spPr>
          <a:xfrm>
            <a:off x="7055735" y="7545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2" name="Text Placeholder 12"/>
          <p:cNvSpPr>
            <a:spLocks noGrp="1"/>
          </p:cNvSpPr>
          <p:nvPr>
            <p:ph type="body" sz="quarter" idx="47" hasCustomPrompt="1"/>
          </p:nvPr>
        </p:nvSpPr>
        <p:spPr>
          <a:xfrm>
            <a:off x="7208135" y="9069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3" name="Text Placeholder 12"/>
          <p:cNvSpPr>
            <a:spLocks noGrp="1"/>
          </p:cNvSpPr>
          <p:nvPr>
            <p:ph type="body" sz="quarter" idx="44" hasCustomPrompt="1"/>
          </p:nvPr>
        </p:nvSpPr>
        <p:spPr>
          <a:xfrm>
            <a:off x="7360535" y="10593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4" name="Text Placeholder 12"/>
          <p:cNvSpPr>
            <a:spLocks noGrp="1"/>
          </p:cNvSpPr>
          <p:nvPr>
            <p:ph type="body" sz="quarter" idx="44" hasCustomPrompt="1"/>
          </p:nvPr>
        </p:nvSpPr>
        <p:spPr>
          <a:xfrm>
            <a:off x="7512935" y="12117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5268634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inking 2 ide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144463" y="742951"/>
            <a:ext cx="8820150" cy="564556"/>
          </a:xfrm>
        </p:spPr>
        <p:txBody>
          <a:bodyPr/>
          <a:lstStyle>
            <a:lvl1pPr>
              <a:lnSpc>
                <a:spcPct val="114000"/>
              </a:lnSpc>
              <a:defRPr sz="1400" baseline="0"/>
            </a:lvl1pPr>
          </a:lstStyle>
          <a:p>
            <a:pPr lvl="0"/>
            <a:r>
              <a:rPr lang="en-US" dirty="0"/>
              <a:t>Click to add instructions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4" hasCustomPrompt="1"/>
          </p:nvPr>
        </p:nvSpPr>
        <p:spPr>
          <a:xfrm>
            <a:off x="143325" y="1435895"/>
            <a:ext cx="3600000" cy="286674"/>
          </a:xfrm>
        </p:spPr>
        <p:txBody>
          <a:bodyPr/>
          <a:lstStyle>
            <a:lvl1pPr algn="ctr">
              <a:lnSpc>
                <a:spcPct val="114000"/>
              </a:lnSpc>
              <a:defRPr sz="1400" b="1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heading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6" hasCustomPrompt="1"/>
          </p:nvPr>
        </p:nvSpPr>
        <p:spPr>
          <a:xfrm>
            <a:off x="144463" y="1854200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4" name="Text Placeholder 11"/>
          <p:cNvSpPr>
            <a:spLocks noGrp="1"/>
          </p:cNvSpPr>
          <p:nvPr>
            <p:ph type="body" sz="quarter" idx="28" hasCustomPrompt="1"/>
          </p:nvPr>
        </p:nvSpPr>
        <p:spPr>
          <a:xfrm>
            <a:off x="143325" y="2588594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5" name="Text Placeholder 11"/>
          <p:cNvSpPr>
            <a:spLocks noGrp="1"/>
          </p:cNvSpPr>
          <p:nvPr>
            <p:ph type="body" sz="quarter" idx="29" hasCustomPrompt="1"/>
          </p:nvPr>
        </p:nvSpPr>
        <p:spPr>
          <a:xfrm>
            <a:off x="143325" y="3306964"/>
            <a:ext cx="3598862" cy="538163"/>
          </a:xfrm>
          <a:solidFill>
            <a:srgbClr val="FAFAEA"/>
          </a:solidFill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6" name="Text Placeholder 11"/>
          <p:cNvSpPr>
            <a:spLocks noGrp="1"/>
          </p:cNvSpPr>
          <p:nvPr>
            <p:ph type="body" sz="quarter" idx="30" hasCustomPrompt="1"/>
          </p:nvPr>
        </p:nvSpPr>
        <p:spPr>
          <a:xfrm>
            <a:off x="144463" y="4028160"/>
            <a:ext cx="3598862" cy="538163"/>
          </a:xfrm>
          <a:solidFill>
            <a:srgbClr val="FAFAEA"/>
          </a:solidFill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7" name="Text Placeholder 11"/>
          <p:cNvSpPr>
            <a:spLocks noGrp="1"/>
          </p:cNvSpPr>
          <p:nvPr>
            <p:ph type="body" sz="quarter" idx="31" hasCustomPrompt="1"/>
          </p:nvPr>
        </p:nvSpPr>
        <p:spPr>
          <a:xfrm>
            <a:off x="144463" y="4759727"/>
            <a:ext cx="3598862" cy="538163"/>
          </a:xfrm>
          <a:solidFill>
            <a:srgbClr val="FAFAEA"/>
          </a:solidFill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8" name="Text Placeholder 11"/>
          <p:cNvSpPr>
            <a:spLocks noGrp="1"/>
          </p:cNvSpPr>
          <p:nvPr>
            <p:ph type="body" sz="quarter" idx="32" hasCustomPrompt="1"/>
          </p:nvPr>
        </p:nvSpPr>
        <p:spPr>
          <a:xfrm>
            <a:off x="144463" y="5558038"/>
            <a:ext cx="3598862" cy="538163"/>
          </a:xfrm>
          <a:solidFill>
            <a:srgbClr val="FAFAEA"/>
          </a:solidFill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4" name="Text Placeholder 8"/>
          <p:cNvSpPr>
            <a:spLocks noGrp="1"/>
          </p:cNvSpPr>
          <p:nvPr>
            <p:ph type="body" sz="quarter" idx="33" hasCustomPrompt="1"/>
          </p:nvPr>
        </p:nvSpPr>
        <p:spPr>
          <a:xfrm>
            <a:off x="5364488" y="1434672"/>
            <a:ext cx="3600000" cy="286674"/>
          </a:xfrm>
        </p:spPr>
        <p:txBody>
          <a:bodyPr/>
          <a:lstStyle>
            <a:lvl1pPr algn="ctr">
              <a:lnSpc>
                <a:spcPct val="114000"/>
              </a:lnSpc>
              <a:defRPr sz="1400" b="1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heading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5" name="Text Placeholder 11"/>
          <p:cNvSpPr>
            <a:spLocks noGrp="1"/>
          </p:cNvSpPr>
          <p:nvPr>
            <p:ph type="body" sz="quarter" idx="34" hasCustomPrompt="1"/>
          </p:nvPr>
        </p:nvSpPr>
        <p:spPr>
          <a:xfrm>
            <a:off x="5365626" y="1852977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6" name="Text Placeholder 11"/>
          <p:cNvSpPr>
            <a:spLocks noGrp="1"/>
          </p:cNvSpPr>
          <p:nvPr>
            <p:ph type="body" sz="quarter" idx="35" hasCustomPrompt="1"/>
          </p:nvPr>
        </p:nvSpPr>
        <p:spPr>
          <a:xfrm>
            <a:off x="5364488" y="2587371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7" name="Text Placeholder 11"/>
          <p:cNvSpPr>
            <a:spLocks noGrp="1"/>
          </p:cNvSpPr>
          <p:nvPr>
            <p:ph type="body" sz="quarter" idx="36" hasCustomPrompt="1"/>
          </p:nvPr>
        </p:nvSpPr>
        <p:spPr>
          <a:xfrm>
            <a:off x="5364488" y="3305741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8" name="Text Placeholder 11"/>
          <p:cNvSpPr>
            <a:spLocks noGrp="1"/>
          </p:cNvSpPr>
          <p:nvPr>
            <p:ph type="body" sz="quarter" idx="37" hasCustomPrompt="1"/>
          </p:nvPr>
        </p:nvSpPr>
        <p:spPr>
          <a:xfrm>
            <a:off x="5365626" y="4026937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9" name="Text Placeholder 11"/>
          <p:cNvSpPr>
            <a:spLocks noGrp="1"/>
          </p:cNvSpPr>
          <p:nvPr>
            <p:ph type="body" sz="quarter" idx="38" hasCustomPrompt="1"/>
          </p:nvPr>
        </p:nvSpPr>
        <p:spPr>
          <a:xfrm>
            <a:off x="5365626" y="4758504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0" name="Text Placeholder 11"/>
          <p:cNvSpPr>
            <a:spLocks noGrp="1"/>
          </p:cNvSpPr>
          <p:nvPr>
            <p:ph type="body" sz="quarter" idx="39" hasCustomPrompt="1"/>
          </p:nvPr>
        </p:nvSpPr>
        <p:spPr>
          <a:xfrm>
            <a:off x="5365626" y="5556815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1" name="Text Placeholder 11"/>
          <p:cNvSpPr>
            <a:spLocks noGrp="1"/>
          </p:cNvSpPr>
          <p:nvPr>
            <p:ph type="body" sz="quarter" idx="40" hasCustomPrompt="1"/>
          </p:nvPr>
        </p:nvSpPr>
        <p:spPr>
          <a:xfrm>
            <a:off x="143325" y="3305741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2" name="Text Placeholder 11"/>
          <p:cNvSpPr>
            <a:spLocks noGrp="1"/>
          </p:cNvSpPr>
          <p:nvPr>
            <p:ph type="body" sz="quarter" idx="41" hasCustomPrompt="1"/>
          </p:nvPr>
        </p:nvSpPr>
        <p:spPr>
          <a:xfrm>
            <a:off x="144463" y="4026937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3" name="Text Placeholder 11"/>
          <p:cNvSpPr>
            <a:spLocks noGrp="1"/>
          </p:cNvSpPr>
          <p:nvPr>
            <p:ph type="body" sz="quarter" idx="42" hasCustomPrompt="1"/>
          </p:nvPr>
        </p:nvSpPr>
        <p:spPr>
          <a:xfrm>
            <a:off x="144463" y="4758504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4" name="Text Placeholder 11"/>
          <p:cNvSpPr>
            <a:spLocks noGrp="1"/>
          </p:cNvSpPr>
          <p:nvPr>
            <p:ph type="body" sz="quarter" idx="43" hasCustomPrompt="1"/>
          </p:nvPr>
        </p:nvSpPr>
        <p:spPr>
          <a:xfrm>
            <a:off x="144463" y="5556815"/>
            <a:ext cx="359886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3132510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inking 3 ide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ext Placeholder 11"/>
          <p:cNvSpPr>
            <a:spLocks noGrp="1"/>
          </p:cNvSpPr>
          <p:nvPr>
            <p:ph type="body" sz="quarter" idx="57" hasCustomPrompt="1"/>
          </p:nvPr>
        </p:nvSpPr>
        <p:spPr>
          <a:xfrm>
            <a:off x="6769406" y="1920692"/>
            <a:ext cx="219508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7" name="Text Placeholder 11"/>
          <p:cNvSpPr>
            <a:spLocks noGrp="1"/>
          </p:cNvSpPr>
          <p:nvPr>
            <p:ph type="body" sz="quarter" idx="58" hasCustomPrompt="1"/>
          </p:nvPr>
        </p:nvSpPr>
        <p:spPr>
          <a:xfrm>
            <a:off x="6768268" y="2655086"/>
            <a:ext cx="219508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8" name="Text Placeholder 11"/>
          <p:cNvSpPr>
            <a:spLocks noGrp="1"/>
          </p:cNvSpPr>
          <p:nvPr>
            <p:ph type="body" sz="quarter" idx="59" hasCustomPrompt="1"/>
          </p:nvPr>
        </p:nvSpPr>
        <p:spPr>
          <a:xfrm>
            <a:off x="6768268" y="3372233"/>
            <a:ext cx="219508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9" name="Text Placeholder 11"/>
          <p:cNvSpPr>
            <a:spLocks noGrp="1"/>
          </p:cNvSpPr>
          <p:nvPr>
            <p:ph type="body" sz="quarter" idx="60" hasCustomPrompt="1"/>
          </p:nvPr>
        </p:nvSpPr>
        <p:spPr>
          <a:xfrm>
            <a:off x="6769406" y="4093429"/>
            <a:ext cx="219508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0" name="Text Placeholder 11"/>
          <p:cNvSpPr>
            <a:spLocks noGrp="1"/>
          </p:cNvSpPr>
          <p:nvPr>
            <p:ph type="body" sz="quarter" idx="61" hasCustomPrompt="1"/>
          </p:nvPr>
        </p:nvSpPr>
        <p:spPr>
          <a:xfrm>
            <a:off x="6769406" y="4824996"/>
            <a:ext cx="219508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1" name="Text Placeholder 11"/>
          <p:cNvSpPr>
            <a:spLocks noGrp="1"/>
          </p:cNvSpPr>
          <p:nvPr>
            <p:ph type="body" sz="quarter" idx="62" hasCustomPrompt="1"/>
          </p:nvPr>
        </p:nvSpPr>
        <p:spPr>
          <a:xfrm>
            <a:off x="6769406" y="5623307"/>
            <a:ext cx="2195082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9" name="Text Placeholder 11"/>
          <p:cNvSpPr>
            <a:spLocks noGrp="1"/>
          </p:cNvSpPr>
          <p:nvPr>
            <p:ph type="body" sz="quarter" idx="51" hasCustomPrompt="1"/>
          </p:nvPr>
        </p:nvSpPr>
        <p:spPr>
          <a:xfrm>
            <a:off x="163946" y="2655086"/>
            <a:ext cx="2173748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0" name="Text Placeholder 11"/>
          <p:cNvSpPr>
            <a:spLocks noGrp="1"/>
          </p:cNvSpPr>
          <p:nvPr>
            <p:ph type="body" sz="quarter" idx="52" hasCustomPrompt="1"/>
          </p:nvPr>
        </p:nvSpPr>
        <p:spPr>
          <a:xfrm>
            <a:off x="163946" y="3372233"/>
            <a:ext cx="2173748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1" name="Text Placeholder 11"/>
          <p:cNvSpPr>
            <a:spLocks noGrp="1"/>
          </p:cNvSpPr>
          <p:nvPr>
            <p:ph type="body" sz="quarter" idx="53" hasCustomPrompt="1"/>
          </p:nvPr>
        </p:nvSpPr>
        <p:spPr>
          <a:xfrm>
            <a:off x="165084" y="4093429"/>
            <a:ext cx="2173748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3" name="Text Placeholder 11"/>
          <p:cNvSpPr>
            <a:spLocks noGrp="1"/>
          </p:cNvSpPr>
          <p:nvPr>
            <p:ph type="body" sz="quarter" idx="55" hasCustomPrompt="1"/>
          </p:nvPr>
        </p:nvSpPr>
        <p:spPr>
          <a:xfrm>
            <a:off x="165084" y="5623307"/>
            <a:ext cx="2173748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2" name="Text Placeholder 11"/>
          <p:cNvSpPr>
            <a:spLocks noGrp="1"/>
          </p:cNvSpPr>
          <p:nvPr>
            <p:ph type="body" sz="quarter" idx="54" hasCustomPrompt="1"/>
          </p:nvPr>
        </p:nvSpPr>
        <p:spPr>
          <a:xfrm>
            <a:off x="165084" y="4824996"/>
            <a:ext cx="2173748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27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144463" y="742951"/>
            <a:ext cx="8820150" cy="564556"/>
          </a:xfrm>
        </p:spPr>
        <p:txBody>
          <a:bodyPr/>
          <a:lstStyle>
            <a:lvl1pPr>
              <a:lnSpc>
                <a:spcPct val="114000"/>
              </a:lnSpc>
              <a:defRPr sz="1400" baseline="0"/>
            </a:lvl1pPr>
          </a:lstStyle>
          <a:p>
            <a:pPr lvl="0"/>
            <a:r>
              <a:rPr lang="en-US" dirty="0"/>
              <a:t>Click to add instructions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5" name="Text Placeholder 8"/>
          <p:cNvSpPr>
            <a:spLocks noGrp="1"/>
          </p:cNvSpPr>
          <p:nvPr>
            <p:ph type="body" sz="quarter" idx="42" hasCustomPrompt="1"/>
          </p:nvPr>
        </p:nvSpPr>
        <p:spPr>
          <a:xfrm>
            <a:off x="3072833" y="1502387"/>
            <a:ext cx="2960052" cy="286674"/>
          </a:xfrm>
        </p:spPr>
        <p:txBody>
          <a:bodyPr/>
          <a:lstStyle>
            <a:lvl1pPr algn="ctr">
              <a:lnSpc>
                <a:spcPct val="114000"/>
              </a:lnSpc>
              <a:defRPr sz="1400" b="1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heading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6" name="Text Placeholder 11"/>
          <p:cNvSpPr>
            <a:spLocks noGrp="1"/>
          </p:cNvSpPr>
          <p:nvPr>
            <p:ph type="body" sz="quarter" idx="43" hasCustomPrompt="1"/>
          </p:nvPr>
        </p:nvSpPr>
        <p:spPr>
          <a:xfrm>
            <a:off x="3073769" y="1920692"/>
            <a:ext cx="2959116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7" name="Text Placeholder 11"/>
          <p:cNvSpPr>
            <a:spLocks noGrp="1"/>
          </p:cNvSpPr>
          <p:nvPr>
            <p:ph type="body" sz="quarter" idx="44" hasCustomPrompt="1"/>
          </p:nvPr>
        </p:nvSpPr>
        <p:spPr>
          <a:xfrm>
            <a:off x="3072631" y="2655086"/>
            <a:ext cx="2959116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8" name="Text Placeholder 11"/>
          <p:cNvSpPr>
            <a:spLocks noGrp="1"/>
          </p:cNvSpPr>
          <p:nvPr>
            <p:ph type="body" sz="quarter" idx="45" hasCustomPrompt="1"/>
          </p:nvPr>
        </p:nvSpPr>
        <p:spPr>
          <a:xfrm>
            <a:off x="3072631" y="3372233"/>
            <a:ext cx="2959116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9" name="Text Placeholder 11"/>
          <p:cNvSpPr>
            <a:spLocks noGrp="1"/>
          </p:cNvSpPr>
          <p:nvPr>
            <p:ph type="body" sz="quarter" idx="46" hasCustomPrompt="1"/>
          </p:nvPr>
        </p:nvSpPr>
        <p:spPr>
          <a:xfrm>
            <a:off x="3073769" y="4093429"/>
            <a:ext cx="2959116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0" name="Text Placeholder 11"/>
          <p:cNvSpPr>
            <a:spLocks noGrp="1"/>
          </p:cNvSpPr>
          <p:nvPr>
            <p:ph type="body" sz="quarter" idx="47" hasCustomPrompt="1"/>
          </p:nvPr>
        </p:nvSpPr>
        <p:spPr>
          <a:xfrm>
            <a:off x="3073769" y="4824996"/>
            <a:ext cx="2959116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1" name="Text Placeholder 11"/>
          <p:cNvSpPr>
            <a:spLocks noGrp="1"/>
          </p:cNvSpPr>
          <p:nvPr>
            <p:ph type="body" sz="quarter" idx="48" hasCustomPrompt="1"/>
          </p:nvPr>
        </p:nvSpPr>
        <p:spPr>
          <a:xfrm>
            <a:off x="3073769" y="5623307"/>
            <a:ext cx="2959116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7" name="Text Placeholder 8"/>
          <p:cNvSpPr>
            <a:spLocks noGrp="1"/>
          </p:cNvSpPr>
          <p:nvPr>
            <p:ph type="body" sz="quarter" idx="49" hasCustomPrompt="1"/>
          </p:nvPr>
        </p:nvSpPr>
        <p:spPr>
          <a:xfrm>
            <a:off x="164148" y="1502387"/>
            <a:ext cx="2174436" cy="286674"/>
          </a:xfrm>
        </p:spPr>
        <p:txBody>
          <a:bodyPr/>
          <a:lstStyle>
            <a:lvl1pPr algn="ctr">
              <a:lnSpc>
                <a:spcPct val="114000"/>
              </a:lnSpc>
              <a:defRPr sz="1400" b="1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heading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8" name="Text Placeholder 11"/>
          <p:cNvSpPr>
            <a:spLocks noGrp="1"/>
          </p:cNvSpPr>
          <p:nvPr>
            <p:ph type="body" sz="quarter" idx="50" hasCustomPrompt="1"/>
          </p:nvPr>
        </p:nvSpPr>
        <p:spPr>
          <a:xfrm>
            <a:off x="165084" y="1920692"/>
            <a:ext cx="2173748" cy="538163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key term or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5" name="Text Placeholder 8"/>
          <p:cNvSpPr>
            <a:spLocks noGrp="1"/>
          </p:cNvSpPr>
          <p:nvPr>
            <p:ph type="body" sz="quarter" idx="56" hasCustomPrompt="1"/>
          </p:nvPr>
        </p:nvSpPr>
        <p:spPr>
          <a:xfrm>
            <a:off x="6768712" y="1502387"/>
            <a:ext cx="2195776" cy="286674"/>
          </a:xfrm>
        </p:spPr>
        <p:txBody>
          <a:bodyPr/>
          <a:lstStyle>
            <a:lvl1pPr algn="ctr">
              <a:lnSpc>
                <a:spcPct val="114000"/>
              </a:lnSpc>
              <a:defRPr sz="1400" b="1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heading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1621227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dering an explan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144463" y="742951"/>
            <a:ext cx="8820150" cy="564556"/>
          </a:xfrm>
        </p:spPr>
        <p:txBody>
          <a:bodyPr/>
          <a:lstStyle>
            <a:lvl1pPr>
              <a:lnSpc>
                <a:spcPct val="114000"/>
              </a:lnSpc>
              <a:defRPr sz="1400" baseline="0"/>
            </a:lvl1pPr>
          </a:lstStyle>
          <a:p>
            <a:pPr lvl="0"/>
            <a:r>
              <a:rPr lang="en-US" dirty="0"/>
              <a:t>Click to add instructions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8" name="Text Placeholder 6"/>
          <p:cNvSpPr>
            <a:spLocks noGrp="1"/>
          </p:cNvSpPr>
          <p:nvPr>
            <p:ph type="body" sz="quarter" idx="17" hasCustomPrompt="1"/>
          </p:nvPr>
        </p:nvSpPr>
        <p:spPr>
          <a:xfrm>
            <a:off x="143751" y="5544264"/>
            <a:ext cx="8820150" cy="564556"/>
          </a:xfrm>
        </p:spPr>
        <p:txBody>
          <a:bodyPr/>
          <a:lstStyle>
            <a:lvl1pPr>
              <a:lnSpc>
                <a:spcPct val="114000"/>
              </a:lnSpc>
              <a:defRPr sz="1400" baseline="0"/>
            </a:lvl1pPr>
          </a:lstStyle>
          <a:p>
            <a:pPr lvl="0"/>
            <a:r>
              <a:rPr lang="en-US" dirty="0"/>
              <a:t>Click to add e.g. the start of the explanation ...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0" name="Text Placeholder 11"/>
          <p:cNvSpPr>
            <a:spLocks noGrp="1"/>
          </p:cNvSpPr>
          <p:nvPr>
            <p:ph type="body" sz="quarter" idx="19" hasCustomPrompt="1"/>
          </p:nvPr>
        </p:nvSpPr>
        <p:spPr>
          <a:xfrm>
            <a:off x="143751" y="2289654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6" name="Text Placeholder 11"/>
          <p:cNvSpPr>
            <a:spLocks noGrp="1"/>
          </p:cNvSpPr>
          <p:nvPr>
            <p:ph type="body" sz="quarter" idx="16" hasCustomPrompt="1"/>
          </p:nvPr>
        </p:nvSpPr>
        <p:spPr>
          <a:xfrm>
            <a:off x="143751" y="1457649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8" name="Text Placeholder 11"/>
          <p:cNvSpPr>
            <a:spLocks noGrp="1"/>
          </p:cNvSpPr>
          <p:nvPr>
            <p:ph type="body" sz="quarter" idx="27" hasCustomPrompt="1"/>
          </p:nvPr>
        </p:nvSpPr>
        <p:spPr>
          <a:xfrm>
            <a:off x="143751" y="4789356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9" name="Text Placeholder 11"/>
          <p:cNvSpPr>
            <a:spLocks noGrp="1"/>
          </p:cNvSpPr>
          <p:nvPr>
            <p:ph type="body" sz="quarter" idx="28" hasCustomPrompt="1"/>
          </p:nvPr>
        </p:nvSpPr>
        <p:spPr>
          <a:xfrm>
            <a:off x="143751" y="3952621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0" name="Text Placeholder 11"/>
          <p:cNvSpPr>
            <a:spLocks noGrp="1"/>
          </p:cNvSpPr>
          <p:nvPr>
            <p:ph type="body" sz="quarter" idx="29" hasCustomPrompt="1"/>
          </p:nvPr>
        </p:nvSpPr>
        <p:spPr>
          <a:xfrm>
            <a:off x="143751" y="3115886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0" name="Text Placeholder 11"/>
          <p:cNvSpPr>
            <a:spLocks noGrp="1"/>
          </p:cNvSpPr>
          <p:nvPr>
            <p:ph type="body" sz="quarter" idx="30" hasCustomPrompt="1"/>
          </p:nvPr>
        </p:nvSpPr>
        <p:spPr>
          <a:xfrm>
            <a:off x="4643901" y="2289654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1" name="Text Placeholder 11"/>
          <p:cNvSpPr>
            <a:spLocks noGrp="1"/>
          </p:cNvSpPr>
          <p:nvPr>
            <p:ph type="body" sz="quarter" idx="31" hasCustomPrompt="1"/>
          </p:nvPr>
        </p:nvSpPr>
        <p:spPr>
          <a:xfrm>
            <a:off x="4643901" y="1457649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2" name="Text Placeholder 11"/>
          <p:cNvSpPr>
            <a:spLocks noGrp="1"/>
          </p:cNvSpPr>
          <p:nvPr>
            <p:ph type="body" sz="quarter" idx="32" hasCustomPrompt="1"/>
          </p:nvPr>
        </p:nvSpPr>
        <p:spPr>
          <a:xfrm>
            <a:off x="4643901" y="4789356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3" name="Text Placeholder 11"/>
          <p:cNvSpPr>
            <a:spLocks noGrp="1"/>
          </p:cNvSpPr>
          <p:nvPr>
            <p:ph type="body" sz="quarter" idx="33" hasCustomPrompt="1"/>
          </p:nvPr>
        </p:nvSpPr>
        <p:spPr>
          <a:xfrm>
            <a:off x="4643901" y="3952621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34" name="Text Placeholder 11"/>
          <p:cNvSpPr>
            <a:spLocks noGrp="1"/>
          </p:cNvSpPr>
          <p:nvPr>
            <p:ph type="body" sz="quarter" idx="34" hasCustomPrompt="1"/>
          </p:nvPr>
        </p:nvSpPr>
        <p:spPr>
          <a:xfrm>
            <a:off x="4643901" y="3115886"/>
            <a:ext cx="4320000" cy="68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/>
            </a:lvl1pPr>
            <a:lvl2pPr algn="ctr">
              <a:defRPr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en-US" dirty="0"/>
              <a:t>Click to add a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0707846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Written artic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144463" y="768350"/>
            <a:ext cx="8820075" cy="533400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1pPr>
              <a:lnSpc>
                <a:spcPct val="114000"/>
              </a:lnSpc>
              <a:defRPr sz="1600" baseline="0"/>
            </a:lvl1pPr>
          </a:lstStyle>
          <a:p>
            <a:pPr lvl="0"/>
            <a:r>
              <a:rPr lang="en-US" dirty="0"/>
              <a:t>Click to add written article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103438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ultiple choice    4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21582004"/>
              </p:ext>
            </p:extLst>
          </p:nvPr>
        </p:nvGraphicFramePr>
        <p:xfrm>
          <a:off x="457207" y="3407767"/>
          <a:ext cx="8285148" cy="251052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1050487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7234661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6144292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34322575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96817506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72014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4374832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D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0283676"/>
                  </a:ext>
                </a:extLst>
              </a:tr>
            </a:tbl>
          </a:graphicData>
        </a:graphic>
      </p:graphicFrame>
      <p:sp>
        <p:nvSpPr>
          <p:cNvPr id="11" name="Text Placeholder 16"/>
          <p:cNvSpPr>
            <a:spLocks noGrp="1"/>
          </p:cNvSpPr>
          <p:nvPr>
            <p:ph type="body" sz="quarter" idx="18" hasCustomPrompt="1"/>
          </p:nvPr>
        </p:nvSpPr>
        <p:spPr>
          <a:xfrm>
            <a:off x="457200" y="863126"/>
            <a:ext cx="8285163" cy="2429794"/>
          </a:xfrm>
        </p:spPr>
        <p:txBody>
          <a:bodyPr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2" name="Text Placeholder 10"/>
          <p:cNvSpPr>
            <a:spLocks noGrp="1"/>
          </p:cNvSpPr>
          <p:nvPr>
            <p:ph type="body" sz="quarter" idx="13" hasCustomPrompt="1"/>
          </p:nvPr>
        </p:nvSpPr>
        <p:spPr>
          <a:xfrm>
            <a:off x="1523992" y="3415646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3" name="Text Placeholder 10"/>
          <p:cNvSpPr>
            <a:spLocks noGrp="1"/>
          </p:cNvSpPr>
          <p:nvPr>
            <p:ph type="body" sz="quarter" idx="14" hasCustomPrompt="1"/>
          </p:nvPr>
        </p:nvSpPr>
        <p:spPr>
          <a:xfrm>
            <a:off x="1523977" y="4063702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4" name="Text Placeholder 10"/>
          <p:cNvSpPr>
            <a:spLocks noGrp="1"/>
          </p:cNvSpPr>
          <p:nvPr>
            <p:ph type="body" sz="quarter" idx="15" hasCustomPrompt="1"/>
          </p:nvPr>
        </p:nvSpPr>
        <p:spPr>
          <a:xfrm>
            <a:off x="1523977" y="4717542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3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5" name="Text Placeholder 10"/>
          <p:cNvSpPr>
            <a:spLocks noGrp="1"/>
          </p:cNvSpPr>
          <p:nvPr>
            <p:ph type="body" sz="quarter" idx="16" hasCustomPrompt="1"/>
          </p:nvPr>
        </p:nvSpPr>
        <p:spPr>
          <a:xfrm>
            <a:off x="1523977" y="5379294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4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16" name="Table 1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437101816"/>
              </p:ext>
            </p:extLst>
          </p:nvPr>
        </p:nvGraphicFramePr>
        <p:xfrm>
          <a:off x="457200" y="3401327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659779374"/>
              </p:ext>
            </p:extLst>
          </p:nvPr>
        </p:nvGraphicFramePr>
        <p:xfrm>
          <a:off x="457200" y="4060009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4259023494"/>
              </p:ext>
            </p:extLst>
          </p:nvPr>
        </p:nvGraphicFramePr>
        <p:xfrm>
          <a:off x="457199" y="4726136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10698128"/>
              </p:ext>
            </p:extLst>
          </p:nvPr>
        </p:nvGraphicFramePr>
        <p:xfrm>
          <a:off x="457199" y="5382654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270036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alysing an argument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ext Placeholder 12"/>
          <p:cNvSpPr>
            <a:spLocks noGrp="1"/>
          </p:cNvSpPr>
          <p:nvPr>
            <p:ph type="body" sz="quarter" idx="39" hasCustomPrompt="1"/>
          </p:nvPr>
        </p:nvSpPr>
        <p:spPr>
          <a:xfrm>
            <a:off x="6307161" y="3418012"/>
            <a:ext cx="2657327" cy="104943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22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144463" y="742950"/>
            <a:ext cx="8820150" cy="820929"/>
          </a:xfrm>
        </p:spPr>
        <p:txBody>
          <a:bodyPr/>
          <a:lstStyle>
            <a:lvl1pPr>
              <a:lnSpc>
                <a:spcPct val="114000"/>
              </a:lnSpc>
              <a:defRPr sz="1400" baseline="0"/>
            </a:lvl1pPr>
          </a:lstStyle>
          <a:p>
            <a:pPr lvl="0"/>
            <a:r>
              <a:rPr lang="en-US" dirty="0"/>
              <a:t>Click to add instructions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6" name="Text Placeholder 12"/>
          <p:cNvSpPr>
            <a:spLocks noGrp="1"/>
          </p:cNvSpPr>
          <p:nvPr>
            <p:ph type="body" sz="quarter" idx="31" hasCustomPrompt="1"/>
          </p:nvPr>
        </p:nvSpPr>
        <p:spPr>
          <a:xfrm>
            <a:off x="177815" y="2047509"/>
            <a:ext cx="3960000" cy="765768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37" hasCustomPrompt="1"/>
          </p:nvPr>
        </p:nvSpPr>
        <p:spPr>
          <a:xfrm>
            <a:off x="5004488" y="2052868"/>
            <a:ext cx="3960000" cy="765768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8" name="Text Placeholder 12"/>
          <p:cNvSpPr>
            <a:spLocks noGrp="1"/>
          </p:cNvSpPr>
          <p:nvPr>
            <p:ph type="body" sz="quarter" idx="33" hasCustomPrompt="1"/>
          </p:nvPr>
        </p:nvSpPr>
        <p:spPr>
          <a:xfrm>
            <a:off x="143751" y="3418012"/>
            <a:ext cx="2657327" cy="104943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4" name="Text Placeholder 12"/>
          <p:cNvSpPr>
            <a:spLocks noGrp="1"/>
          </p:cNvSpPr>
          <p:nvPr>
            <p:ph type="body" sz="quarter" idx="38" hasCustomPrompt="1"/>
          </p:nvPr>
        </p:nvSpPr>
        <p:spPr>
          <a:xfrm>
            <a:off x="3225456" y="3416571"/>
            <a:ext cx="2657327" cy="1049435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1" name="Text Placeholder 12"/>
          <p:cNvSpPr>
            <a:spLocks noGrp="1"/>
          </p:cNvSpPr>
          <p:nvPr>
            <p:ph type="body" sz="quarter" idx="36" hasCustomPrompt="1"/>
          </p:nvPr>
        </p:nvSpPr>
        <p:spPr>
          <a:xfrm>
            <a:off x="177815" y="5070741"/>
            <a:ext cx="8803705" cy="616541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7" name="Text Placeholder 12"/>
          <p:cNvSpPr>
            <a:spLocks noGrp="1"/>
          </p:cNvSpPr>
          <p:nvPr>
            <p:ph type="body" sz="quarter" idx="44" hasCustomPrompt="1"/>
          </p:nvPr>
        </p:nvSpPr>
        <p:spPr>
          <a:xfrm>
            <a:off x="6494561" y="281199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9" name="Text Placeholder 12"/>
          <p:cNvSpPr>
            <a:spLocks noGrp="1"/>
          </p:cNvSpPr>
          <p:nvPr>
            <p:ph type="body" sz="quarter" idx="45" hasCustomPrompt="1"/>
          </p:nvPr>
        </p:nvSpPr>
        <p:spPr>
          <a:xfrm>
            <a:off x="6750935" y="4497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0" name="Text Placeholder 12"/>
          <p:cNvSpPr>
            <a:spLocks noGrp="1"/>
          </p:cNvSpPr>
          <p:nvPr>
            <p:ph type="body" sz="quarter" idx="46" hasCustomPrompt="1"/>
          </p:nvPr>
        </p:nvSpPr>
        <p:spPr>
          <a:xfrm>
            <a:off x="6903335" y="6021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3" name="Text Placeholder 12"/>
          <p:cNvSpPr>
            <a:spLocks noGrp="1"/>
          </p:cNvSpPr>
          <p:nvPr>
            <p:ph type="body" sz="quarter" idx="47" hasCustomPrompt="1"/>
          </p:nvPr>
        </p:nvSpPr>
        <p:spPr>
          <a:xfrm>
            <a:off x="7055735" y="7545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4" name="Text Placeholder 12"/>
          <p:cNvSpPr>
            <a:spLocks noGrp="1"/>
          </p:cNvSpPr>
          <p:nvPr>
            <p:ph type="body" sz="quarter" idx="48" hasCustomPrompt="1"/>
          </p:nvPr>
        </p:nvSpPr>
        <p:spPr>
          <a:xfrm>
            <a:off x="7208135" y="9069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25" name="Text Placeholder 12"/>
          <p:cNvSpPr>
            <a:spLocks noGrp="1"/>
          </p:cNvSpPr>
          <p:nvPr>
            <p:ph type="body" sz="quarter" idx="44" hasCustomPrompt="1"/>
          </p:nvPr>
        </p:nvSpPr>
        <p:spPr>
          <a:xfrm>
            <a:off x="7360535" y="1059336"/>
            <a:ext cx="2119600" cy="437114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ctr">
              <a:lnSpc>
                <a:spcPct val="114000"/>
              </a:lnSpc>
              <a:defRPr sz="1400" i="0"/>
            </a:lvl1pPr>
            <a:lvl2pPr>
              <a:lnSpc>
                <a:spcPct val="150000"/>
              </a:lnSpc>
              <a:defRPr i="0"/>
            </a:lvl2pPr>
            <a:lvl3pPr>
              <a:lnSpc>
                <a:spcPct val="150000"/>
              </a:lnSpc>
              <a:defRPr i="0"/>
            </a:lvl3pPr>
            <a:lvl4pPr>
              <a:lnSpc>
                <a:spcPct val="150000"/>
              </a:lnSpc>
              <a:defRPr i="0"/>
            </a:lvl4pPr>
            <a:lvl5pPr>
              <a:lnSpc>
                <a:spcPct val="150000"/>
              </a:lnSpc>
              <a:defRPr i="0"/>
            </a:lvl5pPr>
          </a:lstStyle>
          <a:p>
            <a:pPr lvl="0"/>
            <a:r>
              <a:rPr lang="en-US" dirty="0"/>
              <a:t>Spare box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409441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dtfy Evdnc for knwldg clms tb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06026" y="6288879"/>
            <a:ext cx="2895600" cy="365125"/>
          </a:xfrm>
        </p:spPr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6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144463" y="742951"/>
            <a:ext cx="8820150" cy="564556"/>
          </a:xfrm>
        </p:spPr>
        <p:txBody>
          <a:bodyPr/>
          <a:lstStyle>
            <a:lvl1pPr>
              <a:lnSpc>
                <a:spcPct val="114000"/>
              </a:lnSpc>
              <a:defRPr sz="1400" baseline="0"/>
            </a:lvl1pPr>
          </a:lstStyle>
          <a:p>
            <a:pPr lvl="0"/>
            <a:r>
              <a:rPr lang="en-US" dirty="0"/>
              <a:t>Click to add instructions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8" hasCustomPrompt="1"/>
          </p:nvPr>
        </p:nvSpPr>
        <p:spPr>
          <a:xfrm>
            <a:off x="154479" y="1414509"/>
            <a:ext cx="6654123" cy="540000"/>
          </a:xfrm>
          <a:solidFill>
            <a:srgbClr val="FAFAEA"/>
          </a:solidFill>
          <a:ln w="9525"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l">
              <a:lnSpc>
                <a:spcPct val="114000"/>
              </a:lnSpc>
              <a:defRPr sz="1600" b="0"/>
            </a:lvl1pPr>
          </a:lstStyle>
          <a:p>
            <a:pPr lvl="0"/>
            <a:r>
              <a:rPr lang="en-US" dirty="0"/>
              <a:t>Click to add table heading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1" name="TextBox 10"/>
          <p:cNvSpPr txBox="1"/>
          <p:nvPr userDrawn="1"/>
        </p:nvSpPr>
        <p:spPr>
          <a:xfrm>
            <a:off x="6807314" y="1414195"/>
            <a:ext cx="1080000" cy="54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True or false?</a:t>
            </a:r>
          </a:p>
        </p:txBody>
      </p:sp>
      <p:sp>
        <p:nvSpPr>
          <p:cNvPr id="14" name="TextBox 13"/>
          <p:cNvSpPr txBox="1"/>
          <p:nvPr userDrawn="1"/>
        </p:nvSpPr>
        <p:spPr>
          <a:xfrm>
            <a:off x="7883089" y="1414258"/>
            <a:ext cx="1080000" cy="54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GB" sz="14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Evidence?</a:t>
            </a:r>
          </a:p>
        </p:txBody>
      </p:sp>
      <p:sp>
        <p:nvSpPr>
          <p:cNvPr id="19" name="Text Placeholder 18"/>
          <p:cNvSpPr>
            <a:spLocks noGrp="1"/>
          </p:cNvSpPr>
          <p:nvPr>
            <p:ph type="body" sz="quarter" idx="20" hasCustomPrompt="1"/>
          </p:nvPr>
        </p:nvSpPr>
        <p:spPr>
          <a:xfrm>
            <a:off x="6807314" y="1952508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20" name="Text Placeholder 18"/>
          <p:cNvSpPr>
            <a:spLocks noGrp="1"/>
          </p:cNvSpPr>
          <p:nvPr>
            <p:ph type="body" sz="quarter" idx="21" hasCustomPrompt="1"/>
          </p:nvPr>
        </p:nvSpPr>
        <p:spPr>
          <a:xfrm>
            <a:off x="7882813" y="1952571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22" name="Text Placeholder 18"/>
          <p:cNvSpPr>
            <a:spLocks noGrp="1"/>
          </p:cNvSpPr>
          <p:nvPr>
            <p:ph type="body" sz="quarter" idx="23" hasCustomPrompt="1"/>
          </p:nvPr>
        </p:nvSpPr>
        <p:spPr>
          <a:xfrm>
            <a:off x="6807314" y="2489909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23" name="Text Placeholder 18"/>
          <p:cNvSpPr>
            <a:spLocks noGrp="1"/>
          </p:cNvSpPr>
          <p:nvPr>
            <p:ph type="body" sz="quarter" idx="24" hasCustomPrompt="1"/>
          </p:nvPr>
        </p:nvSpPr>
        <p:spPr>
          <a:xfrm>
            <a:off x="7882813" y="2490166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25" name="Text Placeholder 18"/>
          <p:cNvSpPr>
            <a:spLocks noGrp="1"/>
          </p:cNvSpPr>
          <p:nvPr>
            <p:ph type="body" sz="quarter" idx="26" hasCustomPrompt="1"/>
          </p:nvPr>
        </p:nvSpPr>
        <p:spPr>
          <a:xfrm>
            <a:off x="6807314" y="3030381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26" name="Text Placeholder 18"/>
          <p:cNvSpPr>
            <a:spLocks noGrp="1"/>
          </p:cNvSpPr>
          <p:nvPr>
            <p:ph type="body" sz="quarter" idx="27" hasCustomPrompt="1"/>
          </p:nvPr>
        </p:nvSpPr>
        <p:spPr>
          <a:xfrm>
            <a:off x="7883400" y="3030381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28" name="Text Placeholder 18"/>
          <p:cNvSpPr>
            <a:spLocks noGrp="1"/>
          </p:cNvSpPr>
          <p:nvPr>
            <p:ph type="body" sz="quarter" idx="29" hasCustomPrompt="1"/>
          </p:nvPr>
        </p:nvSpPr>
        <p:spPr>
          <a:xfrm>
            <a:off x="6807314" y="3566512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29" name="Text Placeholder 18"/>
          <p:cNvSpPr>
            <a:spLocks noGrp="1"/>
          </p:cNvSpPr>
          <p:nvPr>
            <p:ph type="body" sz="quarter" idx="30" hasCustomPrompt="1"/>
          </p:nvPr>
        </p:nvSpPr>
        <p:spPr>
          <a:xfrm>
            <a:off x="7883400" y="3566681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31" name="Text Placeholder 18"/>
          <p:cNvSpPr>
            <a:spLocks noGrp="1"/>
          </p:cNvSpPr>
          <p:nvPr>
            <p:ph type="body" sz="quarter" idx="32" hasCustomPrompt="1"/>
          </p:nvPr>
        </p:nvSpPr>
        <p:spPr>
          <a:xfrm>
            <a:off x="6807314" y="4105064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32" name="Text Placeholder 18"/>
          <p:cNvSpPr>
            <a:spLocks noGrp="1"/>
          </p:cNvSpPr>
          <p:nvPr>
            <p:ph type="body" sz="quarter" idx="33" hasCustomPrompt="1"/>
          </p:nvPr>
        </p:nvSpPr>
        <p:spPr>
          <a:xfrm>
            <a:off x="7883400" y="4106353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34" name="Text Placeholder 18"/>
          <p:cNvSpPr>
            <a:spLocks noGrp="1"/>
          </p:cNvSpPr>
          <p:nvPr>
            <p:ph type="body" sz="quarter" idx="35" hasCustomPrompt="1"/>
          </p:nvPr>
        </p:nvSpPr>
        <p:spPr>
          <a:xfrm>
            <a:off x="6811295" y="4647755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35" name="Text Placeholder 18"/>
          <p:cNvSpPr>
            <a:spLocks noGrp="1"/>
          </p:cNvSpPr>
          <p:nvPr>
            <p:ph type="body" sz="quarter" idx="36" hasCustomPrompt="1"/>
          </p:nvPr>
        </p:nvSpPr>
        <p:spPr>
          <a:xfrm>
            <a:off x="7882001" y="4649199"/>
            <a:ext cx="1081088" cy="539750"/>
          </a:xfr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/>
          <a:lstStyle>
            <a:lvl3pPr marL="914400" indent="0">
              <a:buNone/>
              <a:defRPr/>
            </a:lvl3pPr>
          </a:lstStyle>
          <a:p>
            <a:pPr lvl="2"/>
            <a:r>
              <a:rPr lang="en-GB" dirty="0"/>
              <a:t> </a:t>
            </a:r>
          </a:p>
        </p:txBody>
      </p:sp>
      <p:sp>
        <p:nvSpPr>
          <p:cNvPr id="17" name="Text Placeholder 8"/>
          <p:cNvSpPr>
            <a:spLocks noGrp="1"/>
          </p:cNvSpPr>
          <p:nvPr>
            <p:ph type="body" sz="quarter" idx="19" hasCustomPrompt="1"/>
          </p:nvPr>
        </p:nvSpPr>
        <p:spPr>
          <a:xfrm>
            <a:off x="154480" y="1955448"/>
            <a:ext cx="6654123" cy="540000"/>
          </a:xfrm>
          <a:solidFill>
            <a:srgbClr val="FAFAEA"/>
          </a:solidFill>
          <a:ln w="9525"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l"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0" name="Text Placeholder 8"/>
          <p:cNvSpPr>
            <a:spLocks noGrp="1"/>
          </p:cNvSpPr>
          <p:nvPr>
            <p:ph type="body" sz="quarter" idx="37" hasCustomPrompt="1"/>
          </p:nvPr>
        </p:nvSpPr>
        <p:spPr>
          <a:xfrm>
            <a:off x="154481" y="2493662"/>
            <a:ext cx="6654123" cy="540000"/>
          </a:xfrm>
          <a:solidFill>
            <a:srgbClr val="FAFAEA"/>
          </a:solidFill>
          <a:ln w="9525"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l"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1" name="Text Placeholder 8"/>
          <p:cNvSpPr>
            <a:spLocks noGrp="1"/>
          </p:cNvSpPr>
          <p:nvPr>
            <p:ph type="body" sz="quarter" idx="38" hasCustomPrompt="1"/>
          </p:nvPr>
        </p:nvSpPr>
        <p:spPr>
          <a:xfrm>
            <a:off x="154482" y="3030046"/>
            <a:ext cx="6654123" cy="540000"/>
          </a:xfrm>
          <a:solidFill>
            <a:srgbClr val="FAFAEA"/>
          </a:solidFill>
          <a:ln w="9525"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l"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2" name="Text Placeholder 8"/>
          <p:cNvSpPr>
            <a:spLocks noGrp="1"/>
          </p:cNvSpPr>
          <p:nvPr>
            <p:ph type="body" sz="quarter" idx="39" hasCustomPrompt="1"/>
          </p:nvPr>
        </p:nvSpPr>
        <p:spPr>
          <a:xfrm>
            <a:off x="155773" y="3567118"/>
            <a:ext cx="6654123" cy="540000"/>
          </a:xfrm>
          <a:solidFill>
            <a:srgbClr val="FAFAEA"/>
          </a:solidFill>
          <a:ln w="9525"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l"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3" name="Text Placeholder 8"/>
          <p:cNvSpPr>
            <a:spLocks noGrp="1"/>
          </p:cNvSpPr>
          <p:nvPr>
            <p:ph type="body" sz="quarter" idx="40" hasCustomPrompt="1"/>
          </p:nvPr>
        </p:nvSpPr>
        <p:spPr>
          <a:xfrm>
            <a:off x="155773" y="4109199"/>
            <a:ext cx="6654123" cy="540000"/>
          </a:xfrm>
          <a:solidFill>
            <a:srgbClr val="FAFAEA"/>
          </a:solidFill>
          <a:ln w="9525"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l"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4" name="Text Placeholder 8"/>
          <p:cNvSpPr>
            <a:spLocks noGrp="1"/>
          </p:cNvSpPr>
          <p:nvPr>
            <p:ph type="body" sz="quarter" idx="41" hasCustomPrompt="1"/>
          </p:nvPr>
        </p:nvSpPr>
        <p:spPr>
          <a:xfrm>
            <a:off x="155181" y="4647505"/>
            <a:ext cx="6654123" cy="540000"/>
          </a:xfrm>
          <a:solidFill>
            <a:srgbClr val="FAFAEA"/>
          </a:solidFill>
          <a:ln w="9525">
            <a:solidFill>
              <a:schemeClr val="tx2">
                <a:lumMod val="50000"/>
              </a:schemeClr>
            </a:solidFill>
          </a:ln>
        </p:spPr>
        <p:txBody>
          <a:bodyPr anchor="ctr" anchorCtr="0"/>
          <a:lstStyle>
            <a:lvl1pPr algn="l">
              <a:lnSpc>
                <a:spcPct val="114000"/>
              </a:lnSpc>
              <a:defRPr sz="1600"/>
            </a:lvl1pPr>
          </a:lstStyle>
          <a:p>
            <a:pPr lvl="0"/>
            <a:r>
              <a:rPr lang="en-US" dirty="0"/>
              <a:t>Click to add statement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7" hasCustomPrompt="1"/>
          </p:nvPr>
        </p:nvSpPr>
        <p:spPr>
          <a:xfrm>
            <a:off x="143751" y="5303060"/>
            <a:ext cx="8820150" cy="805760"/>
          </a:xfrm>
        </p:spPr>
        <p:txBody>
          <a:bodyPr/>
          <a:lstStyle>
            <a:lvl1pPr>
              <a:lnSpc>
                <a:spcPct val="114000"/>
              </a:lnSpc>
              <a:defRPr sz="1400" baseline="0"/>
            </a:lvl1pPr>
          </a:lstStyle>
          <a:p>
            <a:pPr lvl="0"/>
            <a:r>
              <a:rPr lang="en-US" dirty="0"/>
              <a:t>Click to add more information …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8245912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tem introdu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3" hasCustomPrompt="1"/>
          </p:nvPr>
        </p:nvSpPr>
        <p:spPr>
          <a:xfrm>
            <a:off x="354605" y="832585"/>
            <a:ext cx="8434790" cy="5178425"/>
          </a:xfrm>
        </p:spPr>
        <p:txBody>
          <a:bodyPr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introduction for the item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5436051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gagement picture + text at s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3"/>
          </p:nvPr>
        </p:nvSpPr>
        <p:spPr>
          <a:xfrm>
            <a:off x="136525" y="752475"/>
            <a:ext cx="8820150" cy="549433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4" hasCustomPrompt="1"/>
          </p:nvPr>
        </p:nvSpPr>
        <p:spPr>
          <a:xfrm>
            <a:off x="5820384" y="752475"/>
            <a:ext cx="3144837" cy="5494338"/>
          </a:xfrm>
          <a:solidFill>
            <a:schemeClr val="bg1">
              <a:alpha val="75000"/>
            </a:schemeClr>
          </a:solidFill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Click to add text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4622977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gagement picture + text at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3"/>
          </p:nvPr>
        </p:nvSpPr>
        <p:spPr>
          <a:xfrm>
            <a:off x="144463" y="760413"/>
            <a:ext cx="8820150" cy="550386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14" hasCustomPrompt="1"/>
          </p:nvPr>
        </p:nvSpPr>
        <p:spPr>
          <a:xfrm>
            <a:off x="144463" y="4990730"/>
            <a:ext cx="8820150" cy="1290637"/>
          </a:xfrm>
          <a:solidFill>
            <a:schemeClr val="bg1">
              <a:alpha val="75000"/>
            </a:schemeClr>
          </a:solidFill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Click to add text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59354138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Engagement picture + text at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3"/>
          </p:nvPr>
        </p:nvSpPr>
        <p:spPr>
          <a:xfrm>
            <a:off x="144463" y="760413"/>
            <a:ext cx="8820150" cy="550386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14" hasCustomPrompt="1"/>
          </p:nvPr>
        </p:nvSpPr>
        <p:spPr>
          <a:xfrm>
            <a:off x="144463" y="4990730"/>
            <a:ext cx="8820150" cy="1290637"/>
          </a:xfrm>
          <a:solidFill>
            <a:schemeClr val="bg1">
              <a:alpha val="75000"/>
            </a:schemeClr>
          </a:solidFill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Click to add text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4362379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Engagement picture + text at s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3"/>
          </p:nvPr>
        </p:nvSpPr>
        <p:spPr>
          <a:xfrm>
            <a:off x="136525" y="752475"/>
            <a:ext cx="8820150" cy="549433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4" hasCustomPrompt="1"/>
          </p:nvPr>
        </p:nvSpPr>
        <p:spPr>
          <a:xfrm>
            <a:off x="5820384" y="752475"/>
            <a:ext cx="3144837" cy="5494338"/>
          </a:xfrm>
          <a:solidFill>
            <a:schemeClr val="bg1">
              <a:alpha val="75000"/>
            </a:schemeClr>
          </a:solidFill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/>
              <a:t>Click to add text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79258029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8C310-822D-4ECA-8F63-D08185EDC280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935860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0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08000"/>
            <a:ext cx="8229600" cy="5184000"/>
          </a:xfrm>
        </p:spPr>
        <p:txBody>
          <a:bodyPr>
            <a:normAutofit/>
          </a:bodyPr>
          <a:lstStyle>
            <a:lvl1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D748A-A193-4664-9535-CCDBB83CF160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b="1">
                <a:solidFill>
                  <a:schemeClr val="tx1"/>
                </a:solidFill>
              </a:defRPr>
            </a:lvl1pPr>
          </a:lstStyle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8295398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0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08000"/>
            <a:ext cx="4038600" cy="5184000"/>
          </a:xfrm>
        </p:spPr>
        <p:txBody>
          <a:bodyPr>
            <a:normAutofit/>
          </a:bodyPr>
          <a:lstStyle>
            <a:lvl1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08000"/>
            <a:ext cx="4038600" cy="5184000"/>
          </a:xfrm>
        </p:spPr>
        <p:txBody>
          <a:bodyPr>
            <a:normAutofit/>
          </a:bodyPr>
          <a:lstStyle>
            <a:lvl1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3A39C1-A2BB-4643-8519-0F1DDB3FDEE8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7669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ultiple choice    3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583173103"/>
              </p:ext>
            </p:extLst>
          </p:nvPr>
        </p:nvGraphicFramePr>
        <p:xfrm>
          <a:off x="457207" y="3407767"/>
          <a:ext cx="8285148" cy="185368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1050487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7234661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6144292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34322575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96817506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720144"/>
                  </a:ext>
                </a:extLst>
              </a:tr>
            </a:tbl>
          </a:graphicData>
        </a:graphic>
      </p:graphicFrame>
      <p:sp>
        <p:nvSpPr>
          <p:cNvPr id="10" name="Text Placeholder 16"/>
          <p:cNvSpPr>
            <a:spLocks noGrp="1"/>
          </p:cNvSpPr>
          <p:nvPr>
            <p:ph type="body" sz="quarter" idx="18" hasCustomPrompt="1"/>
          </p:nvPr>
        </p:nvSpPr>
        <p:spPr>
          <a:xfrm>
            <a:off x="457200" y="863126"/>
            <a:ext cx="8285163" cy="2429794"/>
          </a:xfrm>
        </p:spPr>
        <p:txBody>
          <a:bodyPr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13" hasCustomPrompt="1"/>
          </p:nvPr>
        </p:nvSpPr>
        <p:spPr>
          <a:xfrm>
            <a:off x="1523992" y="3415646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2" name="Text Placeholder 10"/>
          <p:cNvSpPr>
            <a:spLocks noGrp="1"/>
          </p:cNvSpPr>
          <p:nvPr>
            <p:ph type="body" sz="quarter" idx="14" hasCustomPrompt="1"/>
          </p:nvPr>
        </p:nvSpPr>
        <p:spPr>
          <a:xfrm>
            <a:off x="1523977" y="4063702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3" name="Text Placeholder 10"/>
          <p:cNvSpPr>
            <a:spLocks noGrp="1"/>
          </p:cNvSpPr>
          <p:nvPr>
            <p:ph type="body" sz="quarter" idx="15" hasCustomPrompt="1"/>
          </p:nvPr>
        </p:nvSpPr>
        <p:spPr>
          <a:xfrm>
            <a:off x="1523977" y="4717542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3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14" name="Table 13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023941559"/>
              </p:ext>
            </p:extLst>
          </p:nvPr>
        </p:nvGraphicFramePr>
        <p:xfrm>
          <a:off x="457200" y="3401327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607051780"/>
              </p:ext>
            </p:extLst>
          </p:nvPr>
        </p:nvGraphicFramePr>
        <p:xfrm>
          <a:off x="457200" y="4060009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4272734929"/>
              </p:ext>
            </p:extLst>
          </p:nvPr>
        </p:nvGraphicFramePr>
        <p:xfrm>
          <a:off x="457199" y="4726136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93658284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0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767017"/>
            <a:ext cx="4040188" cy="639762"/>
          </a:xfrm>
        </p:spPr>
        <p:txBody>
          <a:bodyPr anchor="b">
            <a:normAutofit/>
          </a:bodyPr>
          <a:lstStyle>
            <a:lvl1pPr marL="0" indent="0">
              <a:buNone/>
              <a:defRPr sz="2000" b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444752"/>
            <a:ext cx="4040188" cy="4772851"/>
          </a:xfrm>
        </p:spPr>
        <p:txBody>
          <a:bodyPr>
            <a:normAutofit/>
          </a:bodyPr>
          <a:lstStyle>
            <a:lvl1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767017"/>
            <a:ext cx="4041775" cy="639762"/>
          </a:xfrm>
        </p:spPr>
        <p:txBody>
          <a:bodyPr anchor="b">
            <a:normAutofit/>
          </a:bodyPr>
          <a:lstStyle>
            <a:lvl1pPr marL="0" indent="0">
              <a:buNone/>
              <a:defRPr sz="2000" b="1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752"/>
            <a:ext cx="4041775" cy="4772851"/>
          </a:xfrm>
        </p:spPr>
        <p:txBody>
          <a:bodyPr>
            <a:normAutofit/>
          </a:bodyPr>
          <a:lstStyle>
            <a:lvl1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>
              <a:defRPr sz="18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66AC93-727D-4304-88E9-BAE5E70D7B0A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8033982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0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B980E9-3AA2-411F-A0FB-A064364E468C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56439493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14EA42-47A0-4239-9474-9D40BB1CC951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23335122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62000" y="713232"/>
            <a:ext cx="8820000" cy="4507992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2000" y="5339906"/>
            <a:ext cx="8820000" cy="969454"/>
          </a:xfrm>
          <a:solidFill>
            <a:schemeClr val="bg1">
              <a:alpha val="50000"/>
            </a:schemeClr>
          </a:solidFill>
        </p:spPr>
        <p:txBody>
          <a:bodyPr>
            <a:normAutofit/>
          </a:bodyPr>
          <a:lstStyle>
            <a:lvl1pPr marL="0" indent="0">
              <a:buNone/>
              <a:defRPr sz="2400" b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CD847A-CBD7-42CB-9D38-75C4994C33C1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161632" y="26336"/>
            <a:ext cx="8820737" cy="576000"/>
          </a:xfrm>
        </p:spPr>
        <p:txBody>
          <a:bodyPr/>
          <a:lstStyle>
            <a:lvl1pPr>
              <a:defRPr sz="200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791192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ultiple choice    2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019279608"/>
              </p:ext>
            </p:extLst>
          </p:nvPr>
        </p:nvGraphicFramePr>
        <p:xfrm>
          <a:off x="485639" y="4055823"/>
          <a:ext cx="8285148" cy="119684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1050487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7234661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96817506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720144"/>
                  </a:ext>
                </a:extLst>
              </a:tr>
            </a:tbl>
          </a:graphicData>
        </a:graphic>
      </p:graphicFrame>
      <p:sp>
        <p:nvSpPr>
          <p:cNvPr id="9" name="Text Placeholder 16"/>
          <p:cNvSpPr>
            <a:spLocks noGrp="1"/>
          </p:cNvSpPr>
          <p:nvPr>
            <p:ph type="body" sz="quarter" idx="18" hasCustomPrompt="1"/>
          </p:nvPr>
        </p:nvSpPr>
        <p:spPr>
          <a:xfrm>
            <a:off x="457200" y="863126"/>
            <a:ext cx="8285163" cy="3058518"/>
          </a:xfrm>
        </p:spPr>
        <p:txBody>
          <a:bodyPr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0" name="Text Placeholder 10"/>
          <p:cNvSpPr>
            <a:spLocks noGrp="1"/>
          </p:cNvSpPr>
          <p:nvPr>
            <p:ph type="body" sz="quarter" idx="13" hasCustomPrompt="1"/>
          </p:nvPr>
        </p:nvSpPr>
        <p:spPr>
          <a:xfrm>
            <a:off x="1524000" y="4055823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14" hasCustomPrompt="1"/>
          </p:nvPr>
        </p:nvSpPr>
        <p:spPr>
          <a:xfrm>
            <a:off x="1523985" y="4703879"/>
            <a:ext cx="7218363" cy="538993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answer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12" name="Table 11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447962082"/>
              </p:ext>
            </p:extLst>
          </p:nvPr>
        </p:nvGraphicFramePr>
        <p:xfrm>
          <a:off x="457200" y="4060009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892349488"/>
              </p:ext>
            </p:extLst>
          </p:nvPr>
        </p:nvGraphicFramePr>
        <p:xfrm>
          <a:off x="457199" y="4726136"/>
          <a:ext cx="8285147" cy="538993"/>
        </p:xfrm>
        <a:graphic>
          <a:graphicData uri="http://schemas.openxmlformats.org/drawingml/2006/table">
            <a:tbl>
              <a:tblPr/>
              <a:tblGrid>
                <a:gridCol w="8285147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38993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45688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 picture multichoi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sp>
        <p:nvSpPr>
          <p:cNvPr id="6" name="Text Placeholder 13"/>
          <p:cNvSpPr>
            <a:spLocks noGrp="1"/>
          </p:cNvSpPr>
          <p:nvPr>
            <p:ph type="body" sz="quarter" idx="18" hasCustomPrompt="1"/>
          </p:nvPr>
        </p:nvSpPr>
        <p:spPr>
          <a:xfrm>
            <a:off x="319160" y="871479"/>
            <a:ext cx="8469918" cy="965868"/>
          </a:xfrm>
          <a:solidFill>
            <a:srgbClr val="FAFAEA"/>
          </a:solidFill>
          <a:ln>
            <a:solidFill>
              <a:srgbClr val="214D83"/>
            </a:solidFill>
          </a:ln>
        </p:spPr>
        <p:txBody>
          <a:bodyPr/>
          <a:lstStyle>
            <a:lvl1pPr>
              <a:lnSpc>
                <a:spcPct val="114000"/>
              </a:lnSpc>
              <a:defRPr b="0"/>
            </a:lvl1pPr>
          </a:lstStyle>
          <a:p>
            <a:pPr lvl="0"/>
            <a:r>
              <a:rPr lang="en-US" dirty="0"/>
              <a:t>Click to add question</a:t>
            </a:r>
          </a:p>
        </p:txBody>
      </p:sp>
      <p:grpSp>
        <p:nvGrpSpPr>
          <p:cNvPr id="16" name="Group 15"/>
          <p:cNvGrpSpPr/>
          <p:nvPr userDrawn="1"/>
        </p:nvGrpSpPr>
        <p:grpSpPr>
          <a:xfrm>
            <a:off x="1746429" y="2204816"/>
            <a:ext cx="5760000" cy="3600000"/>
            <a:chOff x="1746429" y="2204816"/>
            <a:chExt cx="5760000" cy="3600000"/>
          </a:xfrm>
        </p:grpSpPr>
        <p:cxnSp>
          <p:nvCxnSpPr>
            <p:cNvPr id="8" name="Straight Connector 7"/>
            <p:cNvCxnSpPr/>
            <p:nvPr userDrawn="1"/>
          </p:nvCxnSpPr>
          <p:spPr>
            <a:xfrm>
              <a:off x="4588303" y="2204816"/>
              <a:ext cx="0" cy="3600000"/>
            </a:xfrm>
            <a:prstGeom prst="line">
              <a:avLst/>
            </a:prstGeom>
            <a:ln w="25400">
              <a:solidFill>
                <a:srgbClr val="214D8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 userDrawn="1"/>
          </p:nvCxnSpPr>
          <p:spPr>
            <a:xfrm flipH="1">
              <a:off x="1746429" y="3986272"/>
              <a:ext cx="5760000" cy="0"/>
            </a:xfrm>
            <a:prstGeom prst="line">
              <a:avLst/>
            </a:prstGeom>
            <a:ln w="25400">
              <a:solidFill>
                <a:srgbClr val="214D8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8" name="Text Placeholder 17"/>
          <p:cNvSpPr>
            <a:spLocks noGrp="1"/>
          </p:cNvSpPr>
          <p:nvPr>
            <p:ph type="body" sz="quarter" idx="19" hasCustomPrompt="1"/>
          </p:nvPr>
        </p:nvSpPr>
        <p:spPr>
          <a:xfrm>
            <a:off x="1730376" y="3506185"/>
            <a:ext cx="2781804" cy="388355"/>
          </a:xfrm>
        </p:spPr>
        <p:txBody>
          <a:bodyPr anchor="b">
            <a:normAutofit/>
          </a:bodyPr>
          <a:lstStyle>
            <a:lvl1pPr>
              <a:defRPr sz="1400"/>
            </a:lvl1pPr>
          </a:lstStyle>
          <a:p>
            <a:pPr lvl="0"/>
            <a:r>
              <a:rPr lang="en-US" dirty="0"/>
              <a:t>Click to add option A</a:t>
            </a:r>
          </a:p>
        </p:txBody>
      </p:sp>
      <p:sp>
        <p:nvSpPr>
          <p:cNvPr id="19" name="Text Placeholder 17"/>
          <p:cNvSpPr>
            <a:spLocks noGrp="1"/>
          </p:cNvSpPr>
          <p:nvPr>
            <p:ph type="body" sz="quarter" idx="20" hasCustomPrompt="1"/>
          </p:nvPr>
        </p:nvSpPr>
        <p:spPr>
          <a:xfrm>
            <a:off x="4664427" y="3506185"/>
            <a:ext cx="2781804" cy="388355"/>
          </a:xfrm>
        </p:spPr>
        <p:txBody>
          <a:bodyPr anchor="b">
            <a:normAutofit/>
          </a:bodyPr>
          <a:lstStyle>
            <a:lvl1pPr>
              <a:defRPr sz="1400"/>
            </a:lvl1pPr>
          </a:lstStyle>
          <a:p>
            <a:pPr lvl="0"/>
            <a:r>
              <a:rPr lang="en-US" dirty="0"/>
              <a:t>Click to add option B</a:t>
            </a:r>
          </a:p>
        </p:txBody>
      </p:sp>
      <p:sp>
        <p:nvSpPr>
          <p:cNvPr id="23" name="Picture Placeholder 22"/>
          <p:cNvSpPr>
            <a:spLocks noGrp="1"/>
          </p:cNvSpPr>
          <p:nvPr>
            <p:ph type="pic" sz="quarter" idx="23"/>
          </p:nvPr>
        </p:nvSpPr>
        <p:spPr>
          <a:xfrm>
            <a:off x="1730375" y="2205038"/>
            <a:ext cx="2781299" cy="1301147"/>
          </a:xfrm>
        </p:spPr>
        <p:txBody>
          <a:bodyPr/>
          <a:lstStyle/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25" name="Picture Placeholder 22"/>
          <p:cNvSpPr>
            <a:spLocks noGrp="1"/>
          </p:cNvSpPr>
          <p:nvPr>
            <p:ph type="pic" sz="quarter" idx="24"/>
          </p:nvPr>
        </p:nvSpPr>
        <p:spPr>
          <a:xfrm>
            <a:off x="4664427" y="2197450"/>
            <a:ext cx="2781299" cy="1301147"/>
          </a:xfrm>
        </p:spPr>
        <p:txBody>
          <a:bodyPr/>
          <a:lstStyle/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26" name="Text Placeholder 17"/>
          <p:cNvSpPr>
            <a:spLocks noGrp="1"/>
          </p:cNvSpPr>
          <p:nvPr>
            <p:ph type="body" sz="quarter" idx="25" hasCustomPrompt="1"/>
          </p:nvPr>
        </p:nvSpPr>
        <p:spPr>
          <a:xfrm>
            <a:off x="4664428" y="5350596"/>
            <a:ext cx="2781804" cy="388355"/>
          </a:xfrm>
        </p:spPr>
        <p:txBody>
          <a:bodyPr anchor="b">
            <a:normAutofit/>
          </a:bodyPr>
          <a:lstStyle>
            <a:lvl1pPr>
              <a:defRPr sz="1400"/>
            </a:lvl1pPr>
          </a:lstStyle>
          <a:p>
            <a:pPr lvl="0"/>
            <a:r>
              <a:rPr lang="en-US" dirty="0"/>
              <a:t>Click to add option D</a:t>
            </a:r>
          </a:p>
        </p:txBody>
      </p:sp>
      <p:sp>
        <p:nvSpPr>
          <p:cNvPr id="27" name="Picture Placeholder 22"/>
          <p:cNvSpPr>
            <a:spLocks noGrp="1"/>
          </p:cNvSpPr>
          <p:nvPr>
            <p:ph type="pic" sz="quarter" idx="26"/>
          </p:nvPr>
        </p:nvSpPr>
        <p:spPr>
          <a:xfrm>
            <a:off x="4664427" y="4049449"/>
            <a:ext cx="2781299" cy="1301147"/>
          </a:xfrm>
        </p:spPr>
        <p:txBody>
          <a:bodyPr/>
          <a:lstStyle/>
          <a:p>
            <a:r>
              <a:rPr lang="en-US"/>
              <a:t>Click icon to add picture</a:t>
            </a:r>
            <a:endParaRPr lang="en-GB" dirty="0"/>
          </a:p>
        </p:txBody>
      </p:sp>
      <p:sp>
        <p:nvSpPr>
          <p:cNvPr id="28" name="Text Placeholder 17"/>
          <p:cNvSpPr>
            <a:spLocks noGrp="1"/>
          </p:cNvSpPr>
          <p:nvPr>
            <p:ph type="body" sz="quarter" idx="27" hasCustomPrompt="1"/>
          </p:nvPr>
        </p:nvSpPr>
        <p:spPr>
          <a:xfrm>
            <a:off x="1733298" y="5350596"/>
            <a:ext cx="2781804" cy="388355"/>
          </a:xfrm>
        </p:spPr>
        <p:txBody>
          <a:bodyPr anchor="b">
            <a:normAutofit/>
          </a:bodyPr>
          <a:lstStyle>
            <a:lvl1pPr>
              <a:defRPr sz="1400"/>
            </a:lvl1pPr>
          </a:lstStyle>
          <a:p>
            <a:pPr lvl="0"/>
            <a:r>
              <a:rPr lang="en-US" dirty="0"/>
              <a:t>Click to add option C</a:t>
            </a:r>
          </a:p>
        </p:txBody>
      </p:sp>
      <p:sp>
        <p:nvSpPr>
          <p:cNvPr id="29" name="Picture Placeholder 22"/>
          <p:cNvSpPr>
            <a:spLocks noGrp="1"/>
          </p:cNvSpPr>
          <p:nvPr>
            <p:ph type="pic" sz="quarter" idx="28"/>
          </p:nvPr>
        </p:nvSpPr>
        <p:spPr>
          <a:xfrm>
            <a:off x="1733297" y="4049449"/>
            <a:ext cx="2781299" cy="1301147"/>
          </a:xfrm>
        </p:spPr>
        <p:txBody>
          <a:bodyPr/>
          <a:lstStyle/>
          <a:p>
            <a:r>
              <a:rPr lang="en-US"/>
              <a:t>Click icon to add picture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763150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fidence grid    5 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625032341"/>
              </p:ext>
            </p:extLst>
          </p:nvPr>
        </p:nvGraphicFramePr>
        <p:xfrm>
          <a:off x="319160" y="1858318"/>
          <a:ext cx="8469918" cy="400200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646998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4511616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  <a:gridCol w="431304">
                  <a:extLst>
                    <a:ext uri="{9D8B030D-6E8A-4147-A177-3AD203B41FA5}">
                      <a16:colId xmlns:a16="http://schemas.microsoft.com/office/drawing/2014/main" val="1237903392"/>
                    </a:ext>
                  </a:extLst>
                </a:gridCol>
                <a:gridCol w="722458">
                  <a:extLst>
                    <a:ext uri="{9D8B030D-6E8A-4147-A177-3AD203B41FA5}">
                      <a16:colId xmlns:a16="http://schemas.microsoft.com/office/drawing/2014/main" val="4114276019"/>
                    </a:ext>
                  </a:extLst>
                </a:gridCol>
                <a:gridCol w="717542">
                  <a:extLst>
                    <a:ext uri="{9D8B030D-6E8A-4147-A177-3AD203B41FA5}">
                      <a16:colId xmlns:a16="http://schemas.microsoft.com/office/drawing/2014/main" val="1582733334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943169607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1507496778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</a:t>
                      </a:r>
                      <a:r>
                        <a:rPr lang="en-GB" sz="1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  <a:endParaRPr lang="en-GB" sz="1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26701601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/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6325992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61442923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34322575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9681750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720144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4374832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D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0283676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698011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83676590"/>
                  </a:ext>
                </a:extLst>
              </a:tr>
            </a:tbl>
          </a:graphicData>
        </a:graphic>
      </p:graphicFrame>
      <p:sp>
        <p:nvSpPr>
          <p:cNvPr id="14" name="Text Placeholder 13"/>
          <p:cNvSpPr>
            <a:spLocks noGrp="1"/>
          </p:cNvSpPr>
          <p:nvPr>
            <p:ph type="body" sz="quarter" idx="18" hasCustomPrompt="1"/>
          </p:nvPr>
        </p:nvSpPr>
        <p:spPr>
          <a:xfrm>
            <a:off x="319160" y="871478"/>
            <a:ext cx="8469918" cy="1700213"/>
          </a:xfrm>
        </p:spPr>
        <p:txBody>
          <a:bodyPr/>
          <a:lstStyle>
            <a:lvl1pPr>
              <a:lnSpc>
                <a:spcPct val="114000"/>
              </a:lnSpc>
              <a:defRPr b="0"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0"/>
            <a:r>
              <a:rPr lang="en-US" dirty="0"/>
              <a:t>What do you think about each statement?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 hasCustomPrompt="1"/>
          </p:nvPr>
        </p:nvSpPr>
        <p:spPr>
          <a:xfrm>
            <a:off x="990600" y="2708275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0" name="Text Placeholder 7"/>
          <p:cNvSpPr>
            <a:spLocks noGrp="1"/>
          </p:cNvSpPr>
          <p:nvPr>
            <p:ph type="body" sz="quarter" idx="15" hasCustomPrompt="1"/>
          </p:nvPr>
        </p:nvSpPr>
        <p:spPr>
          <a:xfrm>
            <a:off x="990600" y="3352593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9" name="Text Placeholder 7"/>
          <p:cNvSpPr>
            <a:spLocks noGrp="1"/>
          </p:cNvSpPr>
          <p:nvPr>
            <p:ph type="body" sz="quarter" idx="14" hasCustomPrompt="1"/>
          </p:nvPr>
        </p:nvSpPr>
        <p:spPr>
          <a:xfrm>
            <a:off x="990600" y="3996912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3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1" name="Text Placeholder 7"/>
          <p:cNvSpPr>
            <a:spLocks noGrp="1"/>
          </p:cNvSpPr>
          <p:nvPr>
            <p:ph type="body" sz="quarter" idx="16" hasCustomPrompt="1"/>
          </p:nvPr>
        </p:nvSpPr>
        <p:spPr>
          <a:xfrm>
            <a:off x="990600" y="4672282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4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2" name="Text Placeholder 7"/>
          <p:cNvSpPr>
            <a:spLocks noGrp="1"/>
          </p:cNvSpPr>
          <p:nvPr>
            <p:ph type="body" sz="quarter" idx="17" hasCustomPrompt="1"/>
          </p:nvPr>
        </p:nvSpPr>
        <p:spPr>
          <a:xfrm>
            <a:off x="990600" y="5285550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5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13" name="Table 12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343664016"/>
              </p:ext>
            </p:extLst>
          </p:nvPr>
        </p:nvGraphicFramePr>
        <p:xfrm>
          <a:off x="319161" y="3987012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440954455"/>
              </p:ext>
            </p:extLst>
          </p:nvPr>
        </p:nvGraphicFramePr>
        <p:xfrm>
          <a:off x="319160" y="4653139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039422149"/>
              </p:ext>
            </p:extLst>
          </p:nvPr>
        </p:nvGraphicFramePr>
        <p:xfrm>
          <a:off x="319160" y="5300334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070805086"/>
              </p:ext>
            </p:extLst>
          </p:nvPr>
        </p:nvGraphicFramePr>
        <p:xfrm>
          <a:off x="319160" y="3352737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927910770"/>
              </p:ext>
            </p:extLst>
          </p:nvPr>
        </p:nvGraphicFramePr>
        <p:xfrm>
          <a:off x="319160" y="2710237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92534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fidence grid    4 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096326028"/>
              </p:ext>
            </p:extLst>
          </p:nvPr>
        </p:nvGraphicFramePr>
        <p:xfrm>
          <a:off x="319160" y="2507798"/>
          <a:ext cx="8469918" cy="335400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646998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4511616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  <a:gridCol w="431304">
                  <a:extLst>
                    <a:ext uri="{9D8B030D-6E8A-4147-A177-3AD203B41FA5}">
                      <a16:colId xmlns:a16="http://schemas.microsoft.com/office/drawing/2014/main" val="1237903392"/>
                    </a:ext>
                  </a:extLst>
                </a:gridCol>
                <a:gridCol w="722458">
                  <a:extLst>
                    <a:ext uri="{9D8B030D-6E8A-4147-A177-3AD203B41FA5}">
                      <a16:colId xmlns:a16="http://schemas.microsoft.com/office/drawing/2014/main" val="4114276019"/>
                    </a:ext>
                  </a:extLst>
                </a:gridCol>
                <a:gridCol w="717542">
                  <a:extLst>
                    <a:ext uri="{9D8B030D-6E8A-4147-A177-3AD203B41FA5}">
                      <a16:colId xmlns:a16="http://schemas.microsoft.com/office/drawing/2014/main" val="1582733334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943169607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1507496778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</a:t>
                      </a:r>
                      <a:r>
                        <a:rPr lang="en-GB" sz="1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  <a:endParaRPr lang="en-GB" sz="1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26701601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/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6325992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61442923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34322575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9681750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720144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4374832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D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0283676"/>
                  </a:ext>
                </a:extLst>
              </a:tr>
            </a:tbl>
          </a:graphicData>
        </a:graphic>
      </p:graphicFrame>
      <p:sp>
        <p:nvSpPr>
          <p:cNvPr id="8" name="Text Placeholder 13"/>
          <p:cNvSpPr>
            <a:spLocks noGrp="1"/>
          </p:cNvSpPr>
          <p:nvPr>
            <p:ph type="body" sz="quarter" idx="18" hasCustomPrompt="1"/>
          </p:nvPr>
        </p:nvSpPr>
        <p:spPr>
          <a:xfrm>
            <a:off x="319160" y="871478"/>
            <a:ext cx="8469918" cy="2350943"/>
          </a:xfrm>
        </p:spPr>
        <p:txBody>
          <a:bodyPr/>
          <a:lstStyle>
            <a:lvl1pPr>
              <a:lnSpc>
                <a:spcPct val="114000"/>
              </a:lnSpc>
              <a:defRPr b="0"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0"/>
            <a:r>
              <a:rPr lang="en-US" dirty="0"/>
              <a:t>What do you think about each statement?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2" name="Text Placeholder 7"/>
          <p:cNvSpPr>
            <a:spLocks noGrp="1"/>
          </p:cNvSpPr>
          <p:nvPr>
            <p:ph type="body" sz="quarter" idx="13" hasCustomPrompt="1"/>
          </p:nvPr>
        </p:nvSpPr>
        <p:spPr>
          <a:xfrm>
            <a:off x="973508" y="3342166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3" name="Text Placeholder 7"/>
          <p:cNvSpPr>
            <a:spLocks noGrp="1"/>
          </p:cNvSpPr>
          <p:nvPr>
            <p:ph type="body" sz="quarter" idx="15" hasCustomPrompt="1"/>
          </p:nvPr>
        </p:nvSpPr>
        <p:spPr>
          <a:xfrm>
            <a:off x="973508" y="3986484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4" name="Text Placeholder 7"/>
          <p:cNvSpPr>
            <a:spLocks noGrp="1"/>
          </p:cNvSpPr>
          <p:nvPr>
            <p:ph type="body" sz="quarter" idx="14" hasCustomPrompt="1"/>
          </p:nvPr>
        </p:nvSpPr>
        <p:spPr>
          <a:xfrm>
            <a:off x="973508" y="4630803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3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5" name="Text Placeholder 7"/>
          <p:cNvSpPr>
            <a:spLocks noGrp="1"/>
          </p:cNvSpPr>
          <p:nvPr>
            <p:ph type="body" sz="quarter" idx="16" hasCustomPrompt="1"/>
          </p:nvPr>
        </p:nvSpPr>
        <p:spPr>
          <a:xfrm>
            <a:off x="973508" y="5306173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4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16" name="Table 1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344342635"/>
              </p:ext>
            </p:extLst>
          </p:nvPr>
        </p:nvGraphicFramePr>
        <p:xfrm>
          <a:off x="319161" y="3987012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4199658535"/>
              </p:ext>
            </p:extLst>
          </p:nvPr>
        </p:nvGraphicFramePr>
        <p:xfrm>
          <a:off x="319160" y="4653139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347325652"/>
              </p:ext>
            </p:extLst>
          </p:nvPr>
        </p:nvGraphicFramePr>
        <p:xfrm>
          <a:off x="319160" y="5300334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735254646"/>
              </p:ext>
            </p:extLst>
          </p:nvPr>
        </p:nvGraphicFramePr>
        <p:xfrm>
          <a:off x="319160" y="3352737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961760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fidence grid    3 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4269997860"/>
              </p:ext>
            </p:extLst>
          </p:nvPr>
        </p:nvGraphicFramePr>
        <p:xfrm>
          <a:off x="319160" y="2507798"/>
          <a:ext cx="8469918" cy="270600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646998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4511616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  <a:gridCol w="431304">
                  <a:extLst>
                    <a:ext uri="{9D8B030D-6E8A-4147-A177-3AD203B41FA5}">
                      <a16:colId xmlns:a16="http://schemas.microsoft.com/office/drawing/2014/main" val="1237903392"/>
                    </a:ext>
                  </a:extLst>
                </a:gridCol>
                <a:gridCol w="722458">
                  <a:extLst>
                    <a:ext uri="{9D8B030D-6E8A-4147-A177-3AD203B41FA5}">
                      <a16:colId xmlns:a16="http://schemas.microsoft.com/office/drawing/2014/main" val="4114276019"/>
                    </a:ext>
                  </a:extLst>
                </a:gridCol>
                <a:gridCol w="717542">
                  <a:extLst>
                    <a:ext uri="{9D8B030D-6E8A-4147-A177-3AD203B41FA5}">
                      <a16:colId xmlns:a16="http://schemas.microsoft.com/office/drawing/2014/main" val="1582733334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943169607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1507496778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</a:t>
                      </a:r>
                      <a:r>
                        <a:rPr lang="en-GB" sz="1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  <a:endParaRPr lang="en-GB" sz="1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26701601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/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6325992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61442923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34322575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9681750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720144"/>
                  </a:ext>
                </a:extLst>
              </a:tr>
            </a:tbl>
          </a:graphicData>
        </a:graphic>
      </p:graphicFrame>
      <p:sp>
        <p:nvSpPr>
          <p:cNvPr id="7" name="Text Placeholder 13"/>
          <p:cNvSpPr>
            <a:spLocks noGrp="1"/>
          </p:cNvSpPr>
          <p:nvPr>
            <p:ph type="body" sz="quarter" idx="18" hasCustomPrompt="1"/>
          </p:nvPr>
        </p:nvSpPr>
        <p:spPr>
          <a:xfrm>
            <a:off x="387526" y="871478"/>
            <a:ext cx="8469918" cy="2350943"/>
          </a:xfrm>
        </p:spPr>
        <p:txBody>
          <a:bodyPr/>
          <a:lstStyle>
            <a:lvl1pPr>
              <a:lnSpc>
                <a:spcPct val="114000"/>
              </a:lnSpc>
              <a:defRPr b="0"/>
            </a:lvl1pPr>
          </a:lstStyle>
          <a:p>
            <a:pPr lvl="0"/>
            <a:r>
              <a:rPr lang="en-US" dirty="0"/>
              <a:t>Click to add question</a:t>
            </a:r>
          </a:p>
          <a:p>
            <a:pPr lvl="0"/>
            <a:r>
              <a:rPr lang="en-US" dirty="0"/>
              <a:t>What do you think about each statement?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3" name="Text Placeholder 7"/>
          <p:cNvSpPr>
            <a:spLocks noGrp="1"/>
          </p:cNvSpPr>
          <p:nvPr>
            <p:ph type="body" sz="quarter" idx="13" hasCustomPrompt="1"/>
          </p:nvPr>
        </p:nvSpPr>
        <p:spPr>
          <a:xfrm>
            <a:off x="973508" y="3342166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4" name="Text Placeholder 7"/>
          <p:cNvSpPr>
            <a:spLocks noGrp="1"/>
          </p:cNvSpPr>
          <p:nvPr>
            <p:ph type="body" sz="quarter" idx="15" hasCustomPrompt="1"/>
          </p:nvPr>
        </p:nvSpPr>
        <p:spPr>
          <a:xfrm>
            <a:off x="973508" y="3986484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5" name="Text Placeholder 7"/>
          <p:cNvSpPr>
            <a:spLocks noGrp="1"/>
          </p:cNvSpPr>
          <p:nvPr>
            <p:ph type="body" sz="quarter" idx="14" hasCustomPrompt="1"/>
          </p:nvPr>
        </p:nvSpPr>
        <p:spPr>
          <a:xfrm>
            <a:off x="973508" y="4630803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3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11" name="Table 10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339240297"/>
              </p:ext>
            </p:extLst>
          </p:nvPr>
        </p:nvGraphicFramePr>
        <p:xfrm>
          <a:off x="319161" y="3987012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695720291"/>
              </p:ext>
            </p:extLst>
          </p:nvPr>
        </p:nvGraphicFramePr>
        <p:xfrm>
          <a:off x="319160" y="4662382"/>
          <a:ext cx="5474889" cy="552588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52588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6" name="Table 1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336068950"/>
              </p:ext>
            </p:extLst>
          </p:nvPr>
        </p:nvGraphicFramePr>
        <p:xfrm>
          <a:off x="319160" y="3352737"/>
          <a:ext cx="5474889" cy="561831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1831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45954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fidence grid    2 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item title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3482244933"/>
              </p:ext>
            </p:extLst>
          </p:nvPr>
        </p:nvGraphicFramePr>
        <p:xfrm>
          <a:off x="319160" y="3163257"/>
          <a:ext cx="8469918" cy="2058000"/>
        </p:xfrm>
        <a:graphic>
          <a:graphicData uri="http://schemas.openxmlformats.org/drawingml/2006/table">
            <a:tbl>
              <a:tblPr bandRow="1">
                <a:tableStyleId>{5940675A-B579-460E-94D1-54222C63F5DA}</a:tableStyleId>
              </a:tblPr>
              <a:tblGrid>
                <a:gridCol w="646998">
                  <a:extLst>
                    <a:ext uri="{9D8B030D-6E8A-4147-A177-3AD203B41FA5}">
                      <a16:colId xmlns:a16="http://schemas.microsoft.com/office/drawing/2014/main" val="3326741902"/>
                    </a:ext>
                  </a:extLst>
                </a:gridCol>
                <a:gridCol w="4511616">
                  <a:extLst>
                    <a:ext uri="{9D8B030D-6E8A-4147-A177-3AD203B41FA5}">
                      <a16:colId xmlns:a16="http://schemas.microsoft.com/office/drawing/2014/main" val="3013431901"/>
                    </a:ext>
                  </a:extLst>
                </a:gridCol>
                <a:gridCol w="431304">
                  <a:extLst>
                    <a:ext uri="{9D8B030D-6E8A-4147-A177-3AD203B41FA5}">
                      <a16:colId xmlns:a16="http://schemas.microsoft.com/office/drawing/2014/main" val="1237903392"/>
                    </a:ext>
                  </a:extLst>
                </a:gridCol>
                <a:gridCol w="722458">
                  <a:extLst>
                    <a:ext uri="{9D8B030D-6E8A-4147-A177-3AD203B41FA5}">
                      <a16:colId xmlns:a16="http://schemas.microsoft.com/office/drawing/2014/main" val="4114276019"/>
                    </a:ext>
                  </a:extLst>
                </a:gridCol>
                <a:gridCol w="717542">
                  <a:extLst>
                    <a:ext uri="{9D8B030D-6E8A-4147-A177-3AD203B41FA5}">
                      <a16:colId xmlns:a16="http://schemas.microsoft.com/office/drawing/2014/main" val="1582733334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943169607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1507496778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 marL="45720" marR="4572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45720" marR="4572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</a:t>
                      </a:r>
                      <a:r>
                        <a:rPr lang="en-GB" sz="1100" baseline="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right</a:t>
                      </a:r>
                      <a:endParaRPr lang="en-GB" sz="1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think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I am </a:t>
                      </a:r>
                      <a:r>
                        <a:rPr lang="en-GB" sz="1100" b="1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sure</a:t>
                      </a:r>
                      <a:r>
                        <a:rPr lang="en-GB" sz="1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 this is wrong</a:t>
                      </a:r>
                    </a:p>
                  </a:txBody>
                  <a:tcPr marL="45720" marR="4572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26701601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/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63259926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61442923"/>
                  </a:ext>
                </a:extLst>
              </a:tr>
              <a:tr h="72000">
                <a:tc>
                  <a:txBody>
                    <a:bodyPr/>
                    <a:lstStyle/>
                    <a:p>
                      <a:pPr algn="ctr"/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  <a:cs typeface="Verdana" panose="020B060403050404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GB" sz="1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34322575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r>
                        <a:rPr lang="en-GB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  <a:cs typeface="Verdana" panose="020B060403050404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mpd="sng"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>
                        <a:solidFill>
                          <a:schemeClr val="tx2">
                            <a:lumMod val="50000"/>
                          </a:schemeClr>
                        </a:solidFill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AF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98594367"/>
                  </a:ext>
                </a:extLst>
              </a:tr>
            </a:tbl>
          </a:graphicData>
        </a:graphic>
      </p:graphicFrame>
      <p:sp>
        <p:nvSpPr>
          <p:cNvPr id="7" name="Text Placeholder 13"/>
          <p:cNvSpPr>
            <a:spLocks noGrp="1"/>
          </p:cNvSpPr>
          <p:nvPr>
            <p:ph type="body" sz="quarter" idx="18" hasCustomPrompt="1"/>
          </p:nvPr>
        </p:nvSpPr>
        <p:spPr>
          <a:xfrm>
            <a:off x="319160" y="871478"/>
            <a:ext cx="8469918" cy="2974129"/>
          </a:xfrm>
        </p:spPr>
        <p:txBody>
          <a:bodyPr/>
          <a:lstStyle>
            <a:lvl1pPr>
              <a:lnSpc>
                <a:spcPct val="114000"/>
              </a:lnSpc>
              <a:defRPr b="0"/>
            </a:lvl1pPr>
            <a:lvl5pPr>
              <a:defRPr/>
            </a:lvl5pPr>
          </a:lstStyle>
          <a:p>
            <a:pPr lvl="0"/>
            <a:r>
              <a:rPr lang="en-US" dirty="0"/>
              <a:t>Click to add question</a:t>
            </a:r>
          </a:p>
          <a:p>
            <a:pPr lvl="0"/>
            <a:r>
              <a:rPr lang="en-US" dirty="0"/>
              <a:t>What do you think about each statement?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 </a:t>
            </a:r>
            <a:r>
              <a:rPr lang="en-US" dirty="0" err="1"/>
              <a:t>vel</a:t>
            </a:r>
            <a:endParaRPr lang="en-GB" dirty="0"/>
          </a:p>
        </p:txBody>
      </p:sp>
      <p:sp>
        <p:nvSpPr>
          <p:cNvPr id="10" name="Text Placeholder 7"/>
          <p:cNvSpPr>
            <a:spLocks noGrp="1"/>
          </p:cNvSpPr>
          <p:nvPr>
            <p:ph type="body" sz="quarter" idx="13" hasCustomPrompt="1"/>
          </p:nvPr>
        </p:nvSpPr>
        <p:spPr>
          <a:xfrm>
            <a:off x="947870" y="4021314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1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11" name="Text Placeholder 7"/>
          <p:cNvSpPr>
            <a:spLocks noGrp="1"/>
          </p:cNvSpPr>
          <p:nvPr>
            <p:ph type="body" sz="quarter" idx="15" hasCustomPrompt="1"/>
          </p:nvPr>
        </p:nvSpPr>
        <p:spPr>
          <a:xfrm>
            <a:off x="947870" y="4665632"/>
            <a:ext cx="4803449" cy="555625"/>
          </a:xfrm>
        </p:spPr>
        <p:txBody>
          <a:bodyPr anchor="ctr" anchorCtr="0"/>
          <a:lstStyle>
            <a:lvl1pPr>
              <a:lnSpc>
                <a:spcPct val="114000"/>
              </a:lnSpc>
              <a:defRPr/>
            </a:lvl1pPr>
          </a:lstStyle>
          <a:p>
            <a:pPr lvl="0"/>
            <a:r>
              <a:rPr lang="en-US" dirty="0"/>
              <a:t>Click to add statement 2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graphicFrame>
        <p:nvGraphicFramePr>
          <p:cNvPr id="12" name="Table 11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468987796"/>
              </p:ext>
            </p:extLst>
          </p:nvPr>
        </p:nvGraphicFramePr>
        <p:xfrm>
          <a:off x="319161" y="3987012"/>
          <a:ext cx="5474889" cy="589927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89927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352465563"/>
              </p:ext>
            </p:extLst>
          </p:nvPr>
        </p:nvGraphicFramePr>
        <p:xfrm>
          <a:off x="319160" y="4653139"/>
          <a:ext cx="5474889" cy="568118"/>
        </p:xfrm>
        <a:graphic>
          <a:graphicData uri="http://schemas.openxmlformats.org/drawingml/2006/table">
            <a:tbl>
              <a:tblPr/>
              <a:tblGrid>
                <a:gridCol w="5474889">
                  <a:extLst>
                    <a:ext uri="{9D8B030D-6E8A-4147-A177-3AD203B41FA5}">
                      <a16:colId xmlns:a16="http://schemas.microsoft.com/office/drawing/2014/main" val="2888572076"/>
                    </a:ext>
                  </a:extLst>
                </a:gridCol>
              </a:tblGrid>
              <a:tr h="568118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L>
                    <a:lnR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R>
                    <a:lnT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T>
                    <a:lnB w="9525" cmpd="sng">
                      <a:solidFill>
                        <a:schemeClr val="tx2">
                          <a:lumMod val="50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287773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3914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34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image" Target="../media/image1.png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008000"/>
            <a:ext cx="8229600" cy="52182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3EBD6E-177F-4C36-848F-C09495B7634F}" type="datetime1">
              <a:rPr lang="en-GB" smtClean="0"/>
              <a:pPr/>
              <a:t>26/07/2018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891528" y="6471442"/>
            <a:ext cx="2133600" cy="29935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tx1"/>
                </a:solidFill>
              </a:defRPr>
            </a:lvl1pPr>
          </a:lstStyle>
          <a:p>
            <a:fld id="{06B17CD8-68B9-44AA-BEF0-31F9F4687D13}" type="slidenum">
              <a:rPr lang="en-GB" smtClean="0"/>
              <a:pPr/>
              <a:t>‹#›</a:t>
            </a:fld>
            <a:endParaRPr lang="en-GB" dirty="0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3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3751" y="6471442"/>
            <a:ext cx="778926" cy="299358"/>
          </a:xfrm>
          <a:prstGeom prst="rect">
            <a:avLst/>
          </a:prstGeom>
        </p:spPr>
      </p:pic>
      <p:cxnSp>
        <p:nvCxnSpPr>
          <p:cNvPr id="8" name="Straight Connector 7"/>
          <p:cNvCxnSpPr/>
          <p:nvPr/>
        </p:nvCxnSpPr>
        <p:spPr>
          <a:xfrm>
            <a:off x="0" y="6381328"/>
            <a:ext cx="9144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0" y="629741"/>
            <a:ext cx="9144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2067754" y="6406307"/>
            <a:ext cx="5349668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700" dirty="0"/>
              <a:t>Developed by the University of York Science Education Group and the Salters’ Institute.</a:t>
            </a:r>
          </a:p>
          <a:p>
            <a:pPr algn="ctr"/>
            <a:r>
              <a:rPr lang="en-GB" sz="700" dirty="0"/>
              <a:t>This question or activity may have been edited. Download the original from </a:t>
            </a:r>
            <a:r>
              <a:rPr lang="en-GB" sz="700" b="1" dirty="0"/>
              <a:t>www.BestEvidenceScienceTeaching.org</a:t>
            </a:r>
          </a:p>
          <a:p>
            <a:pPr algn="ctr"/>
            <a:r>
              <a:rPr lang="en-GB" sz="700" b="0" i="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© University of York Science Education Group. Distributed under a Creative Commons Attribution-NonCommercial (CC BY-NC) license.</a:t>
            </a:r>
          </a:p>
        </p:txBody>
      </p:sp>
    </p:spTree>
    <p:extLst>
      <p:ext uri="{BB962C8B-B14F-4D97-AF65-F5344CB8AC3E}">
        <p14:creationId xmlns:p14="http://schemas.microsoft.com/office/powerpoint/2010/main" val="2905933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  <p:sldLayoutId id="2147483661" r:id="rId4"/>
    <p:sldLayoutId id="2147483685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  <p:sldLayoutId id="2147483669" r:id="rId12"/>
    <p:sldLayoutId id="2147483670" r:id="rId13"/>
    <p:sldLayoutId id="2147483671" r:id="rId14"/>
    <p:sldLayoutId id="2147483673" r:id="rId15"/>
    <p:sldLayoutId id="2147483674" r:id="rId16"/>
    <p:sldLayoutId id="2147483675" r:id="rId17"/>
    <p:sldLayoutId id="2147483676" r:id="rId18"/>
    <p:sldLayoutId id="2147483677" r:id="rId19"/>
    <p:sldLayoutId id="2147483680" r:id="rId20"/>
    <p:sldLayoutId id="2147483678" r:id="rId21"/>
    <p:sldLayoutId id="2147483668" r:id="rId22"/>
    <p:sldLayoutId id="2147483682" r:id="rId23"/>
    <p:sldLayoutId id="2147483681" r:id="rId24"/>
    <p:sldLayoutId id="2147483683" r:id="rId25"/>
    <p:sldLayoutId id="2147483684" r:id="rId26"/>
    <p:sldLayoutId id="2147483649" r:id="rId27"/>
    <p:sldLayoutId id="2147483650" r:id="rId28"/>
    <p:sldLayoutId id="2147483652" r:id="rId29"/>
    <p:sldLayoutId id="2147483653" r:id="rId30"/>
    <p:sldLayoutId id="2147483654" r:id="rId31"/>
    <p:sldLayoutId id="2147483655" r:id="rId32"/>
    <p:sldLayoutId id="2147483657" r:id="rId33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2000" b="1" kern="1200">
          <a:solidFill>
            <a:schemeClr val="tx2">
              <a:lumMod val="50000"/>
            </a:schemeClr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buFont typeface="+mj-lt"/>
        <a:buNone/>
        <a:defRPr sz="1800" kern="1200">
          <a:solidFill>
            <a:schemeClr val="tx2">
              <a:lumMod val="50000"/>
            </a:schemeClr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1pPr>
      <a:lvl2pPr marL="971550" indent="-5143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800" kern="1200">
          <a:solidFill>
            <a:schemeClr val="tx2">
              <a:lumMod val="50000"/>
            </a:schemeClr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2pPr>
      <a:lvl3pPr marL="1485900" indent="-571500" algn="l" defTabSz="914400" rtl="0" eaLnBrk="1" latinLnBrk="0" hangingPunct="1">
        <a:spcBef>
          <a:spcPct val="20000"/>
        </a:spcBef>
        <a:buFont typeface="Courier New" panose="02070309020205020404" pitchFamily="49" charset="0"/>
        <a:buChar char="-"/>
        <a:defRPr sz="1800" kern="1200">
          <a:solidFill>
            <a:schemeClr val="tx2">
              <a:lumMod val="50000"/>
            </a:schemeClr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3pPr>
      <a:lvl4pPr marL="1974850" indent="-539750" algn="l" defTabSz="914400" rtl="0" eaLnBrk="1" latinLnBrk="0" hangingPunct="1">
        <a:spcBef>
          <a:spcPct val="20000"/>
        </a:spcBef>
        <a:buFont typeface="Wingdings" panose="05000000000000000000" pitchFamily="2" charset="2"/>
        <a:buChar char="§"/>
        <a:defRPr sz="1800" kern="1200">
          <a:solidFill>
            <a:schemeClr val="tx2">
              <a:lumMod val="50000"/>
            </a:schemeClr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4pPr>
      <a:lvl5pPr marL="2514600" indent="-539750" algn="l" defTabSz="914400" rtl="0" eaLnBrk="1" latinLnBrk="0" hangingPunct="1">
        <a:spcBef>
          <a:spcPct val="20000"/>
        </a:spcBef>
        <a:buFont typeface="Courier New" panose="02070309020205020404" pitchFamily="49" charset="0"/>
        <a:buChar char="o"/>
        <a:defRPr sz="1800" kern="1200">
          <a:solidFill>
            <a:schemeClr val="tx2">
              <a:lumMod val="50000"/>
            </a:schemeClr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Formula choice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B17CD8-68B9-44AA-BEF0-31F9F4687D13}" type="slidenum">
              <a:rPr lang="en-GB" smtClean="0"/>
              <a:pPr/>
              <a:t>1</a:t>
            </a:fld>
            <a:endParaRPr lang="en-GB" dirty="0"/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9334D52E-A616-4D49-882F-2512E56EBAD2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>
          <a:xfrm>
            <a:off x="457201" y="863126"/>
            <a:ext cx="4605130" cy="2429794"/>
          </a:xfrm>
        </p:spPr>
        <p:txBody>
          <a:bodyPr/>
          <a:lstStyle/>
          <a:p>
            <a:r>
              <a:rPr lang="en-GB" dirty="0"/>
              <a:t>The diagram on the right shows a molecule made up of three atoms.</a:t>
            </a:r>
          </a:p>
          <a:p>
            <a:endParaRPr lang="en-GB" dirty="0"/>
          </a:p>
          <a:p>
            <a:r>
              <a:rPr lang="en-GB" dirty="0"/>
              <a:t>Which chemical formula should be used to represent </a:t>
            </a:r>
            <a:r>
              <a:rPr lang="en-GB"/>
              <a:t>the molecule?</a:t>
            </a:r>
            <a:endParaRPr lang="en-GB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DCB5AC1-1B2C-42C4-A314-486F10D0EC6E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GB" dirty="0"/>
              <a:t>OSO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F9EF2D92-B0EA-4A35-B5F8-45FEC1188DD3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GB" dirty="0"/>
              <a:t>SO</a:t>
            </a:r>
            <a:r>
              <a:rPr lang="en-GB" baseline="30000" dirty="0"/>
              <a:t>2</a:t>
            </a:r>
            <a:endParaRPr lang="en-GB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BE577490-6956-4E88-9251-B5A3BE13CA06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GB" dirty="0"/>
              <a:t>SO</a:t>
            </a:r>
            <a:r>
              <a:rPr lang="en-GB" baseline="-25000" dirty="0"/>
              <a:t>2</a:t>
            </a:r>
            <a:endParaRPr lang="en-GB" dirty="0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0F6F06FA-18A4-4A0C-B03B-553DAEFEB465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GB" dirty="0"/>
              <a:t>S</a:t>
            </a:r>
            <a:r>
              <a:rPr lang="en-GB" baseline="-25000" dirty="0"/>
              <a:t>2</a:t>
            </a:r>
            <a:r>
              <a:rPr lang="en-GB" dirty="0"/>
              <a:t>O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4955137-C7D7-4DD9-AD29-577F4D96B928}"/>
              </a:ext>
            </a:extLst>
          </p:cNvPr>
          <p:cNvSpPr txBox="1"/>
          <p:nvPr/>
        </p:nvSpPr>
        <p:spPr>
          <a:xfrm>
            <a:off x="6584736" y="668332"/>
            <a:ext cx="11010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sulfur atom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D71B428A-D0D5-474A-A994-59A7EDBAB730}"/>
              </a:ext>
            </a:extLst>
          </p:cNvPr>
          <p:cNvSpPr txBox="1"/>
          <p:nvPr/>
        </p:nvSpPr>
        <p:spPr>
          <a:xfrm>
            <a:off x="5769767" y="2207067"/>
            <a:ext cx="11010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oxygen atom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44C91A6B-84B8-4D1D-BA30-571C8EC4FBAF}"/>
              </a:ext>
            </a:extLst>
          </p:cNvPr>
          <p:cNvSpPr txBox="1"/>
          <p:nvPr/>
        </p:nvSpPr>
        <p:spPr>
          <a:xfrm>
            <a:off x="7361405" y="2188200"/>
            <a:ext cx="11010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/>
              <a:t>oxygen atom</a:t>
            </a:r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id="{DB8492F7-74DD-43DC-A4AF-39D034D204F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97201" y="1280026"/>
            <a:ext cx="2188654" cy="10059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49712752"/>
      </p:ext>
    </p:extLst>
  </p:cSld>
  <p:clrMapOvr>
    <a:masterClrMapping/>
  </p:clrMapOvr>
</p:sld>
</file>

<file path=ppt/theme/theme1.xml><?xml version="1.0" encoding="utf-8"?>
<a:theme xmlns:a="http://schemas.openxmlformats.org/drawingml/2006/main" name="BEST_template_activity_powerpoint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D02F4702-E6D3-46D4-92A2-CAC6D9042571}" vid="{B8AC361F-9F19-486B-BCBE-4F62F9546E42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BEST Items template 04-07-18</Template>
  <TotalTime>45</TotalTime>
  <Words>38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Courier New</vt:lpstr>
      <vt:lpstr>Verdana</vt:lpstr>
      <vt:lpstr>Wingdings</vt:lpstr>
      <vt:lpstr>BEST_template_activity_powerpoint</vt:lpstr>
      <vt:lpstr>Formula choice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HEC Harden</dc:creator>
  <cp:lastModifiedBy>HEC Harden</cp:lastModifiedBy>
  <cp:revision>7</cp:revision>
  <dcterms:created xsi:type="dcterms:W3CDTF">2018-07-23T18:21:01Z</dcterms:created>
  <dcterms:modified xsi:type="dcterms:W3CDTF">2018-07-26T09:39:41Z</dcterms:modified>
</cp:coreProperties>
</file>

<file path=docProps/thumbnail.jpeg>
</file>