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56EB-94E7-457E-A5FD-665B2A912858}" type="datetimeFigureOut">
              <a:rPr lang="en-GB" smtClean="0"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2B73-E310-4E09-A166-B2F92CA29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16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6" y="3487667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395" y="4412794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67754" y="6406307"/>
            <a:ext cx="53496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question or activity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University of York Science Education Group. Distributed under a Creative Commons Attribution-NonCommercial (CC BY-NC) license.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8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0" r:id="rId13"/>
    <p:sldLayoutId id="214748367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80" r:id="rId20"/>
    <p:sldLayoutId id="2147483678" r:id="rId21"/>
    <p:sldLayoutId id="2147483668" r:id="rId22"/>
    <p:sldLayoutId id="2147483682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Element, mixture or compound? (1/2)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CF51D2B-DB01-4D65-8057-2CCDF69C1E5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1 Which of the following diagrams represent one or more compounds?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39BE89-76FB-45D2-8EBF-731F1BB3F1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a, b and 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308D2D2-01D4-4CB3-8AC8-2A71B13B0E1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a, c and d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2172A6-BDD9-47CE-8F2D-000BA34F49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a and 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3AFD94E-A467-4A8B-BAC8-D1526622A79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c only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E45400F-C814-4CF6-A424-251FDBA7E8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152" y="1730361"/>
            <a:ext cx="6437934" cy="178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12F3FFAC-B7CA-4E05-9AB2-80E20DE14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Element, mixture or compound? (2/2)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3BB86C-118B-4694-88D5-3F1CFB8E5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F5E9E5F-AF36-4424-987C-4675C6A959E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0" y="863126"/>
            <a:ext cx="4340087" cy="2429794"/>
          </a:xfrm>
        </p:spPr>
        <p:txBody>
          <a:bodyPr/>
          <a:lstStyle/>
          <a:p>
            <a:r>
              <a:rPr lang="en-GB" b="1" dirty="0"/>
              <a:t>2</a:t>
            </a:r>
            <a:r>
              <a:rPr lang="en-GB" dirty="0"/>
              <a:t> Which statement best describes what this diagram represents?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03F2C90-442A-4D3E-BDAB-CBFA7F47FF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 single compound	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D4CC387-82B0-4E79-B0E0-15237257DA0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 mixture of elements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4520131-E508-4CC6-A670-06579A9FF5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a mixture of compounds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6F104CD-0FDF-4BE1-AB35-D0ECDD04535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a mixture of elements and compounds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AA3559B-DEB9-4C06-B37B-3D53223A43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31" b="20473"/>
          <a:stretch/>
        </p:blipFill>
        <p:spPr>
          <a:xfrm>
            <a:off x="5605669" y="1005730"/>
            <a:ext cx="2226366" cy="201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51508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02F4702-E6D3-46D4-92A2-CAC6D9042571}" vid="{B8AC361F-9F19-486B-BCBE-4F62F9546E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04-07-18</Template>
  <TotalTime>204</TotalTime>
  <Words>74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Courier New</vt:lpstr>
      <vt:lpstr>Verdana</vt:lpstr>
      <vt:lpstr>Wingdings</vt:lpstr>
      <vt:lpstr>BEST_template_activity_powerpoint</vt:lpstr>
      <vt:lpstr>Element, mixture or compound? (1/2)</vt:lpstr>
      <vt:lpstr>Element, mixture or compound? (2/2)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Element, mixture or compound?</dc:title>
  <dc:creator>HEC Harden</dc:creator>
  <cp:lastModifiedBy>HEC Harden</cp:lastModifiedBy>
  <cp:revision>6</cp:revision>
  <dcterms:created xsi:type="dcterms:W3CDTF">2018-07-16T13:58:34Z</dcterms:created>
  <dcterms:modified xsi:type="dcterms:W3CDTF">2018-07-26T08:41:13Z</dcterms:modified>
</cp:coreProperties>
</file>