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556EB-94E7-457E-A5FD-665B2A912858}" type="datetimeFigureOut">
              <a:rPr lang="en-GB" smtClean="0"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42B73-E310-4E09-A166-B2F92CA290F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416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6" y="3487667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75395" y="4412794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67754" y="6406307"/>
            <a:ext cx="53496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question or activity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University of York Science Education Group. Distributed under a Creative Commons Attribution-NonCommercial (CC BY-NC) license.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85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9" r:id="rId12"/>
    <p:sldLayoutId id="2147483670" r:id="rId13"/>
    <p:sldLayoutId id="2147483671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80" r:id="rId20"/>
    <p:sldLayoutId id="2147483678" r:id="rId21"/>
    <p:sldLayoutId id="2147483668" r:id="rId22"/>
    <p:sldLayoutId id="2147483682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Property mistakes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A1C0970-A28C-48F3-9753-E0EC6959F45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7201" y="863126"/>
            <a:ext cx="6434328" cy="2429794"/>
          </a:xfrm>
        </p:spPr>
        <p:txBody>
          <a:bodyPr>
            <a:normAutofit/>
          </a:bodyPr>
          <a:lstStyle/>
          <a:p>
            <a:r>
              <a:rPr lang="en-GB" dirty="0"/>
              <a:t>Copper is ductile. It can be drawn out into wires.</a:t>
            </a:r>
          </a:p>
          <a:p>
            <a:r>
              <a:rPr lang="en-GB" dirty="0"/>
              <a:t>Which explanation best explains this property?</a:t>
            </a:r>
          </a:p>
          <a:p>
            <a:endParaRPr lang="en-GB" dirty="0"/>
          </a:p>
          <a:p>
            <a:r>
              <a:rPr lang="en-GB" i="1" dirty="0"/>
              <a:t>Select the option below that you think would be most commonly chosen by students who get this question wrong.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B2A859-D9CE-4847-B8DA-7BD575EA72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There are no forces of attraction between copper atoms.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788E5E-CFD8-428C-B62B-29CC07AC2EF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Atoms of copper are easily stretched.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B98D594-ED9A-4142-BBFE-94CE5B05C02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Atoms of copper can slide across each other.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A57727D-BDFB-472F-A0F8-C443D9316E5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Copper has a </a:t>
            </a:r>
            <a:r>
              <a:rPr lang="en-GB"/>
              <a:t>low melting point.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FE3C6B-5955-4A5D-B832-F5C21BD6B7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912" y="882395"/>
            <a:ext cx="1485072" cy="1980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712752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D02F4702-E6D3-46D4-92A2-CAC6D9042571}" vid="{B8AC361F-9F19-486B-BCBE-4F62F9546E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04-07-18</Template>
  <TotalTime>39</TotalTime>
  <Words>75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Verdana</vt:lpstr>
      <vt:lpstr>Wingdings</vt:lpstr>
      <vt:lpstr>BEST_template_activity_powerpoint</vt:lpstr>
      <vt:lpstr>Property mistakes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5</cp:revision>
  <dcterms:created xsi:type="dcterms:W3CDTF">2018-07-17T08:46:34Z</dcterms:created>
  <dcterms:modified xsi:type="dcterms:W3CDTF">2018-07-26T06:46:15Z</dcterms:modified>
</cp:coreProperties>
</file>