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556EB-94E7-457E-A5FD-665B2A912858}" type="datetimeFigureOut">
              <a:rPr lang="en-GB" smtClean="0"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42B73-E310-4E09-A166-B2F92CA290F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416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6" y="3487667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75395" y="4412794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67754" y="6406307"/>
            <a:ext cx="53496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question or activity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University of York Science Education Group. Distributed under a Creative Commons Attribution-NonCommercial (CC BY-NC) license.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85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9" r:id="rId12"/>
    <p:sldLayoutId id="2147483670" r:id="rId13"/>
    <p:sldLayoutId id="2147483671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80" r:id="rId20"/>
    <p:sldLayoutId id="2147483678" r:id="rId21"/>
    <p:sldLayoutId id="2147483668" r:id="rId22"/>
    <p:sldLayoutId id="2147483682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Element differences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E4E432A-47A4-4C44-951B-4D8D957BB9C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7201" y="863126"/>
            <a:ext cx="6831496" cy="1931172"/>
          </a:xfrm>
        </p:spPr>
        <p:txBody>
          <a:bodyPr>
            <a:normAutofit/>
          </a:bodyPr>
          <a:lstStyle/>
          <a:p>
            <a:r>
              <a:rPr lang="en-GB" dirty="0"/>
              <a:t>Copper is an element. All its atoms are joined together in a single giant structure. </a:t>
            </a:r>
          </a:p>
          <a:p>
            <a:endParaRPr lang="en-GB" dirty="0"/>
          </a:p>
          <a:p>
            <a:r>
              <a:rPr lang="en-GB" dirty="0"/>
              <a:t>Chlorine is also an element. Its atoms are joined in pairs. It is made up of lots of separate molecules.</a:t>
            </a:r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8C1748-FD6C-4556-9EB3-9A4AD68228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GB" dirty="0"/>
              <a:t>Forces of attraction between chlorine atoms are weak.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A1CD22-B8C2-449D-ACD0-3F011D4589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dirty="0"/>
              <a:t>Forces of attraction between chlorine molecules </a:t>
            </a:r>
            <a:r>
              <a:rPr lang="en-GB"/>
              <a:t>are weak.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29890E-FB9E-4686-9495-614D35BA445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Chlorine molecules are further apart than copper atoms.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479DBE0-EF37-43CD-AD68-8B90A998E71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Chlorine atoms have a lower mass than copper atoms.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4E7EF77-540C-475D-B2AB-24F7577D55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248" y="898843"/>
            <a:ext cx="884159" cy="87640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88263A2-9408-4908-BCC3-5C8D9D03B5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0024" y="1849197"/>
            <a:ext cx="916605" cy="87640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1FE5021-441D-4372-B7DD-D264C5AFEA57}"/>
              </a:ext>
            </a:extLst>
          </p:cNvPr>
          <p:cNvSpPr/>
          <p:nvPr/>
        </p:nvSpPr>
        <p:spPr>
          <a:xfrm>
            <a:off x="457200" y="2707760"/>
            <a:ext cx="8285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Which statement best explains why chlorine has a lower boiling point than copper?</a:t>
            </a:r>
          </a:p>
        </p:txBody>
      </p:sp>
    </p:spTree>
    <p:extLst>
      <p:ext uri="{BB962C8B-B14F-4D97-AF65-F5344CB8AC3E}">
        <p14:creationId xmlns:p14="http://schemas.microsoft.com/office/powerpoint/2010/main" val="849712752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D02F4702-E6D3-46D4-92A2-CAC6D9042571}" vid="{B8AC361F-9F19-486B-BCBE-4F62F9546E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04-07-18</Template>
  <TotalTime>83</TotalTime>
  <Words>94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Element differences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 and melting point</dc:title>
  <dc:creator>HEC Harden</dc:creator>
  <cp:lastModifiedBy>HEC Harden</cp:lastModifiedBy>
  <cp:revision>6</cp:revision>
  <dcterms:created xsi:type="dcterms:W3CDTF">2018-07-17T07:55:59Z</dcterms:created>
  <dcterms:modified xsi:type="dcterms:W3CDTF">2018-07-26T06:50:46Z</dcterms:modified>
</cp:coreProperties>
</file>