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Counting substances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DD549C7-354B-4428-964D-BD448CEBF50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Which of the following diagrams represent more than one substance?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GB" dirty="0"/>
              <a:t>a and b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773EA81-0D6C-4A4B-8015-7D1BFF931CA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b only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135E96D-1582-4D0E-ACBD-732D6DFEF5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a, c and d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9125A9C-0E65-4DD9-AFB2-4BDE5B1B2A1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b and 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E02146-6EB8-4479-BD80-435B4C1209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833" y="1593650"/>
            <a:ext cx="6437934" cy="178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167</TotalTime>
  <Words>27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Counting substances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8</cp:revision>
  <dcterms:created xsi:type="dcterms:W3CDTF">2018-07-16T07:32:32Z</dcterms:created>
  <dcterms:modified xsi:type="dcterms:W3CDTF">2018-07-26T06:59:43Z</dcterms:modified>
</cp:coreProperties>
</file>