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FCCEFBEB-19AE-47C3-BF3A-58004AE3B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Changing to the gas state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36D8AF4-BD8D-4C43-940A-6DEB38C188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4605" y="832585"/>
            <a:ext cx="8434790" cy="1528675"/>
          </a:xfrm>
        </p:spPr>
        <p:txBody>
          <a:bodyPr>
            <a:normAutofit/>
          </a:bodyPr>
          <a:lstStyle/>
          <a:p>
            <a:r>
              <a:rPr lang="en-GB" dirty="0"/>
              <a:t>An element in the liquid state is made up of separate molecules.</a:t>
            </a:r>
          </a:p>
          <a:p>
            <a:r>
              <a:rPr lang="en-GB" dirty="0"/>
              <a:t>Each molecule is made of two atoms.</a:t>
            </a:r>
          </a:p>
          <a:p>
            <a:r>
              <a:rPr lang="en-GB" dirty="0"/>
              <a:t>Which diagram best shows what happens when the substance is heated and it changes into the gas state?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E57F0E00-5D16-4D64-95FB-22D48111E3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4605" y="2482907"/>
            <a:ext cx="8434790" cy="3375377"/>
          </a:xfrm>
        </p:spPr>
        <p:txBody>
          <a:bodyPr/>
          <a:lstStyle/>
          <a:p>
            <a:r>
              <a:rPr lang="en-GB" dirty="0"/>
              <a:t>           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321B2F-39F8-4047-A506-FC5D484B77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09" y="2604552"/>
            <a:ext cx="5405086" cy="313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232</TotalTime>
  <Words>47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Changing to the gas state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2018-07-17T08:17:06Z</dcterms:created>
  <dcterms:modified xsi:type="dcterms:W3CDTF">2018-07-26T09:13:28Z</dcterms:modified>
</cp:coreProperties>
</file>