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Which colour?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F513C310-A3F4-42B4-824B-E91D4C8DC7A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1" y="863126"/>
            <a:ext cx="4260574" cy="2429794"/>
          </a:xfrm>
        </p:spPr>
        <p:txBody>
          <a:bodyPr/>
          <a:lstStyle/>
          <a:p>
            <a:r>
              <a:rPr lang="en-GB" dirty="0"/>
              <a:t>A compound is made up of a combination of atoms from a blue substance and a yellow substance.</a:t>
            </a:r>
          </a:p>
          <a:p>
            <a:endParaRPr lang="en-GB" dirty="0"/>
          </a:p>
          <a:p>
            <a:r>
              <a:rPr lang="en-GB" dirty="0"/>
              <a:t>What colour is the compound?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C56A4A3-C32F-44FC-8688-AFE9642DC9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blue	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F60D7DA-5B37-46A4-9F72-DD62489C4FF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yellow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6E5C4F4-A583-40D0-8C20-40086C0B83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green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1AB9533-BC7F-4C14-8DD0-41F10AD758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other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1AB4AD8-EACF-4E9A-84F4-21453BEE7A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418" y="923683"/>
            <a:ext cx="848192" cy="72944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4A19EAA-02FD-4E4F-93E4-E42EA38E2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971" y="925993"/>
            <a:ext cx="848192" cy="74216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3C80189-2C02-4438-B6F3-7EC8E0D262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205" y="2213998"/>
            <a:ext cx="853707" cy="74216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E8584E0-13B4-45CD-BA1B-F1EDA4F17144}"/>
              </a:ext>
            </a:extLst>
          </p:cNvPr>
          <p:cNvSpPr txBox="1"/>
          <p:nvPr/>
        </p:nvSpPr>
        <p:spPr>
          <a:xfrm>
            <a:off x="5427823" y="1725599"/>
            <a:ext cx="1291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blue substance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429CC00-F64C-40AF-A50D-327B1DE0B791}"/>
              </a:ext>
            </a:extLst>
          </p:cNvPr>
          <p:cNvSpPr txBox="1"/>
          <p:nvPr/>
        </p:nvSpPr>
        <p:spPr>
          <a:xfrm>
            <a:off x="6718852" y="1706849"/>
            <a:ext cx="1518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yellow substance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DAC3F80-7984-4E39-BD53-B37CA93D6B6D}"/>
              </a:ext>
            </a:extLst>
          </p:cNvPr>
          <p:cNvSpPr txBox="1"/>
          <p:nvPr/>
        </p:nvSpPr>
        <p:spPr>
          <a:xfrm>
            <a:off x="6238329" y="2975440"/>
            <a:ext cx="11431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compound</a:t>
            </a:r>
          </a:p>
        </p:txBody>
      </p:sp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81</TotalTime>
  <Words>38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Which colour?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5</cp:revision>
  <dcterms:created xsi:type="dcterms:W3CDTF">2018-07-17T09:15:33Z</dcterms:created>
  <dcterms:modified xsi:type="dcterms:W3CDTF">2018-07-26T08:49:54Z</dcterms:modified>
</cp:coreProperties>
</file>