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4" r:id="rId3"/>
    <p:sldId id="267" r:id="rId4"/>
    <p:sldId id="266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0672" autoAdjust="0"/>
  </p:normalViewPr>
  <p:slideViewPr>
    <p:cSldViewPr snapToGrid="0" snapToObjects="1">
      <p:cViewPr varScale="1">
        <p:scale>
          <a:sx n="63" d="100"/>
          <a:sy n="63" d="100"/>
        </p:scale>
        <p:origin x="67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639FE-CE6A-43A7-81EC-38212EFA7AB6}" type="datetimeFigureOut">
              <a:rPr lang="en-GB" smtClean="0"/>
              <a:t>05/08/2018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0E990-F6A7-4D0E-BE13-CDE4F2A72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Discuss the brief and design criteria with learners.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Discuss the brief and design criteria with learners.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Learners can use this sheet to present their ideas, annotations and supporting notes.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65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9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0939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08953"/>
            <a:ext cx="7886700" cy="35156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300939"/>
            <a:ext cx="1971675" cy="47004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00939"/>
            <a:ext cx="5800725" cy="4700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0632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96195"/>
            <a:ext cx="7886700" cy="31967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277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48339"/>
            <a:ext cx="3886200" cy="35286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648339"/>
            <a:ext cx="3886200" cy="35286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84784"/>
            <a:ext cx="7886700" cy="11686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495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73412"/>
            <a:ext cx="3868340" cy="2998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495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73412"/>
            <a:ext cx="3887391" cy="2998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6733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55145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55145"/>
            <a:ext cx="4629150" cy="45059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55345"/>
            <a:ext cx="2949178" cy="2905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00271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63555"/>
            <a:ext cx="4629150" cy="439749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00471"/>
            <a:ext cx="2949178" cy="32705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9386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719427"/>
            <a:ext cx="7886700" cy="3266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4EA8-A580-4F45-BCF5-AA38D37CE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103" y="1600201"/>
            <a:ext cx="7973962" cy="1909762"/>
          </a:xfrm>
        </p:spPr>
        <p:txBody>
          <a:bodyPr/>
          <a:lstStyle/>
          <a:p>
            <a:r>
              <a:rPr lang="en-GB" b="1" dirty="0"/>
              <a:t>Aircraft of the 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F912C-C12B-41DE-B131-013B134E9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40154"/>
            <a:ext cx="6858000" cy="1217645"/>
          </a:xfrm>
        </p:spPr>
        <p:txBody>
          <a:bodyPr/>
          <a:lstStyle/>
          <a:p>
            <a:r>
              <a:rPr lang="en-GB" dirty="0"/>
              <a:t>Designing a sustainably powered aircraft</a:t>
            </a:r>
          </a:p>
        </p:txBody>
      </p:sp>
      <p:pic>
        <p:nvPicPr>
          <p:cNvPr id="4" name="Picture 2" descr="Aeroplane, Airliner, Airbus, Airplane, Fly, Jet, Plane">
            <a:extLst>
              <a:ext uri="{FF2B5EF4-FFF2-40B4-BE49-F238E27FC236}">
                <a16:creationId xmlns:a16="http://schemas.microsoft.com/office/drawing/2014/main" id="{424BB8E6-4845-4ACA-B9D5-F6086968D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658" y="4226696"/>
            <a:ext cx="2673886" cy="17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Design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15381"/>
            <a:ext cx="7886700" cy="3277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Situation</a:t>
            </a:r>
          </a:p>
          <a:p>
            <a:r>
              <a:rPr lang="en-GB" dirty="0"/>
              <a:t>Petrochemicals are likely to become more scarce in the future as the world’s oil resources are used up. This will affect the design of aircraft and how they are powered.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Brief</a:t>
            </a:r>
          </a:p>
          <a:p>
            <a:r>
              <a:rPr lang="en-GB" dirty="0"/>
              <a:t>Design a passenger aircraft that could operate without the use of petrochemicals. </a:t>
            </a:r>
          </a:p>
        </p:txBody>
      </p:sp>
      <p:pic>
        <p:nvPicPr>
          <p:cNvPr id="1026" name="Picture 2" descr="Airplane, Flying, Plane, Aircraft, Air, Flight">
            <a:extLst>
              <a:ext uri="{FF2B5EF4-FFF2-40B4-BE49-F238E27FC236}">
                <a16:creationId xmlns:a16="http://schemas.microsoft.com/office/drawing/2014/main" id="{2CEFA43E-7FB5-432E-B5E2-F4DFA421E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67464"/>
            <a:ext cx="3116826" cy="155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65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0005-D43C-4CC7-80DB-B888C38C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Design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08A4D-54DA-41E1-A696-C35450DF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96195"/>
            <a:ext cx="7886700" cy="3196749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The aircraft must:</a:t>
            </a:r>
          </a:p>
          <a:p>
            <a:r>
              <a:rPr lang="en-GB" dirty="0"/>
              <a:t>Use a </a:t>
            </a:r>
            <a:r>
              <a:rPr lang="en-GB" b="1" dirty="0"/>
              <a:t>sustainable</a:t>
            </a:r>
            <a:r>
              <a:rPr lang="en-GB" dirty="0"/>
              <a:t> alternative to petrochemicals to provide the thrust needed for flight.</a:t>
            </a:r>
          </a:p>
          <a:p>
            <a:r>
              <a:rPr lang="en-GB" dirty="0"/>
              <a:t>Make use of appropriate </a:t>
            </a:r>
            <a:r>
              <a:rPr lang="en-GB" b="1" dirty="0"/>
              <a:t>new and/or modern materials.</a:t>
            </a:r>
          </a:p>
          <a:p>
            <a:r>
              <a:rPr lang="en-GB" dirty="0"/>
              <a:t>Be </a:t>
            </a:r>
            <a:r>
              <a:rPr lang="en-GB" b="1" dirty="0"/>
              <a:t>aesthetically appealing.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86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4F0F-F7B0-4070-8D24-1A91B6D3FFF2}"/>
              </a:ext>
            </a:extLst>
          </p:cNvPr>
          <p:cNvSpPr txBox="1">
            <a:spLocks/>
          </p:cNvSpPr>
          <p:nvPr/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 dirty="0"/>
              <a:t>Aircraft of the future designs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8AA7E3-4970-44FE-B828-650FF676361A}"/>
              </a:ext>
            </a:extLst>
          </p:cNvPr>
          <p:cNvSpPr/>
          <p:nvPr/>
        </p:nvSpPr>
        <p:spPr>
          <a:xfrm>
            <a:off x="251520" y="1844824"/>
            <a:ext cx="8640960" cy="4176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C3413D-2F25-40D6-80D5-F4E91A2F27DB}"/>
              </a:ext>
            </a:extLst>
          </p:cNvPr>
          <p:cNvSpPr txBox="1"/>
          <p:nvPr/>
        </p:nvSpPr>
        <p:spPr>
          <a:xfrm>
            <a:off x="282552" y="1895088"/>
            <a:ext cx="788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Use this space to sketch </a:t>
            </a:r>
            <a:r>
              <a:rPr lang="en-GB" sz="1400" b="1" dirty="0"/>
              <a:t>three ideas </a:t>
            </a:r>
            <a:r>
              <a:rPr lang="en-GB" sz="1400" dirty="0"/>
              <a:t>for your ‘aircraft of the future’.</a:t>
            </a:r>
          </a:p>
          <a:p>
            <a:r>
              <a:rPr lang="en-GB" sz="1400" dirty="0"/>
              <a:t>Don’t forget to </a:t>
            </a:r>
            <a:r>
              <a:rPr lang="en-GB" sz="1400" b="1" dirty="0"/>
              <a:t>annotate</a:t>
            </a:r>
            <a:r>
              <a:rPr lang="en-GB" sz="1400" dirty="0"/>
              <a:t> your designs to show how they meet the design criteria!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2B54D0-E5B5-4545-A8FC-D31814D4E95D}"/>
              </a:ext>
            </a:extLst>
          </p:cNvPr>
          <p:cNvSpPr/>
          <p:nvPr/>
        </p:nvSpPr>
        <p:spPr>
          <a:xfrm>
            <a:off x="6444207" y="1988840"/>
            <a:ext cx="2304257" cy="3888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97558-702C-485A-89A5-774DF0C227AB}"/>
              </a:ext>
            </a:extLst>
          </p:cNvPr>
          <p:cNvSpPr txBox="1"/>
          <p:nvPr/>
        </p:nvSpPr>
        <p:spPr>
          <a:xfrm>
            <a:off x="6444208" y="200281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Notes about design:</a:t>
            </a:r>
          </a:p>
        </p:txBody>
      </p:sp>
    </p:spTree>
    <p:extLst>
      <p:ext uri="{BB962C8B-B14F-4D97-AF65-F5344CB8AC3E}">
        <p14:creationId xmlns:p14="http://schemas.microsoft.com/office/powerpoint/2010/main" val="79210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AD58-CDD8-4DA6-A900-3BC200BA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DEEBD-9AFD-446E-95D2-F1404D95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Select your </a:t>
            </a:r>
            <a:r>
              <a:rPr lang="en-GB" b="1" dirty="0"/>
              <a:t>best idea.</a:t>
            </a:r>
          </a:p>
          <a:p>
            <a:r>
              <a:rPr lang="en-GB" dirty="0"/>
              <a:t>Produce a </a:t>
            </a:r>
            <a:r>
              <a:rPr lang="en-GB" b="1" dirty="0"/>
              <a:t>presentation drawing </a:t>
            </a:r>
            <a:r>
              <a:rPr lang="en-GB" dirty="0"/>
              <a:t>of the design that you have chosen.</a:t>
            </a:r>
          </a:p>
          <a:p>
            <a:r>
              <a:rPr lang="en-GB" b="1" dirty="0"/>
              <a:t>Justify </a:t>
            </a:r>
            <a:r>
              <a:rPr lang="en-GB" dirty="0"/>
              <a:t>your choice.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35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1936</TotalTime>
  <Words>192</Words>
  <Application>Microsoft Office PowerPoint</Application>
  <PresentationFormat>On-screen Show (4:3)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Aircraft of the future</vt:lpstr>
      <vt:lpstr>Design brief</vt:lpstr>
      <vt:lpstr>Design criteria</vt:lpstr>
      <vt:lpstr>PowerPoint Presentation</vt:lpstr>
      <vt:lpstr>Final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IET Faraday</dc:creator>
  <cp:lastModifiedBy>Paul Anderson</cp:lastModifiedBy>
  <cp:revision>83</cp:revision>
  <dcterms:created xsi:type="dcterms:W3CDTF">2018-03-29T11:44:48Z</dcterms:created>
  <dcterms:modified xsi:type="dcterms:W3CDTF">2018-08-05T12:55:19Z</dcterms:modified>
</cp:coreProperties>
</file>